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70" r:id="rId7"/>
    <p:sldId id="273" r:id="rId8"/>
    <p:sldId id="264" r:id="rId9"/>
    <p:sldId id="271" r:id="rId10"/>
    <p:sldId id="272" r:id="rId11"/>
    <p:sldId id="265" r:id="rId12"/>
    <p:sldId id="266" r:id="rId13"/>
    <p:sldId id="267" r:id="rId14"/>
    <p:sldId id="269" r:id="rId15"/>
    <p:sldId id="268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smtClean="0"/>
              <a:t>Braulio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Induzidos a Comunicação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25" y="2579100"/>
            <a:ext cx="787595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Distributed Co-Simulation Backbone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DCB é baseado na arquitetura HLA (High Level Architecture)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5" y="3313077"/>
            <a:ext cx="6665646" cy="33162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01" y="2519383"/>
            <a:ext cx="6766704" cy="2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proposta deste projeto é desenvolver um mecanismo de identificação de estados seguros para a criação de checkpoints no DCB.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Estratégias a serem seguidas: Checkpoints Não-Coordenados e Checkpoints Induzidos a Comunicação.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partir de [Elnozahy, 2002] e [Mello, 2005] foi realizado uma pesquisa por outros trabalhos.</a:t>
            </a:r>
          </a:p>
          <a:p>
            <a:pPr>
              <a:buFont typeface="Arial"/>
              <a:buChar char="•"/>
            </a:pPr>
            <a:r>
              <a:rPr lang="pt-BR" dirty="0" smtClean="0"/>
              <a:t>Projeto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Estudos de soluções para 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 da criação de Checkpoints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um estudo de caso para validação dos resultados.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4" y="2299575"/>
            <a:ext cx="9669331" cy="2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E. N. Elnozahy, L. </a:t>
            </a:r>
            <a:r>
              <a:rPr lang="pt-BR" dirty="0" err="1"/>
              <a:t>Alvisi</a:t>
            </a:r>
            <a:r>
              <a:rPr lang="pt-BR" dirty="0"/>
              <a:t>, Y.-M. Wang, </a:t>
            </a:r>
            <a:r>
              <a:rPr lang="pt-BR" dirty="0" err="1"/>
              <a:t>and</a:t>
            </a:r>
            <a:r>
              <a:rPr lang="pt-BR" dirty="0"/>
              <a:t> D. B. Johnson. A </a:t>
            </a:r>
            <a:r>
              <a:rPr lang="pt-BR" dirty="0" err="1"/>
              <a:t>survey</a:t>
            </a:r>
            <a:r>
              <a:rPr lang="pt-BR" dirty="0"/>
              <a:t> of rollback-</a:t>
            </a:r>
            <a:r>
              <a:rPr lang="pt-BR" dirty="0" err="1"/>
              <a:t>recoveryprotocols</a:t>
            </a:r>
            <a:r>
              <a:rPr lang="pt-BR" dirty="0"/>
              <a:t> in </a:t>
            </a:r>
            <a:r>
              <a:rPr lang="pt-BR" dirty="0" err="1"/>
              <a:t>message-passing</a:t>
            </a:r>
            <a:r>
              <a:rPr lang="pt-BR" dirty="0"/>
              <a:t> </a:t>
            </a:r>
            <a:r>
              <a:rPr lang="pt-BR" dirty="0" err="1"/>
              <a:t>systems.ACM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(CSUR), 34(3):375–408,2002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/>
              <a:t>B. A. d. Mello.  Co-simulação distribuída de sistemas </a:t>
            </a:r>
            <a:r>
              <a:rPr lang="pt-BR" dirty="0" err="1"/>
              <a:t>heterogêneos.Tese</a:t>
            </a:r>
            <a:r>
              <a:rPr lang="pt-BR" dirty="0"/>
              <a:t> (Doutorado </a:t>
            </a:r>
            <a:r>
              <a:rPr lang="pt-BR" dirty="0" err="1"/>
              <a:t>emComputação</a:t>
            </a:r>
            <a:r>
              <a:rPr lang="pt-BR" dirty="0"/>
              <a:t>), Universidade Federal do Rio Grande do Sul, 2005</a:t>
            </a:r>
            <a:r>
              <a:rPr lang="pt-BR" dirty="0" smtClean="0"/>
              <a:t>.</a:t>
            </a:r>
          </a:p>
          <a:p>
            <a:r>
              <a:rPr lang="en-US" dirty="0"/>
              <a:t>R.  M.  Fujimoto.   Time  management  in  the  high  level  </a:t>
            </a:r>
            <a:r>
              <a:rPr lang="en-US" dirty="0" err="1"/>
              <a:t>architecture.Simulation</a:t>
            </a:r>
            <a:r>
              <a:rPr lang="en-US" dirty="0"/>
              <a:t>,  71(6):388–400, 1998.</a:t>
            </a:r>
          </a:p>
          <a:p>
            <a:r>
              <a:rPr lang="en-US" dirty="0"/>
              <a:t>F. M. M. </a:t>
            </a:r>
            <a:r>
              <a:rPr lang="en-US" dirty="0" err="1"/>
              <a:t>Carvalho</a:t>
            </a:r>
            <a:r>
              <a:rPr lang="en-US" dirty="0"/>
              <a:t> and B. A. Mello.  Hybrid synchronization in the </a:t>
            </a:r>
            <a:r>
              <a:rPr lang="en-US" dirty="0" err="1"/>
              <a:t>dcb</a:t>
            </a:r>
            <a:r>
              <a:rPr lang="en-US" dirty="0"/>
              <a:t> based on </a:t>
            </a:r>
            <a:r>
              <a:rPr lang="en-US" dirty="0" err="1"/>
              <a:t>uncoor-dinated</a:t>
            </a:r>
            <a:r>
              <a:rPr lang="en-US" dirty="0"/>
              <a:t> </a:t>
            </a:r>
            <a:r>
              <a:rPr lang="en-US" dirty="0" err="1"/>
              <a:t>checkpoints.Leicester</a:t>
            </a:r>
            <a:r>
              <a:rPr lang="en-US" dirty="0"/>
              <a:t>, 2015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/>
              <a:t>Obrigado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265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Tema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Este projeto de trabalho de conclusão de curso </a:t>
            </a:r>
            <a:r>
              <a:rPr lang="pt-BR" dirty="0"/>
              <a:t>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</a:t>
            </a:r>
            <a:r>
              <a:rPr lang="pt-BR" dirty="0" smtClean="0"/>
              <a:t>distribuídos, </a:t>
            </a:r>
            <a:r>
              <a:rPr lang="pt-BR" dirty="0"/>
              <a:t>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reduzindo a probabilidade de efeito dominó e de desperdício de </a:t>
            </a:r>
            <a:r>
              <a:rPr lang="pt-BR" dirty="0" smtClean="0"/>
              <a:t>processamento com </a:t>
            </a:r>
            <a:r>
              <a:rPr lang="pt-BR" dirty="0"/>
              <a:t>a geração de checkpoints inúteis, garantindo o funcionamento da operação de </a:t>
            </a:r>
            <a:r>
              <a:rPr lang="pt-BR" dirty="0" smtClean="0"/>
              <a:t>Rollback.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Analisar </a:t>
            </a:r>
            <a:r>
              <a:rPr lang="pt-BR" dirty="0"/>
              <a:t>estratégias de identificação de estados seguros para a criação de Checkpoints</a:t>
            </a:r>
            <a:r>
              <a:rPr lang="pt-BR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Selecionar e adequar uma das soluções de identificação estados seguros de acordo com as características do DCB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Implementar a criação de Checkpoints com base em estados seguros no DCB.</a:t>
            </a: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inúteis são indesejáveis pois não contribuem com a operação de rollback e desperdiçam processamento e armazenamento ao serem criados.</a:t>
            </a:r>
          </a:p>
          <a:p>
            <a:pPr>
              <a:buFont typeface="Arial"/>
              <a:buChar char="•"/>
            </a:pPr>
            <a:r>
              <a:rPr lang="pt-BR" dirty="0" smtClean="0"/>
              <a:t>Checkpoints coordenados podem garantir que todo o checkpoint será útil, porém o custo de processamento ao serem criados motiva os estudos na área de checkpoints não-coordenados e checkpoints induzidos a comunicação.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83" y="2005074"/>
            <a:ext cx="6214834" cy="37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Síncrona e Assíncrona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2547937"/>
            <a:ext cx="5848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Estados Consistentes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33" y="2457430"/>
            <a:ext cx="6629333" cy="27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41" y="3011904"/>
            <a:ext cx="8998518" cy="21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Não-Coordenados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220" y="2778213"/>
            <a:ext cx="7093560" cy="26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459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Objetivos</vt:lpstr>
      <vt:lpstr>Justificativa</vt:lpstr>
      <vt:lpstr>Simulação</vt:lpstr>
      <vt:lpstr>Simulação Síncrona e Assíncrona</vt:lpstr>
      <vt:lpstr>Estados Consistentes Globais</vt:lpstr>
      <vt:lpstr>Rollback baseado em Checkpoints</vt:lpstr>
      <vt:lpstr>Rollback baseado em Checkpoints</vt:lpstr>
      <vt:lpstr>Rollback baseado em Checkpoints</vt:lpstr>
      <vt:lpstr>Distributed Co-Simulation Backbone</vt:lpstr>
      <vt:lpstr>Proposta</vt:lpstr>
      <vt:lpstr>Metodologia</vt:lpstr>
      <vt:lpstr>Cronograma</vt:lpstr>
      <vt:lpstr>Referências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32</cp:revision>
  <dcterms:created xsi:type="dcterms:W3CDTF">2015-11-30T12:17:57Z</dcterms:created>
  <dcterms:modified xsi:type="dcterms:W3CDTF">2015-12-09T15:24:06Z</dcterms:modified>
</cp:coreProperties>
</file>