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9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8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0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7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62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81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5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07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5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5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FAC6-64D6-4929-943E-FFF696E6DBDD}" type="datetimeFigureOut">
              <a:rPr lang="pt-BR" smtClean="0"/>
              <a:t>02/12/2015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EF6A-AB8A-4AC3-A854-A55942555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36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Identificação de estados seguros para reduzir a criação de Checkpoints sem valor.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 smtClean="0"/>
              <a:t>Guilherme Bizzani</a:t>
            </a:r>
          </a:p>
          <a:p>
            <a:r>
              <a:rPr lang="pt-BR" dirty="0" smtClean="0"/>
              <a:t>bizzani11@Hotmail.com</a:t>
            </a:r>
          </a:p>
          <a:p>
            <a:r>
              <a:rPr lang="pt-BR" dirty="0" err="1" smtClean="0"/>
              <a:t>Braulio</a:t>
            </a:r>
            <a:r>
              <a:rPr lang="pt-BR" dirty="0" smtClean="0"/>
              <a:t> Adriano de Mello, PhD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  <a:endParaRPr lang="pt-B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7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A partir de [Elnozahy, 2002] e [Mello, 2005] foi realizado uma pesquisa por outros trabalhos.</a:t>
            </a:r>
          </a:p>
          <a:p>
            <a:pPr>
              <a:buFont typeface="Arial"/>
              <a:buChar char="•"/>
            </a:pPr>
            <a:r>
              <a:rPr lang="pt-BR" dirty="0" smtClean="0"/>
              <a:t>Projeto dividido em 5 etapas: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Identificação de estados seguros em sistemas distribuídos.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Criação de checkpoints através de estados seguros.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Seleção de uma estratégia de acordo com as características do DCB.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Implementação da criação de Checkpoints no DCB.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Criação de um estudo de caso para validação dos resultados.</a:t>
            </a:r>
            <a:endParaRPr lang="pt-BR" dirty="0" smtClean="0"/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7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334" y="2299575"/>
            <a:ext cx="9669331" cy="22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3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7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8797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Tema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Contextualização (?)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Objetivo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Justificativa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Simulação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Checkpoints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DCB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Proposta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Metodologia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Referências</a:t>
            </a:r>
          </a:p>
          <a:p>
            <a:pPr>
              <a:buFont typeface="Arial"/>
              <a:buChar char="•"/>
            </a:pP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3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Esta proposta de trabalho aborda estratégias para a identificação de estados seguros </a:t>
            </a:r>
            <a:r>
              <a:rPr lang="pt-BR" dirty="0" smtClean="0"/>
              <a:t>para a </a:t>
            </a:r>
            <a:r>
              <a:rPr lang="pt-BR" dirty="0"/>
              <a:t>criação de Checkpoints em sistemas de simulação computacional distribuído, com o </a:t>
            </a:r>
            <a:r>
              <a:rPr lang="pt-BR" dirty="0" smtClean="0"/>
              <a:t>intuito de </a:t>
            </a:r>
            <a:r>
              <a:rPr lang="pt-BR" dirty="0"/>
              <a:t>evitar a criação de Checkpoints sem valor</a:t>
            </a:r>
            <a:r>
              <a:rPr lang="pt-BR" dirty="0" smtClean="0"/>
              <a:t>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0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Estudar técnicas de identificação de estados seguros.</a:t>
            </a:r>
          </a:p>
          <a:p>
            <a:pPr>
              <a:buFont typeface="Arial"/>
              <a:buChar char="•"/>
            </a:pPr>
            <a:r>
              <a:rPr lang="pt-BR" dirty="0" smtClean="0"/>
              <a:t>Identificar estratégias de criação de Checkpoints a partir de estados seguros.</a:t>
            </a:r>
          </a:p>
          <a:p>
            <a:pPr>
              <a:buFont typeface="Arial"/>
              <a:buChar char="•"/>
            </a:pPr>
            <a:r>
              <a:rPr lang="pt-BR" dirty="0" smtClean="0"/>
              <a:t>Implementar a criação de Checkpoints com base em estados seguros no DCB.</a:t>
            </a:r>
          </a:p>
          <a:p>
            <a:pPr>
              <a:buFont typeface="Arial"/>
              <a:buChar char="•"/>
            </a:pPr>
            <a:r>
              <a:rPr lang="pt-BR" dirty="0" smtClean="0"/>
              <a:t>Validar a solução por meio de estudos de caso.</a:t>
            </a:r>
            <a:endParaRPr lang="pt-BR" dirty="0" smtClean="0"/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2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Checkpoints inúteis são indesejáveis pois não contribuem com a operação de rollback e desperdiçam processamento e armazenamento ao serem criados.</a:t>
            </a:r>
          </a:p>
          <a:p>
            <a:pPr>
              <a:buFont typeface="Arial"/>
              <a:buChar char="•"/>
            </a:pPr>
            <a:r>
              <a:rPr lang="pt-BR" dirty="0" smtClean="0"/>
              <a:t>Checkpoints coordenados podem garantir que todo o checkpoint será útil, porém o custo de processamento ao serem criados motiva os estudos na área de checkpoints não-coordenados e checkpoints induzidos a comunicação.</a:t>
            </a:r>
            <a:endParaRPr lang="pt-BR" dirty="0" smtClean="0"/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3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3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8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DCB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...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A proposta deste projeto é desenvolver um mecanismo de identificação de estados seguros para a criação de checkpoints no DCB.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Estratégias a serem seguidas: Checkpoints Não-Coordenados e Checkpoints Induzidos a Comunicação.</a:t>
            </a:r>
            <a:endParaRPr lang="pt-BR" dirty="0" smtClean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8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295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Identificação de estados seguros para reduzir a criação de Checkpoints sem valor. </vt:lpstr>
      <vt:lpstr>Sumário</vt:lpstr>
      <vt:lpstr>Tema</vt:lpstr>
      <vt:lpstr>Objetivos</vt:lpstr>
      <vt:lpstr>Justificativa</vt:lpstr>
      <vt:lpstr>Simulação</vt:lpstr>
      <vt:lpstr>Checkpoints</vt:lpstr>
      <vt:lpstr>DCB</vt:lpstr>
      <vt:lpstr>Proposta</vt:lpstr>
      <vt:lpstr>Metodologia</vt:lpstr>
      <vt:lpstr>Cronograma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sem valor.</dc:title>
  <dc:creator>Guilherme Bizzani</dc:creator>
  <cp:lastModifiedBy>Guilherme Bizzani</cp:lastModifiedBy>
  <cp:revision>8</cp:revision>
  <dcterms:created xsi:type="dcterms:W3CDTF">2015-11-30T12:17:57Z</dcterms:created>
  <dcterms:modified xsi:type="dcterms:W3CDTF">2015-12-02T05:09:24Z</dcterms:modified>
</cp:coreProperties>
</file>