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70" r:id="rId5"/>
    <p:sldId id="273" r:id="rId6"/>
    <p:sldId id="275" r:id="rId7"/>
    <p:sldId id="264" r:id="rId8"/>
    <p:sldId id="271" r:id="rId9"/>
    <p:sldId id="272" r:id="rId10"/>
    <p:sldId id="26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8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  <a:p>
            <a:r>
              <a:rPr lang="pt-BR" dirty="0"/>
              <a:t>Braulio Adriano de Mello, PhD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Distributed Co-Simulation Backbone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O DCB é baseado na arquitetura HLA (High Level Architecture)</a:t>
            </a: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5" y="3313077"/>
            <a:ext cx="6665646" cy="33162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01" y="2519383"/>
            <a:ext cx="6766704" cy="2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Trabalho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Estudos de soluções para 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Implementação da abordagem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Criação de um estudo de caso para validação dos resultados.</a:t>
            </a: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Índice de Checkpoint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Baseado no trabalho de [</a:t>
            </a:r>
            <a:r>
              <a:rPr lang="pt-BR" dirty="0" err="1">
                <a:solidFill>
                  <a:srgbClr val="000000"/>
                </a:solidFill>
              </a:rPr>
              <a:t>Lin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and</a:t>
            </a:r>
            <a:r>
              <a:rPr lang="pt-BR" dirty="0">
                <a:solidFill>
                  <a:srgbClr val="000000"/>
                </a:solidFill>
              </a:rPr>
              <a:t> Dow, 2001]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Modificações para se adequar com o DCB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Checkpoints para quebrar padrões que podem levar a checkpoints inúteis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Predição de Mensagens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Criado com base na observação de modelos computacionais de simulação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Criação de checkpoints periódicos durante a simulação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Índice de Checkpoint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Modificações no modelo de base</a:t>
            </a:r>
          </a:p>
          <a:p>
            <a:r>
              <a:rPr lang="pt-BR" dirty="0">
                <a:solidFill>
                  <a:srgbClr val="000000"/>
                </a:solidFill>
              </a:rPr>
              <a:t>Tem como objetivo evitar a ocorrência de Z-Cycles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120" y="3151188"/>
            <a:ext cx="7866667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2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Índice de Checkpoint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952" y="2980461"/>
            <a:ext cx="4476190" cy="20380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903" y="3086024"/>
            <a:ext cx="1428571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4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Predição de Mensagens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Criação periódica de checkpoints</a:t>
            </a:r>
          </a:p>
          <a:p>
            <a:r>
              <a:rPr lang="pt-BR" dirty="0">
                <a:solidFill>
                  <a:srgbClr val="000000"/>
                </a:solidFill>
              </a:rPr>
              <a:t>Modelos tendem a se comunicar de forma contínua</a:t>
            </a:r>
          </a:p>
          <a:p>
            <a:r>
              <a:rPr lang="pt-BR" dirty="0">
                <a:solidFill>
                  <a:srgbClr val="000000"/>
                </a:solidFill>
              </a:rPr>
              <a:t>A predição será a média de intervalo entre as mensagens passadas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0000"/>
                </a:solidFill>
              </a:rPr>
              <a:t>ChatDCB</a:t>
            </a:r>
            <a:r>
              <a:rPr lang="pt-BR" dirty="0">
                <a:solidFill>
                  <a:srgbClr val="000000"/>
                </a:solidFill>
              </a:rPr>
              <a:t> [Carvalho e Mello, 2015]</a:t>
            </a:r>
          </a:p>
          <a:p>
            <a:r>
              <a:rPr lang="pt-BR" dirty="0">
                <a:solidFill>
                  <a:srgbClr val="000000"/>
                </a:solidFill>
              </a:rPr>
              <a:t>Envio de mensagens determinístico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971" y="2971740"/>
            <a:ext cx="4291378" cy="3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0000"/>
                </a:solidFill>
              </a:rPr>
              <a:t>ChatDCB</a:t>
            </a:r>
            <a:r>
              <a:rPr lang="pt-BR" dirty="0">
                <a:solidFill>
                  <a:srgbClr val="000000"/>
                </a:solidFill>
              </a:rPr>
              <a:t> [Carvalho e Mello, 2015]</a:t>
            </a:r>
          </a:p>
          <a:p>
            <a:r>
              <a:rPr lang="pt-BR" dirty="0">
                <a:solidFill>
                  <a:srgbClr val="000000"/>
                </a:solidFill>
              </a:rPr>
              <a:t>Envio de mensagens determinístico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Indução a comunicação</a:t>
            </a:r>
          </a:p>
          <a:p>
            <a:r>
              <a:rPr lang="pt-BR" dirty="0">
                <a:solidFill>
                  <a:srgbClr val="000000"/>
                </a:solidFill>
              </a:rPr>
              <a:t>Situações diferentes levam a resultados diferentes</a:t>
            </a:r>
          </a:p>
          <a:p>
            <a:r>
              <a:rPr lang="pt-BR" dirty="0">
                <a:solidFill>
                  <a:srgbClr val="000000"/>
                </a:solidFill>
              </a:rPr>
              <a:t>Criação de checkpoints coordenada</a:t>
            </a:r>
          </a:p>
          <a:p>
            <a:r>
              <a:rPr lang="pt-BR" dirty="0">
                <a:solidFill>
                  <a:srgbClr val="000000"/>
                </a:solidFill>
              </a:rPr>
              <a:t>Avanços no DCB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36545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/>
              <a:t>Tema</a:t>
            </a:r>
          </a:p>
          <a:p>
            <a:pPr lvl="1">
              <a:buFont typeface="Arial"/>
              <a:buChar char="•"/>
            </a:pPr>
            <a:r>
              <a:rPr lang="pt-BR" dirty="0"/>
              <a:t>Este trabalho de conclusão de curso aborda estratégias para a identificação de estados seguros para a criação de Checkpoints em sistemas distribuídos, com o intuito de evitar a criação de Checkpoints sem valor.</a:t>
            </a:r>
          </a:p>
          <a:p>
            <a:pPr>
              <a:buFont typeface="Arial"/>
              <a:buChar char="•"/>
            </a:pPr>
            <a:r>
              <a:rPr lang="pt-BR" dirty="0"/>
              <a:t>Problema</a:t>
            </a:r>
          </a:p>
          <a:p>
            <a:pPr lvl="1">
              <a:buFont typeface="Arial"/>
              <a:buChar char="•"/>
            </a:pPr>
            <a:r>
              <a:rPr lang="pt-BR" dirty="0"/>
              <a:t>Ferramentas de simulação distribuídas precisam </a:t>
            </a:r>
            <a:r>
              <a:rPr lang="pt-BR" dirty="0">
                <a:solidFill>
                  <a:srgbClr val="000000"/>
                </a:solidFill>
              </a:rPr>
              <a:t>de estratégias para identificar estados seguros com o objetivo de reduzir os checkpoints inúteis.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/>
              <a:t>Objetivo</a:t>
            </a:r>
          </a:p>
          <a:p>
            <a:pPr lvl="1"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reduzindo a probabilidade de efeito dominó e de desperdício de processamento com a geração de checkpoints inúteis, garantindo o funcionamento da operação de Rollback.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20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Coletor de Lixo</a:t>
            </a:r>
          </a:p>
          <a:p>
            <a:r>
              <a:rPr lang="pt-BR" dirty="0">
                <a:solidFill>
                  <a:srgbClr val="000000"/>
                </a:solidFill>
              </a:rPr>
              <a:t>Análise de criação de checkpoints em todos estados seguros</a:t>
            </a:r>
          </a:p>
          <a:p>
            <a:r>
              <a:rPr lang="pt-BR" dirty="0">
                <a:solidFill>
                  <a:srgbClr val="000000"/>
                </a:solidFill>
              </a:rPr>
              <a:t>Modificação nas mensagens do DCB</a:t>
            </a:r>
          </a:p>
          <a:p>
            <a:r>
              <a:rPr lang="pt-BR" dirty="0">
                <a:solidFill>
                  <a:srgbClr val="000000"/>
                </a:solidFill>
              </a:rPr>
              <a:t>Lookahead nos elementos síncronos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9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E. N. Elnozahy, L. </a:t>
            </a:r>
            <a:r>
              <a:rPr lang="pt-BR" dirty="0" err="1"/>
              <a:t>Alvisi</a:t>
            </a:r>
            <a:r>
              <a:rPr lang="pt-BR" dirty="0"/>
              <a:t>, Y.-M. Wang, </a:t>
            </a:r>
            <a:r>
              <a:rPr lang="pt-BR" dirty="0" err="1"/>
              <a:t>and</a:t>
            </a:r>
            <a:r>
              <a:rPr lang="pt-BR" dirty="0"/>
              <a:t> D. B. Johnson. A </a:t>
            </a:r>
            <a:r>
              <a:rPr lang="pt-BR" dirty="0" err="1"/>
              <a:t>survey</a:t>
            </a:r>
            <a:r>
              <a:rPr lang="pt-BR" dirty="0"/>
              <a:t> of rollback-</a:t>
            </a:r>
            <a:r>
              <a:rPr lang="pt-BR" dirty="0" err="1"/>
              <a:t>recoveryprotocols</a:t>
            </a:r>
            <a:r>
              <a:rPr lang="pt-BR" dirty="0"/>
              <a:t> in </a:t>
            </a:r>
            <a:r>
              <a:rPr lang="pt-BR" dirty="0" err="1"/>
              <a:t>message-passing</a:t>
            </a:r>
            <a:r>
              <a:rPr lang="pt-BR" dirty="0"/>
              <a:t> </a:t>
            </a:r>
            <a:r>
              <a:rPr lang="pt-BR" dirty="0" err="1"/>
              <a:t>systems.ACM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(CSUR), 34(3):375–408,2002.</a:t>
            </a:r>
          </a:p>
          <a:p>
            <a:pPr>
              <a:buFont typeface="Arial"/>
              <a:buChar char="•"/>
            </a:pPr>
            <a:r>
              <a:rPr lang="pt-BR" dirty="0"/>
              <a:t>B. A. d. Mello.  Co-simulação distribuída de sistemas </a:t>
            </a:r>
            <a:r>
              <a:rPr lang="pt-BR" dirty="0" err="1"/>
              <a:t>heterogêneos.Tese</a:t>
            </a:r>
            <a:r>
              <a:rPr lang="pt-BR" dirty="0"/>
              <a:t> (Doutorado </a:t>
            </a:r>
            <a:r>
              <a:rPr lang="pt-BR" dirty="0" err="1"/>
              <a:t>emComputação</a:t>
            </a:r>
            <a:r>
              <a:rPr lang="pt-BR" dirty="0"/>
              <a:t>), Universidade Federal do Rio Grande do Sul, 2005.</a:t>
            </a:r>
          </a:p>
          <a:p>
            <a:r>
              <a:rPr lang="en-US" dirty="0"/>
              <a:t>R.  M.  Fujimoto.   Time  management  in  the  high  level  </a:t>
            </a:r>
            <a:r>
              <a:rPr lang="en-US" dirty="0" err="1"/>
              <a:t>architecture.Simulation</a:t>
            </a:r>
            <a:r>
              <a:rPr lang="en-US" dirty="0"/>
              <a:t>,  71(6):388–400, 1998.</a:t>
            </a:r>
          </a:p>
          <a:p>
            <a:r>
              <a:rPr lang="en-US" dirty="0"/>
              <a:t>F. M. M. </a:t>
            </a:r>
            <a:r>
              <a:rPr lang="en-US" dirty="0" err="1"/>
              <a:t>Carvalho</a:t>
            </a:r>
            <a:r>
              <a:rPr lang="en-US" dirty="0"/>
              <a:t> and B. A. Mello.  Hybrid synchronization in the </a:t>
            </a:r>
            <a:r>
              <a:rPr lang="en-US" dirty="0" err="1"/>
              <a:t>dcb</a:t>
            </a:r>
            <a:r>
              <a:rPr lang="en-US" dirty="0"/>
              <a:t> based on </a:t>
            </a:r>
            <a:r>
              <a:rPr lang="en-US" dirty="0" err="1"/>
              <a:t>uncoor-dinated</a:t>
            </a:r>
            <a:r>
              <a:rPr lang="en-US" dirty="0"/>
              <a:t> </a:t>
            </a:r>
            <a:r>
              <a:rPr lang="en-US" dirty="0" err="1"/>
              <a:t>checkpoints.Leicester</a:t>
            </a:r>
            <a:r>
              <a:rPr lang="en-US" dirty="0"/>
              <a:t>, 2015.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92659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83" y="2005074"/>
            <a:ext cx="6214834" cy="37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Violação de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2547937"/>
            <a:ext cx="5848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Rollback e Mensagens Órfãs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2684585"/>
            <a:ext cx="7086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Estados Consistentes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33" y="2624595"/>
            <a:ext cx="6629333" cy="27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6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Rollback baseado em Checkpoints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Checkpoints Coordenados</a:t>
            </a: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41" y="3011904"/>
            <a:ext cx="8998518" cy="21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Rollback baseado em Checkpoints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Checkpoints Não-Coordenados</a:t>
            </a: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220" y="2778213"/>
            <a:ext cx="7093560" cy="26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Rollback baseado em Checkpoints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Checkpoints Induzidos a Comunicação</a:t>
            </a:r>
          </a:p>
          <a:p>
            <a:pPr>
              <a:buFont typeface="Arial"/>
              <a:buChar char="•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25" y="2579100"/>
            <a:ext cx="787595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465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Simulação</vt:lpstr>
      <vt:lpstr>Violação de tempo</vt:lpstr>
      <vt:lpstr>Rollback e Mensagens Órfãs</vt:lpstr>
      <vt:lpstr>Estados Consistentes</vt:lpstr>
      <vt:lpstr>Rollback baseado em Checkpoints</vt:lpstr>
      <vt:lpstr>Rollback baseado em Checkpoints</vt:lpstr>
      <vt:lpstr>Rollback baseado em Checkpoints</vt:lpstr>
      <vt:lpstr>Distributed Co-Simulation Backbone</vt:lpstr>
      <vt:lpstr>Metodologia</vt:lpstr>
      <vt:lpstr>Implementação</vt:lpstr>
      <vt:lpstr>Índice de Checkpoint</vt:lpstr>
      <vt:lpstr>Índice de Checkpoint</vt:lpstr>
      <vt:lpstr>Predição de Mensagens</vt:lpstr>
      <vt:lpstr>Estudo de Caso</vt:lpstr>
      <vt:lpstr>Resultados</vt:lpstr>
      <vt:lpstr>Resultados</vt:lpstr>
      <vt:lpstr>Conclusão</vt:lpstr>
      <vt:lpstr>Trabalhos Futuros</vt:lpstr>
      <vt:lpstr>Referências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62</cp:revision>
  <dcterms:created xsi:type="dcterms:W3CDTF">2015-11-30T12:17:57Z</dcterms:created>
  <dcterms:modified xsi:type="dcterms:W3CDTF">2016-06-26T04:19:53Z</dcterms:modified>
</cp:coreProperties>
</file>