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1781880-501C-4B1E-9BA4-FBE999EE8F22}">
  <a:tblStyle styleId="{B1781880-501C-4B1E-9BA4-FBE999EE8F22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 rtl="0">
              <a:buSzPct val="100000"/>
              <a:defRPr sz="4800"/>
            </a:lvl1pPr>
            <a:lvl2pPr indent="304800" algn="ctr" rtl="0">
              <a:buSzPct val="100000"/>
              <a:defRPr sz="4800"/>
            </a:lvl2pPr>
            <a:lvl3pPr indent="304800" algn="ctr" rtl="0">
              <a:buSzPct val="100000"/>
              <a:defRPr sz="4800"/>
            </a:lvl3pPr>
            <a:lvl4pPr indent="304800" algn="ctr" rtl="0">
              <a:buSzPct val="100000"/>
              <a:defRPr sz="4800"/>
            </a:lvl4pPr>
            <a:lvl5pPr indent="304800" algn="ctr" rtl="0">
              <a:buSzPct val="100000"/>
              <a:defRPr sz="4800"/>
            </a:lvl5pPr>
            <a:lvl6pPr indent="304800" algn="ctr" rtl="0">
              <a:buSzPct val="100000"/>
              <a:defRPr sz="4800"/>
            </a:lvl6pPr>
            <a:lvl7pPr indent="304800" algn="ctr" rtl="0">
              <a:buSzPct val="100000"/>
              <a:defRPr sz="4800"/>
            </a:lvl7pPr>
            <a:lvl8pPr indent="304800" algn="ctr" rtl="0">
              <a:buSzPct val="100000"/>
              <a:defRPr sz="4800"/>
            </a:lvl8pPr>
            <a:lvl9pPr indent="304800" algn="ctr" rtl="0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omputado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mundo.com.br/eletronica/45954-como-funciona-um-circuito-integrado-ilustracao-.htm?utm_source=facebook.com&amp;utm_medium=referral&amp;utm_campaign=imggran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 sz="4000"/>
              <a:t>Processador Prográmavel com circuitos discretos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03944"/>
            <a:ext cx="7772400" cy="200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pt-BR" sz="2400"/>
              <a:t>
Guilherme Bohnstedt</a:t>
            </a:r>
          </a:p>
          <a:p>
            <a:pPr algn="r">
              <a:buNone/>
            </a:pPr>
            <a:r>
              <a:rPr lang="pt-BR" sz="2400"/>
              <a:t>Lucas Seiji Kido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ULA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sz="2800"/>
              <a:t>É o circuito que só realiza soma em binário de duas variáveis, assim concluindo as operações fundamentais utilizando apenas soma, como mostrado anteriormente.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Unidade Lógica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1246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pt-BR" sz="2800"/>
              <a:t>Onde realiza as quatro operações lógicas básicas, sim, não , e, ou.</a:t>
            </a:r>
          </a:p>
          <a:p>
            <a:endParaRPr/>
          </a:p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575187" y="2777275"/>
            <a:ext cx="933600" cy="5538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6" name="Shape 86"/>
          <p:cNvSpPr/>
          <p:nvPr/>
        </p:nvSpPr>
        <p:spPr>
          <a:xfrm>
            <a:off x="2594062" y="2223375"/>
            <a:ext cx="895824" cy="5539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graphicFrame>
        <p:nvGraphicFramePr>
          <p:cNvPr id="87" name="Shape 87"/>
          <p:cNvGraphicFramePr/>
          <p:nvPr/>
        </p:nvGraphicFramePr>
        <p:xfrm>
          <a:off x="583325" y="2223375"/>
          <a:ext cx="7977350" cy="2716075"/>
        </p:xfrm>
        <a:graphic>
          <a:graphicData uri="http://schemas.openxmlformats.org/drawingml/2006/table">
            <a:tbl>
              <a:tblPr>
                <a:noFill/>
                <a:tableStyleId>{B1781880-501C-4B1E-9BA4-FBE999EE8F22}</a:tableStyleId>
              </a:tblPr>
              <a:tblGrid>
                <a:gridCol w="1657825"/>
                <a:gridCol w="1624275"/>
                <a:gridCol w="4695250"/>
              </a:tblGrid>
              <a:tr h="573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/>
                        <a:t>SIM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sz="2000"/>
                        <a:t>Mantem os bits no mesmo estado.</a:t>
                      </a:r>
                    </a:p>
                  </a:txBody>
                  <a:tcPr marL="91425" marR="91425" marT="91425" marB="91425"/>
                </a:tc>
              </a:tr>
              <a:tr h="5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/>
                        <a:t>NÃO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sz="2000"/>
                        <a:t>Inverte os bits.</a:t>
                      </a:r>
                    </a:p>
                  </a:txBody>
                  <a:tcPr marL="91425" marR="91425" marT="91425" marB="91425"/>
                </a:tc>
              </a:tr>
              <a:tr h="691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sz="2000"/>
                        <a:t>A saída só será 1 se as duas entradas forem 1.</a:t>
                      </a:r>
                    </a:p>
                  </a:txBody>
                  <a:tcPr marL="91425" marR="91425" marT="91425" marB="91425"/>
                </a:tc>
              </a:tr>
              <a:tr h="7337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/>
                        <a:t>OU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sz="2000"/>
                        <a:t>A saída só será 1 se uma ou ambas entradas forem 1.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" name="Shape 88"/>
          <p:cNvSpPr/>
          <p:nvPr/>
        </p:nvSpPr>
        <p:spPr>
          <a:xfrm>
            <a:off x="2594086" y="4300600"/>
            <a:ext cx="895825" cy="5161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9" name="Shape 89"/>
          <p:cNvSpPr/>
          <p:nvPr/>
        </p:nvSpPr>
        <p:spPr>
          <a:xfrm>
            <a:off x="2575200" y="3483962"/>
            <a:ext cx="933599" cy="516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Controlador de Pulsos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Controlador de pulsos é um circuito clock, que controla a quantidade que pulsos de clock que será necessário para realizar a operação programada.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Entrada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Circuito onde o usuário pode colocar os dados manualmente, e dar as instruções que o processador realizará.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Saída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É o dado em binário devolvido pelo processador das instruções em que ele realizou.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Memória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sz="2800"/>
              <a:t>O circuito de memória de programa possui uma eeprom que grava o código do programa. Um contador é responsável pela mudança de endereços. E dependendo da instrução esse circuito fica inativo.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Manipulação dos Dados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Ao inserir os dados manualmente a variável fica registrada nos flip-flops e depois vai para um multiplexador com quatro saídas, uma para cada operação, e então é analisada que tipo de operação vai ser efetuado, ai então será decidido o que realizara com a variável.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Manipulação de Dados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Soma</a:t>
            </a:r>
          </a:p>
          <a:p>
            <a:pPr lvl="0" algn="just">
              <a:buNone/>
            </a:pPr>
            <a:r>
              <a:rPr lang="pt-BR"/>
              <a:t>		</a:t>
            </a:r>
            <a:r>
              <a:rPr lang="pt-BR" sz="2600"/>
              <a:t>Na soma a primeira variável vai para a ULA onde é somada com a saída que é zero, então obtemos uma saída com o valor da primeira variável. Após isso a segunda variável vai para a ULA onde se repete o processo, mas dessa vez somando a primeira com a segunda variável.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Manipulação de Dados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Subtração</a:t>
            </a:r>
          </a:p>
          <a:p>
            <a:pPr lvl="0">
              <a:buNone/>
            </a:pPr>
            <a:r>
              <a:rPr lang="pt-BR"/>
              <a:t>		</a:t>
            </a:r>
            <a:r>
              <a:rPr lang="pt-BR" sz="2600"/>
              <a:t>A segunda variável é mandada para a ULA onde se realiza o complemento de 1, invertendo todos os bits dela, assim somando com a saída e o dado. Depois o primeiro dado é somado com o primeiro, resultando na saída que é somado com 1, realizando o complemento de 2 e na resposta.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Manipulação de Dados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Multiplicação</a:t>
            </a:r>
          </a:p>
          <a:p>
            <a:pPr lvl="0">
              <a:buNone/>
            </a:pPr>
            <a:r>
              <a:rPr lang="pt-BR"/>
              <a:t>		</a:t>
            </a:r>
            <a:r>
              <a:rPr lang="pt-BR" sz="2400"/>
              <a:t>A primeira variável será quantas vezes a segunda variável será somada, por isso ela será como comparação no comparador. Então a segunda é somada com saída depois disso é incrementada a quantidade de vezes que ira ser somada. Logo depois de incrementar o comparador verifica se às vezes somada é igual ou menor que a primeira variável, se for menor o ciclo ocorre ate que seja igual e se for igual o ciclo acaba e devolve a resposta.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Objetivo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sz="2800"/>
              <a:t>O nosso projeto é um kit didático, com o objetivo de dar uma noção ao usuário de como funciona os processadores e ter uma pequena noção de programação, e o que acontece com a variável no programa.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Manipulação de Dados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Divisão</a:t>
            </a:r>
          </a:p>
          <a:p>
            <a:pPr lvl="0">
              <a:buNone/>
            </a:pPr>
            <a:r>
              <a:rPr lang="pt-BR"/>
              <a:t>		</a:t>
            </a:r>
            <a:r>
              <a:rPr lang="pt-BR" sz="2400"/>
              <a:t>A primeira variável será quantas vezes a segunda variável será somada, por isso ela será como comparação no comparador. Então a segunda é somada com saída depois disso é incrementada a quantidade de vezes que ira ser somada. Logo depois de incrementar o comparador verifica se às vezes somada é igual ou menor que a primeira variável, se for menor o ciclo ocorre ate que seja igual e se for igual o ciclo acaba e devolve a resposta.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Conclusão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42307"/>
              <a:buFont typeface="Arial"/>
              <a:buNone/>
            </a:pPr>
            <a:r>
              <a:rPr lang="pt-BR" sz="2600"/>
              <a:t>Podemos analisar como o processador funciona, assim podemos compreender melhor os circuitos integrados e como manipular os bits, para realizar operações aritméticas. Conseguimos uma noção o que o processador faz com as instruções que lhe é dada. Ter uma experiencia de como construir placas de circuito impresso, e utilizar o software Protheus. Obtivemos um amplo conhecimento de eletrônica digital.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Referências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pt-BR" sz="2400" dirty="0"/>
              <a:t>http://www.tecmundo.com.br/tecnologia-da-informacao/1697-a-historia-dos-computadores-e-da-computacao.htm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http://pt.wikipedia.org/wiki/Computador</a:t>
            </a:r>
            <a:endParaRPr lang="pt-BR" sz="2400" dirty="0">
              <a:solidFill>
                <a:srgbClr val="000000"/>
              </a:solidFill>
              <a:hlinkClick r:id="rId3"/>
            </a:endParaRP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http://www.tecmundo.com.br/eletronica/45954-como-funciona-um-circuito-integrado-ilustracao-.htm?</a:t>
            </a:r>
            <a:r>
              <a:rPr lang="pt-BR" sz="2400" dirty="0" err="1">
                <a:solidFill>
                  <a:srgbClr val="000000"/>
                </a:solidFill>
              </a:rPr>
              <a:t>utm_source</a:t>
            </a:r>
            <a:r>
              <a:rPr lang="pt-BR" sz="2400" dirty="0">
                <a:solidFill>
                  <a:srgbClr val="000000"/>
                </a:solidFill>
              </a:rPr>
              <a:t>=facebook.com&amp;</a:t>
            </a:r>
            <a:r>
              <a:rPr lang="pt-BR" sz="2400" dirty="0" err="1">
                <a:solidFill>
                  <a:srgbClr val="000000"/>
                </a:solidFill>
              </a:rPr>
              <a:t>utm_medium</a:t>
            </a:r>
            <a:r>
              <a:rPr lang="pt-BR" sz="2400" dirty="0">
                <a:solidFill>
                  <a:srgbClr val="000000"/>
                </a:solidFill>
              </a:rPr>
              <a:t>=</a:t>
            </a:r>
            <a:r>
              <a:rPr lang="pt-BR" sz="2400" dirty="0" err="1">
                <a:solidFill>
                  <a:srgbClr val="000000"/>
                </a:solidFill>
              </a:rPr>
              <a:t>referral&amp;utm_campaign</a:t>
            </a:r>
            <a:r>
              <a:rPr lang="pt-BR" sz="2400" dirty="0">
                <a:solidFill>
                  <a:srgbClr val="000000"/>
                </a:solidFill>
              </a:rPr>
              <a:t>=</a:t>
            </a:r>
            <a:r>
              <a:rPr lang="pt-BR" sz="2400" dirty="0" err="1">
                <a:solidFill>
                  <a:srgbClr val="000000"/>
                </a:solidFill>
              </a:rPr>
              <a:t>imggrande</a:t>
            </a:r>
            <a:endParaRPr lang="pt-BR" sz="2400" dirty="0">
              <a:solidFill>
                <a:srgbClr val="000000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pt-BR"/>
              <a:t>Operações Aritméticas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
Todos as operações fundamentais (soma, subtração, multiplicação e divisão) podem ser realizadas utilizando apenas uma operação, a soma.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Multiplicação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pt-BR" sz="2800"/>
              <a:t>Multiplicação é uma série de somas com o mesmo número.</a:t>
            </a:r>
          </a:p>
          <a:p>
            <a:pPr marL="457200" lvl="0" indent="457200" algn="just" rtl="0">
              <a:buNone/>
            </a:pPr>
            <a:r>
              <a:rPr lang="pt-BR" sz="2800"/>
              <a:t>2 x 3 = 6	                     0010</a:t>
            </a:r>
          </a:p>
          <a:p>
            <a:pPr marL="457200" lvl="0" indent="457200" algn="just" rtl="0">
              <a:buNone/>
            </a:pPr>
            <a:r>
              <a:rPr lang="pt-BR" sz="2800"/>
              <a:t>2 + 2 + 2 = 6			  0010 </a:t>
            </a:r>
          </a:p>
          <a:p>
            <a:pPr marL="914400" lvl="0" indent="457200" algn="just" rtl="0">
              <a:buNone/>
            </a:pPr>
            <a:r>
              <a:rPr lang="pt-BR" sz="2800"/>
              <a:t>ou                           0010</a:t>
            </a:r>
          </a:p>
          <a:p>
            <a:pPr marL="457200" indent="457200" algn="just">
              <a:buNone/>
            </a:pPr>
            <a:r>
              <a:rPr lang="pt-BR" sz="2800"/>
              <a:t>3 + 3 = 6                     0110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Subtração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pt-BR" sz="2800"/>
              <a:t>Subtração é uma soma de dois números, um positivo e outro negativo. E para transformar um binário positivo em um binário negativo há dois modos de conseguir isso, por complemento de um e por complemento de dois.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Subtração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pt-BR" sz="2800"/>
              <a:t>   - Complemento de Um.</a:t>
            </a:r>
          </a:p>
          <a:p>
            <a:pPr marL="0" lvl="0" indent="0" rtl="0">
              <a:buNone/>
            </a:pPr>
            <a:r>
              <a:rPr lang="pt-BR" sz="2400"/>
              <a:t>Inverte todos os bits do número.</a:t>
            </a:r>
          </a:p>
          <a:p>
            <a:endParaRPr/>
          </a:p>
          <a:p>
            <a:pPr marL="0" lvl="0" indent="0" rtl="0">
              <a:buNone/>
            </a:pPr>
            <a:r>
              <a:rPr lang="pt-BR" sz="2400"/>
              <a:t>Ex.</a:t>
            </a:r>
          </a:p>
          <a:p>
            <a:pPr marL="0" lvl="0" indent="0" rtl="0">
              <a:buNone/>
            </a:pPr>
            <a:r>
              <a:rPr lang="pt-BR" sz="2400"/>
              <a:t>	1 - 00000001</a:t>
            </a:r>
          </a:p>
          <a:p>
            <a:pPr marL="0" lvl="0" indent="0">
              <a:buNone/>
            </a:pPr>
            <a:r>
              <a:rPr lang="pt-BR" sz="2400"/>
              <a:t>    -1 - 11111110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Subtração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rtl="0">
              <a:buNone/>
            </a:pPr>
            <a:r>
              <a:rPr lang="pt-BR" sz="2800"/>
              <a:t>- Complemento de Dois.</a:t>
            </a:r>
          </a:p>
          <a:p>
            <a:pPr marL="0" lvl="0" indent="0" rtl="0">
              <a:buNone/>
            </a:pPr>
            <a:r>
              <a:rPr lang="pt-BR" sz="2400"/>
              <a:t>Inverte todos os bits e soma um.</a:t>
            </a:r>
          </a:p>
          <a:p>
            <a:endParaRPr/>
          </a:p>
          <a:p>
            <a:pPr marL="0" lvl="0" indent="0" rtl="0">
              <a:buNone/>
            </a:pPr>
            <a:r>
              <a:rPr lang="pt-BR" sz="2400"/>
              <a:t>Ex.</a:t>
            </a:r>
          </a:p>
          <a:p>
            <a:pPr marL="0" lvl="0" indent="0" rtl="0">
              <a:buNone/>
            </a:pPr>
            <a:r>
              <a:rPr lang="pt-BR" sz="2400"/>
              <a:t>	1 - 00000001</a:t>
            </a:r>
          </a:p>
          <a:p>
            <a:pPr marL="0" lvl="0" indent="0" rtl="0">
              <a:buNone/>
            </a:pPr>
            <a:r>
              <a:rPr lang="pt-BR" sz="2400"/>
              <a:t>    -1 -  11111111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44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3400"/>
              <a:t>Divisão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sz="2800"/>
              <a:t>Divisão é uma série de subtrações até que o divisor seja maior que o dividendo, o resultado é a quantidade de subtrações realizadas e como a nossa calculadora não devolve valores reais não mexemos no resto.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pt-BR"/>
              <a:t>Processador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Somador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Unidade Lógica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Controlador de pulsos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Entrada 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Saída</a:t>
            </a:r>
          </a:p>
          <a:p>
            <a:pPr marL="457200" lvl="0" indent="-406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 sz="2800"/>
              <a:t>Memória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Apresentação na tela (16:9)</PresentationFormat>
  <Paragraphs>78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simple-light</vt:lpstr>
      <vt:lpstr>Processador Prográmavel com circuitos discretos</vt:lpstr>
      <vt:lpstr>Objetivo</vt:lpstr>
      <vt:lpstr>Operações Aritméticas</vt:lpstr>
      <vt:lpstr>Multiplicação</vt:lpstr>
      <vt:lpstr>Subtração</vt:lpstr>
      <vt:lpstr>Subtração</vt:lpstr>
      <vt:lpstr>Subtração</vt:lpstr>
      <vt:lpstr>Divisão</vt:lpstr>
      <vt:lpstr>Processador</vt:lpstr>
      <vt:lpstr>ULA</vt:lpstr>
      <vt:lpstr>Unidade Lógica</vt:lpstr>
      <vt:lpstr>Controlador de Pulsos</vt:lpstr>
      <vt:lpstr>Entrada</vt:lpstr>
      <vt:lpstr>Saída</vt:lpstr>
      <vt:lpstr>Memória</vt:lpstr>
      <vt:lpstr>Manipulação dos Dados</vt:lpstr>
      <vt:lpstr>Manipulação de Dados</vt:lpstr>
      <vt:lpstr>Manipulação de Dados</vt:lpstr>
      <vt:lpstr>Manipulação de Dados</vt:lpstr>
      <vt:lpstr>Manipulação de Dados</vt:lpstr>
      <vt:lpstr>Conclusão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Prográmavel com circuitos discretos</dc:title>
  <cp:lastModifiedBy>Guilherme</cp:lastModifiedBy>
  <cp:revision>1</cp:revision>
  <dcterms:modified xsi:type="dcterms:W3CDTF">2013-11-23T02:47:35Z</dcterms:modified>
</cp:coreProperties>
</file>