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1edd75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1edd75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1edd7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d1edd7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1edd75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1edd75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115b00f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115b00f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115b00f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115b00f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d115b00f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d115b00f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1edd75c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1edd75c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115b00f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115b00f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1edd75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1edd75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d115b00f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d115b00f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d1edd75c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d1edd75c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 Medical group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5" y="35375"/>
            <a:ext cx="3523050" cy="5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875" y="60138"/>
            <a:ext cx="2860500" cy="49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03" y="0"/>
            <a:ext cx="18380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665" y="0"/>
            <a:ext cx="18133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445025"/>
            <a:ext cx="8476876" cy="38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Paleta de cores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307850"/>
            <a:ext cx="55911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0"/>
            <a:ext cx="421069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325" y="185725"/>
            <a:ext cx="17240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38100"/>
            <a:ext cx="406717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439" y="0"/>
            <a:ext cx="42038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75" y="32150"/>
            <a:ext cx="4208675" cy="5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688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3999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477" y="0"/>
            <a:ext cx="42137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50" y="145037"/>
            <a:ext cx="2686550" cy="49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250" y="558925"/>
            <a:ext cx="3124200" cy="38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580" y="0"/>
            <a:ext cx="18382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444" y="0"/>
            <a:ext cx="18524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720" y="0"/>
            <a:ext cx="4269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