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08017-9291-484D-9F1B-21A8EF455562}" type="datetimeFigureOut">
              <a:rPr lang="pt-BR" smtClean="0"/>
              <a:t>31/08/2013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49905-573C-4E71-9A5E-2D869CA796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04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49905-573C-4E71-9A5E-2D869CA796CE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REQCYCLER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Ferramenta Colaborativa para Elicitação e Maturamento de Requisitos</a:t>
            </a:r>
            <a:endParaRPr lang="pt-BR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28600" y="152400"/>
            <a:ext cx="25146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Guilherme Calegari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pt-BR" sz="1600" dirty="0" smtClean="0">
                <a:solidFill>
                  <a:schemeClr val="tx2"/>
                </a:solidFill>
              </a:rPr>
              <a:t>Lucas Oliveira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Rodrigo</a:t>
            </a:r>
            <a:r>
              <a:rPr lang="pt-BR" sz="1600" dirty="0" smtClean="0">
                <a:solidFill>
                  <a:schemeClr val="tx2"/>
                </a:solidFill>
              </a:rPr>
              <a:t> Valoski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D:\Projetos\EMR_Agosto\Documentação\UML\Diagramas\Fluxo Geral + Work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67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D:\Projetos\EMR_Agosto\Documentação\UML\Diagramas\EstadosRequisi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0830"/>
            <a:ext cx="9144000" cy="5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86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D:\Projetos\EMR_Agosto\Documentação\UML\Diagramas\EstadosPaco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33337"/>
            <a:ext cx="5381625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57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Sequência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2800" y="3124200"/>
            <a:ext cx="2667000" cy="45719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OBRIGADO!!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 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Descrição do Projeto</a:t>
            </a:r>
          </a:p>
          <a:p>
            <a:r>
              <a:rPr lang="pt-BR" dirty="0" smtClean="0"/>
              <a:t>Arquitetura</a:t>
            </a:r>
          </a:p>
          <a:p>
            <a:r>
              <a:rPr lang="pt-BR" dirty="0" smtClean="0"/>
              <a:t>Casos de Uso</a:t>
            </a:r>
          </a:p>
          <a:p>
            <a:r>
              <a:rPr lang="pt-BR" dirty="0" smtClean="0"/>
              <a:t>Diagrama de Sequência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" sz="2800" dirty="0" smtClean="0">
                <a:solidFill>
                  <a:srgbClr val="51535D"/>
                </a:solidFill>
              </a:rPr>
              <a:t>Construir uma ferramenta baseada na Internet, capaz de gerir requisitos de software desde a captação até o maturamento e aprovação final, sempre os mantendo atualizados.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Projeto</a:t>
            </a:r>
            <a:endParaRPr lang="pt-BR" dirty="0"/>
          </a:p>
        </p:txBody>
      </p:sp>
      <p:pic>
        <p:nvPicPr>
          <p:cNvPr id="1026" name="Picture 2" descr="https://lh6.googleusercontent.com/xp3Lg1hRbkoNNpHvtmI_K8dbFBQqH9bphA7dfQIXjEjmejMzair2xIvj4iA4bF2y2dg49EuUXmTGm3DItiS_3avGRWUDYePSyJFlB8khl_hufolG3h6dZzmql3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447800"/>
            <a:ext cx="4800600" cy="44565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ASP.NET MVC</a:t>
            </a:r>
          </a:p>
          <a:p>
            <a:r>
              <a:rPr lang="pt-BR" dirty="0" smtClean="0"/>
              <a:t>SQLServer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19458" name="Picture 2" descr="Component Model - MV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295400"/>
            <a:ext cx="3825875" cy="4537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Vantagens:</a:t>
            </a:r>
          </a:p>
          <a:p>
            <a:pPr lvl="1"/>
            <a:r>
              <a:rPr lang="pt-BR" dirty="0" smtClean="0"/>
              <a:t>Divisão e camadas da estrutura</a:t>
            </a:r>
          </a:p>
          <a:p>
            <a:pPr lvl="1"/>
            <a:r>
              <a:rPr lang="pt-BR" dirty="0" smtClean="0"/>
              <a:t>Separação entre dados e aplicação (alteração no layout não impacta nos dados)</a:t>
            </a:r>
          </a:p>
          <a:p>
            <a:pPr lvl="1"/>
            <a:r>
              <a:rPr lang="pt-BR" dirty="0" smtClean="0"/>
              <a:t>Fácil Implementação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482" name="Picture 2" descr="Deployment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28600"/>
            <a:ext cx="5647588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1505" name="Picture 1" descr="Component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28600"/>
            <a:ext cx="4651396" cy="6429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3554" name="Picture 2" descr="D:\Projetos\EMR_Agosto\Documentação\UML\Diagramas\Domain Mod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702" y="0"/>
            <a:ext cx="770059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</TotalTime>
  <Words>99</Words>
  <Application>Microsoft Office PowerPoint</Application>
  <PresentationFormat>On-screen Show (4:3)</PresentationFormat>
  <Paragraphs>26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REQCYCLER</vt:lpstr>
      <vt:lpstr>Agenda</vt:lpstr>
      <vt:lpstr>Descrição do Projeto</vt:lpstr>
      <vt:lpstr>Descrição do Projeto</vt:lpstr>
      <vt:lpstr>Arquitetura</vt:lpstr>
      <vt:lpstr>Arquitetura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Casos de Uso</vt:lpstr>
      <vt:lpstr>Diagrama de Sequência</vt:lpstr>
      <vt:lpstr>Dúvidas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REQCYCLER</dc:title>
  <dc:creator>Rodrigo Valoski</dc:creator>
  <cp:lastModifiedBy>Rodrigo Valoski</cp:lastModifiedBy>
  <cp:revision>9</cp:revision>
  <dcterms:created xsi:type="dcterms:W3CDTF">2006-08-16T00:00:00Z</dcterms:created>
  <dcterms:modified xsi:type="dcterms:W3CDTF">2013-08-31T12:01:34Z</dcterms:modified>
</cp:coreProperties>
</file>