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C08"/>
    <a:srgbClr val="EAA010"/>
    <a:srgbClr val="25B0F3"/>
    <a:srgbClr val="E39411"/>
    <a:srgbClr val="FF9933"/>
    <a:srgbClr val="FF9900"/>
    <a:srgbClr val="2D2D2D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838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7A2AB-F4DB-4E65-938D-C1073306D95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19E4-0FF0-43D1-9AA8-767F8753F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53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19E4-0FF0-43D1-9AA8-767F8753F64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10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19E4-0FF0-43D1-9AA8-767F8753F64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93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19E4-0FF0-43D1-9AA8-767F8753F64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40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E1F5F-3DAD-DEA4-B812-03EAE065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4245A-63A2-B4B4-A747-EE0DEFFA2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F7DAD-5F84-EC72-6C0B-E8169C67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E705C3-5FA4-98A1-17A9-D86B3FE1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F01F8-21A3-9EB0-1162-F90B125D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4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F216E-F409-0658-C561-CC97397C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5C98C0-40DC-ADDF-AF8B-443BA311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1A451-CF49-1950-328F-F2B38DEF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00C5EF-87E4-4335-FFBB-511750FE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91797-F553-9421-A273-33D8D65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89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E66C97-FFA7-49ED-8398-0816ECF8F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E7DEAD-E838-2F8C-EFDB-709A0594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DEC3D-0C26-A1A6-F951-435A1C89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6B4465-42AF-D66F-D282-E96A26F9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559799-E05A-AC56-228E-DF59BFD0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32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EA64F-84AB-1CFE-0D74-BD6A7AB7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A3468-1237-DA35-E2BD-4EE655FF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36E734-4D1D-CCDF-FA09-C077465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0E349-ED4D-774E-D58B-959651A3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440E51-7BAE-DEC9-A10F-6A51312B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6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F2D35-A8CC-4853-BE66-16C5852D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A8C7C2-06F7-8BAA-55AF-719884AD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692AD3-BF91-4B71-6050-BF5B114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9959A-463A-0008-ADAD-500421AE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311E8-51F3-1727-BC3C-B7C589D6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24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DEF7-3057-6422-CA72-EF0FE918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F6766-F896-5A74-3B37-FF43267F9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57CBE7-C7F2-8035-67B5-863DF81F7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5F16EB-69C5-3FBF-F096-C0A22710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E00C43-F091-9899-3848-9776ED0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50A3EB-A08D-DC23-513D-DD3141C5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4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53643-65C8-07AD-D0D6-71F16192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D46B3B-B89E-9D31-EF59-1485F905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FBF8A4-7D8D-609A-8F65-85A879DA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03C3C8-FFA6-4F82-4516-478C970D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EDA57D-09AF-A7ED-68E4-D94BDB11D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238082-1520-7021-39DE-EA0739B2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95F0AD-783C-6C3C-5721-993D580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53514-4664-13A1-7959-B4BDDE1D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87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327CC-83F2-419D-A49D-03A8EF95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F0D2BB-ED5C-B547-97F7-5E577FA8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C1336A-8DF2-1523-F1D5-313444E8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A23073-28B0-CEA9-C687-8F24AC66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D78D0C-5B77-43E1-2978-FAB03004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1B5C45-8240-2753-2D61-F774EDE7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AC9400-222A-5CB0-8637-DCC2C6E6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8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72922-F490-A69A-311C-304B1C21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777D5-9CBF-A9ED-12EE-B672BE79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070449-97F9-F46F-7A66-9E5238281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69B2D4-B06E-9142-21BF-9F33AAC4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71B5CF-6DE5-5E7B-FCC9-5DBCDAD6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B41284-13CC-40EF-E2CB-A57B9E33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91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DF3D4-BF6A-FCDF-035A-77AB6B5A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676122-4622-92D8-F5DA-4649BBD9A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26CD25-E8C4-DA67-9378-1E2B88C21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A2625-7291-ABC8-029E-DC2A3025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704040-D097-44AA-60C6-0C0466C8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25D85B-5E09-01D9-B96D-575C04E8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73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A44227-D294-32DA-0CEB-0747F96C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D4BE0C-8E16-BA2B-96E6-EC794E146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6D1DD-86AF-6F15-4E10-92168FF1F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2FCD2-5457-43E0-89F0-DC983639FE55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33656-FE66-AC08-92EE-6D8BDD0B1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B0F6E-D8E6-52E5-A419-8EC2621A7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22833-642B-4E54-8E41-BD126E112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81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4351907-BAE9-0FE0-A888-E8DD47FC95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B459F6-8D6A-9EDB-18D1-D3C1A2D6C9A7}"/>
              </a:ext>
            </a:extLst>
          </p:cNvPr>
          <p:cNvSpPr txBox="1"/>
          <p:nvPr/>
        </p:nvSpPr>
        <p:spPr>
          <a:xfrm>
            <a:off x="401371" y="481864"/>
            <a:ext cx="2894091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que é Python?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CE20D3-3C32-3BA4-FB27-6D9C2C35B9FE}"/>
              </a:ext>
            </a:extLst>
          </p:cNvPr>
          <p:cNvSpPr txBox="1"/>
          <p:nvPr/>
        </p:nvSpPr>
        <p:spPr>
          <a:xfrm>
            <a:off x="1449688" y="1410312"/>
            <a:ext cx="4646312" cy="174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Python é uma linguagem de programação amplamente usada alguns exemplos são: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31238CB-C9CA-FE24-8207-D43825FBC324}"/>
              </a:ext>
            </a:extLst>
          </p:cNvPr>
          <p:cNvGrpSpPr/>
          <p:nvPr/>
        </p:nvGrpSpPr>
        <p:grpSpPr>
          <a:xfrm>
            <a:off x="5423845" y="2904842"/>
            <a:ext cx="3303195" cy="605294"/>
            <a:chOff x="4277214" y="2745188"/>
            <a:chExt cx="3303195" cy="60529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B861C62-26A5-C837-6DD6-32227209D481}"/>
                </a:ext>
              </a:extLst>
            </p:cNvPr>
            <p:cNvSpPr txBox="1"/>
            <p:nvPr/>
          </p:nvSpPr>
          <p:spPr>
            <a:xfrm>
              <a:off x="4448665" y="2745188"/>
              <a:ext cx="3131744" cy="6052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2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Desenvolvimento Web</a:t>
              </a:r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A44BDDD4-75F5-3047-E356-EF65FF968755}"/>
                </a:ext>
              </a:extLst>
            </p:cNvPr>
            <p:cNvGrpSpPr/>
            <p:nvPr/>
          </p:nvGrpSpPr>
          <p:grpSpPr>
            <a:xfrm>
              <a:off x="4277214" y="2976396"/>
              <a:ext cx="171451" cy="176944"/>
              <a:chOff x="4289023" y="2964654"/>
              <a:chExt cx="171451" cy="176944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26E4104-23C5-F7AF-8FBC-BEA2CD4A57D9}"/>
                  </a:ext>
                </a:extLst>
              </p:cNvPr>
              <p:cNvSpPr/>
              <p:nvPr/>
            </p:nvSpPr>
            <p:spPr>
              <a:xfrm>
                <a:off x="4289023" y="29646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038DE617-F604-4A51-8FCF-51597B94CA4C}"/>
                  </a:ext>
                </a:extLst>
              </p:cNvPr>
              <p:cNvSpPr/>
              <p:nvPr/>
            </p:nvSpPr>
            <p:spPr>
              <a:xfrm>
                <a:off x="4346173" y="30272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07E4CD6-44FF-07C3-6343-C5D3F88537F5}"/>
              </a:ext>
            </a:extLst>
          </p:cNvPr>
          <p:cNvGrpSpPr/>
          <p:nvPr/>
        </p:nvGrpSpPr>
        <p:grpSpPr>
          <a:xfrm>
            <a:off x="5423845" y="3585275"/>
            <a:ext cx="4580488" cy="605294"/>
            <a:chOff x="4277214" y="3425621"/>
            <a:chExt cx="4580488" cy="605294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ED7C9B7-E38C-58B5-BA93-6530155CDD54}"/>
                </a:ext>
              </a:extLst>
            </p:cNvPr>
            <p:cNvSpPr txBox="1"/>
            <p:nvPr/>
          </p:nvSpPr>
          <p:spPr>
            <a:xfrm>
              <a:off x="4448665" y="3425621"/>
              <a:ext cx="4409037" cy="6052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2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Desenvolvimento de software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2C0F159-8696-AB47-6835-AEC525ABE693}"/>
                </a:ext>
              </a:extLst>
            </p:cNvPr>
            <p:cNvGrpSpPr/>
            <p:nvPr/>
          </p:nvGrpSpPr>
          <p:grpSpPr>
            <a:xfrm>
              <a:off x="4277214" y="3653994"/>
              <a:ext cx="171451" cy="176944"/>
              <a:chOff x="4289023" y="2964654"/>
              <a:chExt cx="171451" cy="176944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F3B8EA7A-520A-8AC5-7100-26B85A50EF6E}"/>
                  </a:ext>
                </a:extLst>
              </p:cNvPr>
              <p:cNvSpPr/>
              <p:nvPr/>
            </p:nvSpPr>
            <p:spPr>
              <a:xfrm>
                <a:off x="4289023" y="29646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010B2E1-E18C-EADB-18B1-22DC4D747680}"/>
                  </a:ext>
                </a:extLst>
              </p:cNvPr>
              <p:cNvSpPr/>
              <p:nvPr/>
            </p:nvSpPr>
            <p:spPr>
              <a:xfrm>
                <a:off x="4346173" y="30272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4E3C809-C857-AB66-E8D8-794C9E15539B}"/>
              </a:ext>
            </a:extLst>
          </p:cNvPr>
          <p:cNvGrpSpPr/>
          <p:nvPr/>
        </p:nvGrpSpPr>
        <p:grpSpPr>
          <a:xfrm>
            <a:off x="5423845" y="4263627"/>
            <a:ext cx="4256073" cy="605294"/>
            <a:chOff x="4277214" y="4103973"/>
            <a:chExt cx="4256073" cy="60529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70DDA8D-D5FE-651D-AD1C-5318A7AA5836}"/>
                </a:ext>
              </a:extLst>
            </p:cNvPr>
            <p:cNvSpPr txBox="1"/>
            <p:nvPr/>
          </p:nvSpPr>
          <p:spPr>
            <a:xfrm>
              <a:off x="4448665" y="4103973"/>
              <a:ext cx="4084622" cy="6052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2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Ciência de dados </a:t>
              </a:r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9D07371-2537-715B-03AF-865D0D8EBC62}"/>
                </a:ext>
              </a:extLst>
            </p:cNvPr>
            <p:cNvGrpSpPr/>
            <p:nvPr/>
          </p:nvGrpSpPr>
          <p:grpSpPr>
            <a:xfrm>
              <a:off x="4277214" y="4338812"/>
              <a:ext cx="171451" cy="176944"/>
              <a:chOff x="4289023" y="2964654"/>
              <a:chExt cx="171451" cy="176944"/>
            </a:xfrm>
          </p:grpSpPr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AADA1016-D2E1-F34D-6BC4-9CDC66E4E6FF}"/>
                  </a:ext>
                </a:extLst>
              </p:cNvPr>
              <p:cNvSpPr/>
              <p:nvPr/>
            </p:nvSpPr>
            <p:spPr>
              <a:xfrm>
                <a:off x="4289023" y="29646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DE66D663-B6F0-E4B1-5880-1A939EB5B245}"/>
                  </a:ext>
                </a:extLst>
              </p:cNvPr>
              <p:cNvSpPr/>
              <p:nvPr/>
            </p:nvSpPr>
            <p:spPr>
              <a:xfrm>
                <a:off x="4346173" y="30272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A5A377C-2F02-EEAC-5D4A-1C266A2D9F16}"/>
              </a:ext>
            </a:extLst>
          </p:cNvPr>
          <p:cNvGrpSpPr/>
          <p:nvPr/>
        </p:nvGrpSpPr>
        <p:grpSpPr>
          <a:xfrm>
            <a:off x="5423845" y="4941979"/>
            <a:ext cx="4256073" cy="605294"/>
            <a:chOff x="4277214" y="4782325"/>
            <a:chExt cx="4256073" cy="60529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0CCE09F-A047-5876-98D3-DE5A420B9A84}"/>
                </a:ext>
              </a:extLst>
            </p:cNvPr>
            <p:cNvSpPr txBox="1"/>
            <p:nvPr/>
          </p:nvSpPr>
          <p:spPr>
            <a:xfrm>
              <a:off x="4448665" y="4782325"/>
              <a:ext cx="4084622" cy="6052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2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Inteligência Artificial</a:t>
              </a: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751D942A-C0A0-EA98-8C3C-ADB7002C4F56}"/>
                </a:ext>
              </a:extLst>
            </p:cNvPr>
            <p:cNvGrpSpPr/>
            <p:nvPr/>
          </p:nvGrpSpPr>
          <p:grpSpPr>
            <a:xfrm>
              <a:off x="4277214" y="5025093"/>
              <a:ext cx="171451" cy="176944"/>
              <a:chOff x="4289023" y="2964654"/>
              <a:chExt cx="171451" cy="176944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86EA864D-A67A-6A33-8A80-320B0C225CD2}"/>
                  </a:ext>
                </a:extLst>
              </p:cNvPr>
              <p:cNvSpPr/>
              <p:nvPr/>
            </p:nvSpPr>
            <p:spPr>
              <a:xfrm>
                <a:off x="4289023" y="29646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ED0C00E9-32FC-845B-5654-A5AE2993C65C}"/>
                  </a:ext>
                </a:extLst>
              </p:cNvPr>
              <p:cNvSpPr/>
              <p:nvPr/>
            </p:nvSpPr>
            <p:spPr>
              <a:xfrm>
                <a:off x="4346173" y="30272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2D891ADB-F6F6-07D9-F7DF-8714120AB0E8}"/>
              </a:ext>
            </a:extLst>
          </p:cNvPr>
          <p:cNvGrpSpPr/>
          <p:nvPr/>
        </p:nvGrpSpPr>
        <p:grpSpPr>
          <a:xfrm>
            <a:off x="5423845" y="5635368"/>
            <a:ext cx="4256073" cy="605294"/>
            <a:chOff x="4277214" y="5475714"/>
            <a:chExt cx="4256073" cy="60529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CEDF1F1-A178-5493-AB17-1B594482FA72}"/>
                </a:ext>
              </a:extLst>
            </p:cNvPr>
            <p:cNvSpPr txBox="1"/>
            <p:nvPr/>
          </p:nvSpPr>
          <p:spPr>
            <a:xfrm>
              <a:off x="4448665" y="5475714"/>
              <a:ext cx="4084622" cy="6052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2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 muitos outros.</a:t>
              </a:r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AC2037B-BA72-4B92-1123-9B31183D3D4E}"/>
                </a:ext>
              </a:extLst>
            </p:cNvPr>
            <p:cNvGrpSpPr/>
            <p:nvPr/>
          </p:nvGrpSpPr>
          <p:grpSpPr>
            <a:xfrm>
              <a:off x="4277214" y="5711374"/>
              <a:ext cx="171451" cy="176944"/>
              <a:chOff x="4289023" y="2964654"/>
              <a:chExt cx="171451" cy="176944"/>
            </a:xfrm>
          </p:grpSpPr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1E63B2BA-721A-073F-8DC5-F560C8A25482}"/>
                  </a:ext>
                </a:extLst>
              </p:cNvPr>
              <p:cNvSpPr/>
              <p:nvPr/>
            </p:nvSpPr>
            <p:spPr>
              <a:xfrm>
                <a:off x="4289023" y="29646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EEE6B713-9ADF-8E94-533B-EA3684E41E0C}"/>
                  </a:ext>
                </a:extLst>
              </p:cNvPr>
              <p:cNvSpPr/>
              <p:nvPr/>
            </p:nvSpPr>
            <p:spPr>
              <a:xfrm>
                <a:off x="4346173" y="30272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9" name="Hexágono 48">
            <a:extLst>
              <a:ext uri="{FF2B5EF4-FFF2-40B4-BE49-F238E27FC236}">
                <a16:creationId xmlns:a16="http://schemas.microsoft.com/office/drawing/2014/main" id="{545B2A72-33BD-39B6-7DCC-E10AD329B153}"/>
              </a:ext>
            </a:extLst>
          </p:cNvPr>
          <p:cNvSpPr/>
          <p:nvPr/>
        </p:nvSpPr>
        <p:spPr>
          <a:xfrm>
            <a:off x="10842134" y="1036015"/>
            <a:ext cx="7794209" cy="5567982"/>
          </a:xfrm>
          <a:prstGeom prst="hexagon">
            <a:avLst/>
          </a:prstGeom>
          <a:gradFill flip="none" rotWithShape="1">
            <a:gsLst>
              <a:gs pos="100000">
                <a:srgbClr val="E39411"/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6C2D3FB-6B7D-DC4C-7DA0-77C48D02A9C2}"/>
              </a:ext>
            </a:extLst>
          </p:cNvPr>
          <p:cNvCxnSpPr>
            <a:cxnSpLocks/>
          </p:cNvCxnSpPr>
          <p:nvPr/>
        </p:nvCxnSpPr>
        <p:spPr>
          <a:xfrm flipH="1">
            <a:off x="2235200" y="1104900"/>
            <a:ext cx="869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Hexágono 47">
            <a:extLst>
              <a:ext uri="{FF2B5EF4-FFF2-40B4-BE49-F238E27FC236}">
                <a16:creationId xmlns:a16="http://schemas.microsoft.com/office/drawing/2014/main" id="{0C446FF3-F19F-9CDB-260D-67BF59BF034B}"/>
              </a:ext>
            </a:extLst>
          </p:cNvPr>
          <p:cNvSpPr/>
          <p:nvPr/>
        </p:nvSpPr>
        <p:spPr>
          <a:xfrm>
            <a:off x="10842134" y="163394"/>
            <a:ext cx="7288040" cy="624114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25194408-4CED-E46D-8981-1916733A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113" y="762420"/>
            <a:ext cx="4895850" cy="4876800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0FD9164F-3126-9706-1426-B50672A302A5}"/>
              </a:ext>
            </a:extLst>
          </p:cNvPr>
          <p:cNvSpPr txBox="1"/>
          <p:nvPr/>
        </p:nvSpPr>
        <p:spPr>
          <a:xfrm>
            <a:off x="-4581301" y="712232"/>
            <a:ext cx="450258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Porque utilizar Python?</a:t>
            </a:r>
          </a:p>
        </p:txBody>
      </p:sp>
    </p:spTree>
    <p:extLst>
      <p:ext uri="{BB962C8B-B14F-4D97-AF65-F5344CB8AC3E}">
        <p14:creationId xmlns:p14="http://schemas.microsoft.com/office/powerpoint/2010/main" val="333188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C2C63-ACCA-C4ED-4E0B-A78A3B248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FF2885-A1DB-1F62-C6B8-8CE90C16411D}"/>
              </a:ext>
            </a:extLst>
          </p:cNvPr>
          <p:cNvSpPr txBox="1"/>
          <p:nvPr/>
        </p:nvSpPr>
        <p:spPr>
          <a:xfrm>
            <a:off x="2487385" y="9522404"/>
            <a:ext cx="7217229" cy="797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Agora vamos colocar a mão na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4F6F8D-D173-472B-F9B4-FBC4F0B42652}"/>
              </a:ext>
            </a:extLst>
          </p:cNvPr>
          <p:cNvSpPr txBox="1"/>
          <p:nvPr/>
        </p:nvSpPr>
        <p:spPr>
          <a:xfrm>
            <a:off x="2530236" y="11790799"/>
            <a:ext cx="71315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massar e escrever nossa primeira</a:t>
            </a:r>
            <a:endParaRPr lang="pt-BR" sz="4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0FC051B-D30B-7379-AB4F-AD681ECCE85E}"/>
              </a:ext>
            </a:extLst>
          </p:cNvPr>
          <p:cNvSpPr txBox="1"/>
          <p:nvPr/>
        </p:nvSpPr>
        <p:spPr>
          <a:xfrm>
            <a:off x="3948771" y="14624948"/>
            <a:ext cx="4294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linha de código!</a:t>
            </a:r>
            <a:endParaRPr lang="pt-BR" sz="4400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C9FA2155-FE9C-4366-4920-C951246F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9" y="591066"/>
            <a:ext cx="10181202" cy="567586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141DA1-817E-E407-459A-BDF6F6E49D84}"/>
              </a:ext>
            </a:extLst>
          </p:cNvPr>
          <p:cNvSpPr txBox="1"/>
          <p:nvPr/>
        </p:nvSpPr>
        <p:spPr>
          <a:xfrm>
            <a:off x="-12680213" y="1706793"/>
            <a:ext cx="450258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Instalando Python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0F0A1BF-C76E-6848-9B1A-A49EF134A819}"/>
              </a:ext>
            </a:extLst>
          </p:cNvPr>
          <p:cNvGrpSpPr/>
          <p:nvPr/>
        </p:nvGrpSpPr>
        <p:grpSpPr>
          <a:xfrm>
            <a:off x="-12680213" y="2669918"/>
            <a:ext cx="7217229" cy="1747786"/>
            <a:chOff x="1502824" y="2669918"/>
            <a:chExt cx="7217229" cy="1747786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BA6A54-1148-F508-8E67-5468DCF1DE50}"/>
                </a:ext>
              </a:extLst>
            </p:cNvPr>
            <p:cNvSpPr txBox="1"/>
            <p:nvPr/>
          </p:nvSpPr>
          <p:spPr>
            <a:xfrm>
              <a:off x="1502824" y="2669918"/>
              <a:ext cx="7217229" cy="17477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2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Agora vamos acessar o site oficial do Python o Python.org/downloads/ para baixar a versão mais atualizada da linguagem.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D5A78A46-DC44-8486-F859-400952AE9743}"/>
                </a:ext>
              </a:extLst>
            </p:cNvPr>
            <p:cNvCxnSpPr/>
            <p:nvPr/>
          </p:nvCxnSpPr>
          <p:spPr>
            <a:xfrm>
              <a:off x="1581150" y="3824138"/>
              <a:ext cx="30584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9">
            <a:extLst>
              <a:ext uri="{FF2B5EF4-FFF2-40B4-BE49-F238E27FC236}">
                <a16:creationId xmlns:a16="http://schemas.microsoft.com/office/drawing/2014/main" id="{ACBA5283-D38E-4787-1051-EE25327B2A81}"/>
              </a:ext>
            </a:extLst>
          </p:cNvPr>
          <p:cNvSpPr/>
          <p:nvPr/>
        </p:nvSpPr>
        <p:spPr>
          <a:xfrm rot="10800000">
            <a:off x="-4262889" y="-54075"/>
            <a:ext cx="3868977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309701 w 3073150"/>
              <a:gd name="connsiteY0" fmla="*/ 0 h 7258050"/>
              <a:gd name="connsiteX1" fmla="*/ 2900501 w 3073150"/>
              <a:gd name="connsiteY1" fmla="*/ 0 h 7258050"/>
              <a:gd name="connsiteX2" fmla="*/ 2900501 w 3073150"/>
              <a:gd name="connsiteY2" fmla="*/ 7258050 h 7258050"/>
              <a:gd name="connsiteX3" fmla="*/ 309701 w 3073150"/>
              <a:gd name="connsiteY3" fmla="*/ 7258050 h 7258050"/>
              <a:gd name="connsiteX4" fmla="*/ 309701 w 3073150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150" h="7258050">
                <a:moveTo>
                  <a:pt x="309701" y="0"/>
                </a:moveTo>
                <a:lnTo>
                  <a:pt x="2900501" y="0"/>
                </a:lnTo>
                <a:cubicBezTo>
                  <a:pt x="3599001" y="2571750"/>
                  <a:pt x="1884501" y="4711700"/>
                  <a:pt x="2900501" y="7258050"/>
                </a:cubicBezTo>
                <a:lnTo>
                  <a:pt x="309701" y="7258050"/>
                </a:lnTo>
                <a:cubicBezTo>
                  <a:pt x="-706299" y="4648200"/>
                  <a:pt x="1178083" y="3092450"/>
                  <a:pt x="3097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9">
            <a:extLst>
              <a:ext uri="{FF2B5EF4-FFF2-40B4-BE49-F238E27FC236}">
                <a16:creationId xmlns:a16="http://schemas.microsoft.com/office/drawing/2014/main" id="{D647E53F-8408-4A6B-2E79-F6B9646FA786}"/>
              </a:ext>
            </a:extLst>
          </p:cNvPr>
          <p:cNvSpPr/>
          <p:nvPr/>
        </p:nvSpPr>
        <p:spPr>
          <a:xfrm>
            <a:off x="-3988849" y="-152400"/>
            <a:ext cx="3321603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276770 w 3217654"/>
              <a:gd name="connsiteY0" fmla="*/ 0 h 7258050"/>
              <a:gd name="connsiteX1" fmla="*/ 2867570 w 3217654"/>
              <a:gd name="connsiteY1" fmla="*/ 0 h 7258050"/>
              <a:gd name="connsiteX2" fmla="*/ 2867570 w 3217654"/>
              <a:gd name="connsiteY2" fmla="*/ 7258050 h 7258050"/>
              <a:gd name="connsiteX3" fmla="*/ 276770 w 3217654"/>
              <a:gd name="connsiteY3" fmla="*/ 7258050 h 7258050"/>
              <a:gd name="connsiteX4" fmla="*/ 276770 w 3217654"/>
              <a:gd name="connsiteY4" fmla="*/ 0 h 7258050"/>
              <a:gd name="connsiteX0" fmla="*/ 276770 w 3152244"/>
              <a:gd name="connsiteY0" fmla="*/ 0 h 7258050"/>
              <a:gd name="connsiteX1" fmla="*/ 2867570 w 3152244"/>
              <a:gd name="connsiteY1" fmla="*/ 0 h 7258050"/>
              <a:gd name="connsiteX2" fmla="*/ 2867570 w 3152244"/>
              <a:gd name="connsiteY2" fmla="*/ 7258050 h 7258050"/>
              <a:gd name="connsiteX3" fmla="*/ 276770 w 3152244"/>
              <a:gd name="connsiteY3" fmla="*/ 7258050 h 7258050"/>
              <a:gd name="connsiteX4" fmla="*/ 276770 w 3152244"/>
              <a:gd name="connsiteY4" fmla="*/ 0 h 7258050"/>
              <a:gd name="connsiteX0" fmla="*/ 276770 w 3165026"/>
              <a:gd name="connsiteY0" fmla="*/ 0 h 7258050"/>
              <a:gd name="connsiteX1" fmla="*/ 2867570 w 3165026"/>
              <a:gd name="connsiteY1" fmla="*/ 0 h 7258050"/>
              <a:gd name="connsiteX2" fmla="*/ 2867570 w 3165026"/>
              <a:gd name="connsiteY2" fmla="*/ 7258050 h 7258050"/>
              <a:gd name="connsiteX3" fmla="*/ 276770 w 3165026"/>
              <a:gd name="connsiteY3" fmla="*/ 7258050 h 7258050"/>
              <a:gd name="connsiteX4" fmla="*/ 276770 w 3165026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026" h="7258050">
                <a:moveTo>
                  <a:pt x="276770" y="0"/>
                </a:moveTo>
                <a:lnTo>
                  <a:pt x="2867570" y="0"/>
                </a:lnTo>
                <a:cubicBezTo>
                  <a:pt x="4025921" y="2406650"/>
                  <a:pt x="1319111" y="4686300"/>
                  <a:pt x="2867570" y="7258050"/>
                </a:cubicBezTo>
                <a:lnTo>
                  <a:pt x="276770" y="7258050"/>
                </a:lnTo>
                <a:cubicBezTo>
                  <a:pt x="-739230" y="4648200"/>
                  <a:pt x="1457870" y="3041650"/>
                  <a:pt x="276770" y="0"/>
                </a:cubicBezTo>
                <a:close/>
              </a:path>
            </a:pathLst>
          </a:custGeom>
          <a:solidFill>
            <a:srgbClr val="FCBC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9">
            <a:extLst>
              <a:ext uri="{FF2B5EF4-FFF2-40B4-BE49-F238E27FC236}">
                <a16:creationId xmlns:a16="http://schemas.microsoft.com/office/drawing/2014/main" id="{8B6670FD-0D4B-D36E-73BF-7E2984A17449}"/>
              </a:ext>
            </a:extLst>
          </p:cNvPr>
          <p:cNvSpPr/>
          <p:nvPr/>
        </p:nvSpPr>
        <p:spPr>
          <a:xfrm rot="10800000">
            <a:off x="-16180849" y="-54075"/>
            <a:ext cx="3868977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309701 w 3073150"/>
              <a:gd name="connsiteY0" fmla="*/ 0 h 7258050"/>
              <a:gd name="connsiteX1" fmla="*/ 2900501 w 3073150"/>
              <a:gd name="connsiteY1" fmla="*/ 0 h 7258050"/>
              <a:gd name="connsiteX2" fmla="*/ 2900501 w 3073150"/>
              <a:gd name="connsiteY2" fmla="*/ 7258050 h 7258050"/>
              <a:gd name="connsiteX3" fmla="*/ 309701 w 3073150"/>
              <a:gd name="connsiteY3" fmla="*/ 7258050 h 7258050"/>
              <a:gd name="connsiteX4" fmla="*/ 309701 w 3073150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150" h="7258050">
                <a:moveTo>
                  <a:pt x="309701" y="0"/>
                </a:moveTo>
                <a:lnTo>
                  <a:pt x="2900501" y="0"/>
                </a:lnTo>
                <a:cubicBezTo>
                  <a:pt x="3599001" y="2571750"/>
                  <a:pt x="1884501" y="4711700"/>
                  <a:pt x="2900501" y="7258050"/>
                </a:cubicBezTo>
                <a:lnTo>
                  <a:pt x="309701" y="7258050"/>
                </a:lnTo>
                <a:cubicBezTo>
                  <a:pt x="-706299" y="4648200"/>
                  <a:pt x="1178083" y="3092450"/>
                  <a:pt x="3097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92C4A5D-AD3D-9840-BAC2-F84061170F68}"/>
              </a:ext>
            </a:extLst>
          </p:cNvPr>
          <p:cNvGrpSpPr/>
          <p:nvPr/>
        </p:nvGrpSpPr>
        <p:grpSpPr>
          <a:xfrm>
            <a:off x="-15906809" y="-152400"/>
            <a:ext cx="13831719" cy="7258050"/>
            <a:chOff x="9915778" y="-152400"/>
            <a:chExt cx="13831719" cy="725805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DEEC3EC-AA63-B3D6-02EC-778C8E1F5385}"/>
                </a:ext>
              </a:extLst>
            </p:cNvPr>
            <p:cNvSpPr/>
            <p:nvPr/>
          </p:nvSpPr>
          <p:spPr>
            <a:xfrm>
              <a:off x="9915778" y="-152400"/>
              <a:ext cx="3321603" cy="7258050"/>
            </a:xfrm>
            <a:custGeom>
              <a:avLst/>
              <a:gdLst>
                <a:gd name="connsiteX0" fmla="*/ 0 w 2590800"/>
                <a:gd name="connsiteY0" fmla="*/ 0 h 7258050"/>
                <a:gd name="connsiteX1" fmla="*/ 2590800 w 2590800"/>
                <a:gd name="connsiteY1" fmla="*/ 0 h 7258050"/>
                <a:gd name="connsiteX2" fmla="*/ 2590800 w 2590800"/>
                <a:gd name="connsiteY2" fmla="*/ 7258050 h 7258050"/>
                <a:gd name="connsiteX3" fmla="*/ 0 w 2590800"/>
                <a:gd name="connsiteY3" fmla="*/ 7258050 h 7258050"/>
                <a:gd name="connsiteX4" fmla="*/ 0 w 2590800"/>
                <a:gd name="connsiteY4" fmla="*/ 0 h 7258050"/>
                <a:gd name="connsiteX0" fmla="*/ 0 w 2590800"/>
                <a:gd name="connsiteY0" fmla="*/ 0 h 7258050"/>
                <a:gd name="connsiteX1" fmla="*/ 2590800 w 2590800"/>
                <a:gd name="connsiteY1" fmla="*/ 0 h 7258050"/>
                <a:gd name="connsiteX2" fmla="*/ 2590800 w 2590800"/>
                <a:gd name="connsiteY2" fmla="*/ 7258050 h 7258050"/>
                <a:gd name="connsiteX3" fmla="*/ 0 w 2590800"/>
                <a:gd name="connsiteY3" fmla="*/ 7258050 h 7258050"/>
                <a:gd name="connsiteX4" fmla="*/ 0 w 2590800"/>
                <a:gd name="connsiteY4" fmla="*/ 0 h 7258050"/>
                <a:gd name="connsiteX0" fmla="*/ 276770 w 2867570"/>
                <a:gd name="connsiteY0" fmla="*/ 0 h 7258050"/>
                <a:gd name="connsiteX1" fmla="*/ 2867570 w 2867570"/>
                <a:gd name="connsiteY1" fmla="*/ 0 h 7258050"/>
                <a:gd name="connsiteX2" fmla="*/ 2867570 w 2867570"/>
                <a:gd name="connsiteY2" fmla="*/ 7258050 h 7258050"/>
                <a:gd name="connsiteX3" fmla="*/ 276770 w 2867570"/>
                <a:gd name="connsiteY3" fmla="*/ 7258050 h 7258050"/>
                <a:gd name="connsiteX4" fmla="*/ 276770 w 2867570"/>
                <a:gd name="connsiteY4" fmla="*/ 0 h 7258050"/>
                <a:gd name="connsiteX0" fmla="*/ 276770 w 3178014"/>
                <a:gd name="connsiteY0" fmla="*/ 0 h 7258050"/>
                <a:gd name="connsiteX1" fmla="*/ 2867570 w 3178014"/>
                <a:gd name="connsiteY1" fmla="*/ 0 h 7258050"/>
                <a:gd name="connsiteX2" fmla="*/ 2867570 w 3178014"/>
                <a:gd name="connsiteY2" fmla="*/ 7258050 h 7258050"/>
                <a:gd name="connsiteX3" fmla="*/ 276770 w 3178014"/>
                <a:gd name="connsiteY3" fmla="*/ 7258050 h 7258050"/>
                <a:gd name="connsiteX4" fmla="*/ 276770 w 3178014"/>
                <a:gd name="connsiteY4" fmla="*/ 0 h 7258050"/>
                <a:gd name="connsiteX0" fmla="*/ 276770 w 3040219"/>
                <a:gd name="connsiteY0" fmla="*/ 0 h 7258050"/>
                <a:gd name="connsiteX1" fmla="*/ 2867570 w 3040219"/>
                <a:gd name="connsiteY1" fmla="*/ 0 h 7258050"/>
                <a:gd name="connsiteX2" fmla="*/ 2867570 w 3040219"/>
                <a:gd name="connsiteY2" fmla="*/ 7258050 h 7258050"/>
                <a:gd name="connsiteX3" fmla="*/ 276770 w 3040219"/>
                <a:gd name="connsiteY3" fmla="*/ 7258050 h 7258050"/>
                <a:gd name="connsiteX4" fmla="*/ 276770 w 3040219"/>
                <a:gd name="connsiteY4" fmla="*/ 0 h 7258050"/>
                <a:gd name="connsiteX0" fmla="*/ 276770 w 3217654"/>
                <a:gd name="connsiteY0" fmla="*/ 0 h 7258050"/>
                <a:gd name="connsiteX1" fmla="*/ 2867570 w 3217654"/>
                <a:gd name="connsiteY1" fmla="*/ 0 h 7258050"/>
                <a:gd name="connsiteX2" fmla="*/ 2867570 w 3217654"/>
                <a:gd name="connsiteY2" fmla="*/ 7258050 h 7258050"/>
                <a:gd name="connsiteX3" fmla="*/ 276770 w 3217654"/>
                <a:gd name="connsiteY3" fmla="*/ 7258050 h 7258050"/>
                <a:gd name="connsiteX4" fmla="*/ 276770 w 3217654"/>
                <a:gd name="connsiteY4" fmla="*/ 0 h 7258050"/>
                <a:gd name="connsiteX0" fmla="*/ 276770 w 3152244"/>
                <a:gd name="connsiteY0" fmla="*/ 0 h 7258050"/>
                <a:gd name="connsiteX1" fmla="*/ 2867570 w 3152244"/>
                <a:gd name="connsiteY1" fmla="*/ 0 h 7258050"/>
                <a:gd name="connsiteX2" fmla="*/ 2867570 w 3152244"/>
                <a:gd name="connsiteY2" fmla="*/ 7258050 h 7258050"/>
                <a:gd name="connsiteX3" fmla="*/ 276770 w 3152244"/>
                <a:gd name="connsiteY3" fmla="*/ 7258050 h 7258050"/>
                <a:gd name="connsiteX4" fmla="*/ 276770 w 3152244"/>
                <a:gd name="connsiteY4" fmla="*/ 0 h 7258050"/>
                <a:gd name="connsiteX0" fmla="*/ 276770 w 3165026"/>
                <a:gd name="connsiteY0" fmla="*/ 0 h 7258050"/>
                <a:gd name="connsiteX1" fmla="*/ 2867570 w 3165026"/>
                <a:gd name="connsiteY1" fmla="*/ 0 h 7258050"/>
                <a:gd name="connsiteX2" fmla="*/ 2867570 w 3165026"/>
                <a:gd name="connsiteY2" fmla="*/ 7258050 h 7258050"/>
                <a:gd name="connsiteX3" fmla="*/ 276770 w 3165026"/>
                <a:gd name="connsiteY3" fmla="*/ 7258050 h 7258050"/>
                <a:gd name="connsiteX4" fmla="*/ 276770 w 3165026"/>
                <a:gd name="connsiteY4" fmla="*/ 0 h 72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026" h="7258050">
                  <a:moveTo>
                    <a:pt x="276770" y="0"/>
                  </a:moveTo>
                  <a:lnTo>
                    <a:pt x="2867570" y="0"/>
                  </a:lnTo>
                  <a:cubicBezTo>
                    <a:pt x="4025921" y="2406650"/>
                    <a:pt x="1319111" y="4686300"/>
                    <a:pt x="2867570" y="7258050"/>
                  </a:cubicBezTo>
                  <a:lnTo>
                    <a:pt x="276770" y="7258050"/>
                  </a:lnTo>
                  <a:cubicBezTo>
                    <a:pt x="-739230" y="4648200"/>
                    <a:pt x="1457870" y="3041650"/>
                    <a:pt x="276770" y="0"/>
                  </a:cubicBezTo>
                  <a:close/>
                </a:path>
              </a:pathLst>
            </a:custGeom>
            <a:solidFill>
              <a:srgbClr val="FCBC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4008F8D-4C42-637C-ACBF-1E744CF489F0}"/>
                </a:ext>
              </a:extLst>
            </p:cNvPr>
            <p:cNvSpPr/>
            <p:nvPr/>
          </p:nvSpPr>
          <p:spPr>
            <a:xfrm>
              <a:off x="11555497" y="-152400"/>
              <a:ext cx="12192000" cy="7058025"/>
            </a:xfrm>
            <a:prstGeom prst="rect">
              <a:avLst/>
            </a:prstGeom>
            <a:solidFill>
              <a:srgbClr val="FCBC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990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C2C63-ACCA-C4ED-4E0B-A78A3B248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141DA1-817E-E407-459A-BDF6F6E49D84}"/>
              </a:ext>
            </a:extLst>
          </p:cNvPr>
          <p:cNvSpPr txBox="1"/>
          <p:nvPr/>
        </p:nvSpPr>
        <p:spPr>
          <a:xfrm>
            <a:off x="-12680213" y="1706793"/>
            <a:ext cx="450258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Instalando Python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0F0A1BF-C76E-6848-9B1A-A49EF134A819}"/>
              </a:ext>
            </a:extLst>
          </p:cNvPr>
          <p:cNvGrpSpPr/>
          <p:nvPr/>
        </p:nvGrpSpPr>
        <p:grpSpPr>
          <a:xfrm>
            <a:off x="-12680213" y="2669918"/>
            <a:ext cx="7217229" cy="1747786"/>
            <a:chOff x="1502824" y="2669918"/>
            <a:chExt cx="7217229" cy="1747786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BA6A54-1148-F508-8E67-5468DCF1DE50}"/>
                </a:ext>
              </a:extLst>
            </p:cNvPr>
            <p:cNvSpPr txBox="1"/>
            <p:nvPr/>
          </p:nvSpPr>
          <p:spPr>
            <a:xfrm>
              <a:off x="1502824" y="2669918"/>
              <a:ext cx="7217229" cy="17477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2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Agora vamos acessar o site oficial do Python o Python.org/downloads/ para baixar a versão mais atualizada da linguagem.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D5A78A46-DC44-8486-F859-400952AE9743}"/>
                </a:ext>
              </a:extLst>
            </p:cNvPr>
            <p:cNvCxnSpPr/>
            <p:nvPr/>
          </p:nvCxnSpPr>
          <p:spPr>
            <a:xfrm>
              <a:off x="1581150" y="3824138"/>
              <a:ext cx="30584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9">
            <a:extLst>
              <a:ext uri="{FF2B5EF4-FFF2-40B4-BE49-F238E27FC236}">
                <a16:creationId xmlns:a16="http://schemas.microsoft.com/office/drawing/2014/main" id="{ACBA5283-D38E-4787-1051-EE25327B2A81}"/>
              </a:ext>
            </a:extLst>
          </p:cNvPr>
          <p:cNvSpPr/>
          <p:nvPr/>
        </p:nvSpPr>
        <p:spPr>
          <a:xfrm rot="10800000">
            <a:off x="-4262889" y="-54075"/>
            <a:ext cx="3868977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309701 w 3073150"/>
              <a:gd name="connsiteY0" fmla="*/ 0 h 7258050"/>
              <a:gd name="connsiteX1" fmla="*/ 2900501 w 3073150"/>
              <a:gd name="connsiteY1" fmla="*/ 0 h 7258050"/>
              <a:gd name="connsiteX2" fmla="*/ 2900501 w 3073150"/>
              <a:gd name="connsiteY2" fmla="*/ 7258050 h 7258050"/>
              <a:gd name="connsiteX3" fmla="*/ 309701 w 3073150"/>
              <a:gd name="connsiteY3" fmla="*/ 7258050 h 7258050"/>
              <a:gd name="connsiteX4" fmla="*/ 309701 w 3073150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150" h="7258050">
                <a:moveTo>
                  <a:pt x="309701" y="0"/>
                </a:moveTo>
                <a:lnTo>
                  <a:pt x="2900501" y="0"/>
                </a:lnTo>
                <a:cubicBezTo>
                  <a:pt x="3599001" y="2571750"/>
                  <a:pt x="1884501" y="4711700"/>
                  <a:pt x="2900501" y="7258050"/>
                </a:cubicBezTo>
                <a:lnTo>
                  <a:pt x="309701" y="7258050"/>
                </a:lnTo>
                <a:cubicBezTo>
                  <a:pt x="-706299" y="4648200"/>
                  <a:pt x="1178083" y="3092450"/>
                  <a:pt x="3097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9">
            <a:extLst>
              <a:ext uri="{FF2B5EF4-FFF2-40B4-BE49-F238E27FC236}">
                <a16:creationId xmlns:a16="http://schemas.microsoft.com/office/drawing/2014/main" id="{D647E53F-8408-4A6B-2E79-F6B9646FA786}"/>
              </a:ext>
            </a:extLst>
          </p:cNvPr>
          <p:cNvSpPr/>
          <p:nvPr/>
        </p:nvSpPr>
        <p:spPr>
          <a:xfrm>
            <a:off x="-3988849" y="-152400"/>
            <a:ext cx="3321603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276770 w 3217654"/>
              <a:gd name="connsiteY0" fmla="*/ 0 h 7258050"/>
              <a:gd name="connsiteX1" fmla="*/ 2867570 w 3217654"/>
              <a:gd name="connsiteY1" fmla="*/ 0 h 7258050"/>
              <a:gd name="connsiteX2" fmla="*/ 2867570 w 3217654"/>
              <a:gd name="connsiteY2" fmla="*/ 7258050 h 7258050"/>
              <a:gd name="connsiteX3" fmla="*/ 276770 w 3217654"/>
              <a:gd name="connsiteY3" fmla="*/ 7258050 h 7258050"/>
              <a:gd name="connsiteX4" fmla="*/ 276770 w 3217654"/>
              <a:gd name="connsiteY4" fmla="*/ 0 h 7258050"/>
              <a:gd name="connsiteX0" fmla="*/ 276770 w 3152244"/>
              <a:gd name="connsiteY0" fmla="*/ 0 h 7258050"/>
              <a:gd name="connsiteX1" fmla="*/ 2867570 w 3152244"/>
              <a:gd name="connsiteY1" fmla="*/ 0 h 7258050"/>
              <a:gd name="connsiteX2" fmla="*/ 2867570 w 3152244"/>
              <a:gd name="connsiteY2" fmla="*/ 7258050 h 7258050"/>
              <a:gd name="connsiteX3" fmla="*/ 276770 w 3152244"/>
              <a:gd name="connsiteY3" fmla="*/ 7258050 h 7258050"/>
              <a:gd name="connsiteX4" fmla="*/ 276770 w 3152244"/>
              <a:gd name="connsiteY4" fmla="*/ 0 h 7258050"/>
              <a:gd name="connsiteX0" fmla="*/ 276770 w 3165026"/>
              <a:gd name="connsiteY0" fmla="*/ 0 h 7258050"/>
              <a:gd name="connsiteX1" fmla="*/ 2867570 w 3165026"/>
              <a:gd name="connsiteY1" fmla="*/ 0 h 7258050"/>
              <a:gd name="connsiteX2" fmla="*/ 2867570 w 3165026"/>
              <a:gd name="connsiteY2" fmla="*/ 7258050 h 7258050"/>
              <a:gd name="connsiteX3" fmla="*/ 276770 w 3165026"/>
              <a:gd name="connsiteY3" fmla="*/ 7258050 h 7258050"/>
              <a:gd name="connsiteX4" fmla="*/ 276770 w 3165026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026" h="7258050">
                <a:moveTo>
                  <a:pt x="276770" y="0"/>
                </a:moveTo>
                <a:lnTo>
                  <a:pt x="2867570" y="0"/>
                </a:lnTo>
                <a:cubicBezTo>
                  <a:pt x="4025921" y="2406650"/>
                  <a:pt x="1319111" y="4686300"/>
                  <a:pt x="2867570" y="7258050"/>
                </a:cubicBezTo>
                <a:lnTo>
                  <a:pt x="276770" y="7258050"/>
                </a:lnTo>
                <a:cubicBezTo>
                  <a:pt x="-739230" y="4648200"/>
                  <a:pt x="1457870" y="3041650"/>
                  <a:pt x="276770" y="0"/>
                </a:cubicBezTo>
                <a:close/>
              </a:path>
            </a:pathLst>
          </a:custGeom>
          <a:solidFill>
            <a:srgbClr val="FCBC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9">
            <a:extLst>
              <a:ext uri="{FF2B5EF4-FFF2-40B4-BE49-F238E27FC236}">
                <a16:creationId xmlns:a16="http://schemas.microsoft.com/office/drawing/2014/main" id="{8B6670FD-0D4B-D36E-73BF-7E2984A17449}"/>
              </a:ext>
            </a:extLst>
          </p:cNvPr>
          <p:cNvSpPr/>
          <p:nvPr/>
        </p:nvSpPr>
        <p:spPr>
          <a:xfrm rot="10800000">
            <a:off x="-16180849" y="-54075"/>
            <a:ext cx="3868977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309701 w 3073150"/>
              <a:gd name="connsiteY0" fmla="*/ 0 h 7258050"/>
              <a:gd name="connsiteX1" fmla="*/ 2900501 w 3073150"/>
              <a:gd name="connsiteY1" fmla="*/ 0 h 7258050"/>
              <a:gd name="connsiteX2" fmla="*/ 2900501 w 3073150"/>
              <a:gd name="connsiteY2" fmla="*/ 7258050 h 7258050"/>
              <a:gd name="connsiteX3" fmla="*/ 309701 w 3073150"/>
              <a:gd name="connsiteY3" fmla="*/ 7258050 h 7258050"/>
              <a:gd name="connsiteX4" fmla="*/ 309701 w 3073150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150" h="7258050">
                <a:moveTo>
                  <a:pt x="309701" y="0"/>
                </a:moveTo>
                <a:lnTo>
                  <a:pt x="2900501" y="0"/>
                </a:lnTo>
                <a:cubicBezTo>
                  <a:pt x="3599001" y="2571750"/>
                  <a:pt x="1884501" y="4711700"/>
                  <a:pt x="2900501" y="7258050"/>
                </a:cubicBezTo>
                <a:lnTo>
                  <a:pt x="309701" y="7258050"/>
                </a:lnTo>
                <a:cubicBezTo>
                  <a:pt x="-706299" y="4648200"/>
                  <a:pt x="1178083" y="3092450"/>
                  <a:pt x="3097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92C4A5D-AD3D-9840-BAC2-F84061170F68}"/>
              </a:ext>
            </a:extLst>
          </p:cNvPr>
          <p:cNvGrpSpPr/>
          <p:nvPr/>
        </p:nvGrpSpPr>
        <p:grpSpPr>
          <a:xfrm>
            <a:off x="-15906809" y="-152400"/>
            <a:ext cx="13831719" cy="7258050"/>
            <a:chOff x="9915778" y="-152400"/>
            <a:chExt cx="13831719" cy="725805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DEEC3EC-AA63-B3D6-02EC-778C8E1F5385}"/>
                </a:ext>
              </a:extLst>
            </p:cNvPr>
            <p:cNvSpPr/>
            <p:nvPr/>
          </p:nvSpPr>
          <p:spPr>
            <a:xfrm>
              <a:off x="9915778" y="-152400"/>
              <a:ext cx="3321603" cy="7258050"/>
            </a:xfrm>
            <a:custGeom>
              <a:avLst/>
              <a:gdLst>
                <a:gd name="connsiteX0" fmla="*/ 0 w 2590800"/>
                <a:gd name="connsiteY0" fmla="*/ 0 h 7258050"/>
                <a:gd name="connsiteX1" fmla="*/ 2590800 w 2590800"/>
                <a:gd name="connsiteY1" fmla="*/ 0 h 7258050"/>
                <a:gd name="connsiteX2" fmla="*/ 2590800 w 2590800"/>
                <a:gd name="connsiteY2" fmla="*/ 7258050 h 7258050"/>
                <a:gd name="connsiteX3" fmla="*/ 0 w 2590800"/>
                <a:gd name="connsiteY3" fmla="*/ 7258050 h 7258050"/>
                <a:gd name="connsiteX4" fmla="*/ 0 w 2590800"/>
                <a:gd name="connsiteY4" fmla="*/ 0 h 7258050"/>
                <a:gd name="connsiteX0" fmla="*/ 0 w 2590800"/>
                <a:gd name="connsiteY0" fmla="*/ 0 h 7258050"/>
                <a:gd name="connsiteX1" fmla="*/ 2590800 w 2590800"/>
                <a:gd name="connsiteY1" fmla="*/ 0 h 7258050"/>
                <a:gd name="connsiteX2" fmla="*/ 2590800 w 2590800"/>
                <a:gd name="connsiteY2" fmla="*/ 7258050 h 7258050"/>
                <a:gd name="connsiteX3" fmla="*/ 0 w 2590800"/>
                <a:gd name="connsiteY3" fmla="*/ 7258050 h 7258050"/>
                <a:gd name="connsiteX4" fmla="*/ 0 w 2590800"/>
                <a:gd name="connsiteY4" fmla="*/ 0 h 7258050"/>
                <a:gd name="connsiteX0" fmla="*/ 276770 w 2867570"/>
                <a:gd name="connsiteY0" fmla="*/ 0 h 7258050"/>
                <a:gd name="connsiteX1" fmla="*/ 2867570 w 2867570"/>
                <a:gd name="connsiteY1" fmla="*/ 0 h 7258050"/>
                <a:gd name="connsiteX2" fmla="*/ 2867570 w 2867570"/>
                <a:gd name="connsiteY2" fmla="*/ 7258050 h 7258050"/>
                <a:gd name="connsiteX3" fmla="*/ 276770 w 2867570"/>
                <a:gd name="connsiteY3" fmla="*/ 7258050 h 7258050"/>
                <a:gd name="connsiteX4" fmla="*/ 276770 w 2867570"/>
                <a:gd name="connsiteY4" fmla="*/ 0 h 7258050"/>
                <a:gd name="connsiteX0" fmla="*/ 276770 w 3178014"/>
                <a:gd name="connsiteY0" fmla="*/ 0 h 7258050"/>
                <a:gd name="connsiteX1" fmla="*/ 2867570 w 3178014"/>
                <a:gd name="connsiteY1" fmla="*/ 0 h 7258050"/>
                <a:gd name="connsiteX2" fmla="*/ 2867570 w 3178014"/>
                <a:gd name="connsiteY2" fmla="*/ 7258050 h 7258050"/>
                <a:gd name="connsiteX3" fmla="*/ 276770 w 3178014"/>
                <a:gd name="connsiteY3" fmla="*/ 7258050 h 7258050"/>
                <a:gd name="connsiteX4" fmla="*/ 276770 w 3178014"/>
                <a:gd name="connsiteY4" fmla="*/ 0 h 7258050"/>
                <a:gd name="connsiteX0" fmla="*/ 276770 w 3040219"/>
                <a:gd name="connsiteY0" fmla="*/ 0 h 7258050"/>
                <a:gd name="connsiteX1" fmla="*/ 2867570 w 3040219"/>
                <a:gd name="connsiteY1" fmla="*/ 0 h 7258050"/>
                <a:gd name="connsiteX2" fmla="*/ 2867570 w 3040219"/>
                <a:gd name="connsiteY2" fmla="*/ 7258050 h 7258050"/>
                <a:gd name="connsiteX3" fmla="*/ 276770 w 3040219"/>
                <a:gd name="connsiteY3" fmla="*/ 7258050 h 7258050"/>
                <a:gd name="connsiteX4" fmla="*/ 276770 w 3040219"/>
                <a:gd name="connsiteY4" fmla="*/ 0 h 7258050"/>
                <a:gd name="connsiteX0" fmla="*/ 276770 w 3217654"/>
                <a:gd name="connsiteY0" fmla="*/ 0 h 7258050"/>
                <a:gd name="connsiteX1" fmla="*/ 2867570 w 3217654"/>
                <a:gd name="connsiteY1" fmla="*/ 0 h 7258050"/>
                <a:gd name="connsiteX2" fmla="*/ 2867570 w 3217654"/>
                <a:gd name="connsiteY2" fmla="*/ 7258050 h 7258050"/>
                <a:gd name="connsiteX3" fmla="*/ 276770 w 3217654"/>
                <a:gd name="connsiteY3" fmla="*/ 7258050 h 7258050"/>
                <a:gd name="connsiteX4" fmla="*/ 276770 w 3217654"/>
                <a:gd name="connsiteY4" fmla="*/ 0 h 7258050"/>
                <a:gd name="connsiteX0" fmla="*/ 276770 w 3152244"/>
                <a:gd name="connsiteY0" fmla="*/ 0 h 7258050"/>
                <a:gd name="connsiteX1" fmla="*/ 2867570 w 3152244"/>
                <a:gd name="connsiteY1" fmla="*/ 0 h 7258050"/>
                <a:gd name="connsiteX2" fmla="*/ 2867570 w 3152244"/>
                <a:gd name="connsiteY2" fmla="*/ 7258050 h 7258050"/>
                <a:gd name="connsiteX3" fmla="*/ 276770 w 3152244"/>
                <a:gd name="connsiteY3" fmla="*/ 7258050 h 7258050"/>
                <a:gd name="connsiteX4" fmla="*/ 276770 w 3152244"/>
                <a:gd name="connsiteY4" fmla="*/ 0 h 7258050"/>
                <a:gd name="connsiteX0" fmla="*/ 276770 w 3165026"/>
                <a:gd name="connsiteY0" fmla="*/ 0 h 7258050"/>
                <a:gd name="connsiteX1" fmla="*/ 2867570 w 3165026"/>
                <a:gd name="connsiteY1" fmla="*/ 0 h 7258050"/>
                <a:gd name="connsiteX2" fmla="*/ 2867570 w 3165026"/>
                <a:gd name="connsiteY2" fmla="*/ 7258050 h 7258050"/>
                <a:gd name="connsiteX3" fmla="*/ 276770 w 3165026"/>
                <a:gd name="connsiteY3" fmla="*/ 7258050 h 7258050"/>
                <a:gd name="connsiteX4" fmla="*/ 276770 w 3165026"/>
                <a:gd name="connsiteY4" fmla="*/ 0 h 72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026" h="7258050">
                  <a:moveTo>
                    <a:pt x="276770" y="0"/>
                  </a:moveTo>
                  <a:lnTo>
                    <a:pt x="2867570" y="0"/>
                  </a:lnTo>
                  <a:cubicBezTo>
                    <a:pt x="4025921" y="2406650"/>
                    <a:pt x="1319111" y="4686300"/>
                    <a:pt x="2867570" y="7258050"/>
                  </a:cubicBezTo>
                  <a:lnTo>
                    <a:pt x="276770" y="7258050"/>
                  </a:lnTo>
                  <a:cubicBezTo>
                    <a:pt x="-739230" y="4648200"/>
                    <a:pt x="1457870" y="3041650"/>
                    <a:pt x="276770" y="0"/>
                  </a:cubicBezTo>
                  <a:close/>
                </a:path>
              </a:pathLst>
            </a:custGeom>
            <a:solidFill>
              <a:srgbClr val="FCBC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4008F8D-4C42-637C-ACBF-1E744CF489F0}"/>
                </a:ext>
              </a:extLst>
            </p:cNvPr>
            <p:cNvSpPr/>
            <p:nvPr/>
          </p:nvSpPr>
          <p:spPr>
            <a:xfrm>
              <a:off x="11555497" y="-152400"/>
              <a:ext cx="12192000" cy="7058025"/>
            </a:xfrm>
            <a:prstGeom prst="rect">
              <a:avLst/>
            </a:prstGeom>
            <a:solidFill>
              <a:srgbClr val="FCBC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F9A0B4-2281-D23E-6F4C-57732A2D3323}"/>
              </a:ext>
            </a:extLst>
          </p:cNvPr>
          <p:cNvSpPr txBox="1"/>
          <p:nvPr/>
        </p:nvSpPr>
        <p:spPr>
          <a:xfrm>
            <a:off x="2487385" y="2207201"/>
            <a:ext cx="7217229" cy="797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Agora vamos colocar a mão na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F99699E-95D4-0C1A-0E7D-C06BFF514543}"/>
              </a:ext>
            </a:extLst>
          </p:cNvPr>
          <p:cNvSpPr txBox="1"/>
          <p:nvPr/>
        </p:nvSpPr>
        <p:spPr>
          <a:xfrm>
            <a:off x="2530236" y="3118743"/>
            <a:ext cx="71315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massar e escrever nossa primeira</a:t>
            </a:r>
            <a:endParaRPr lang="pt-BR" sz="44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82B418A-B91E-2185-82A9-A3E7D447C340}"/>
              </a:ext>
            </a:extLst>
          </p:cNvPr>
          <p:cNvSpPr txBox="1"/>
          <p:nvPr/>
        </p:nvSpPr>
        <p:spPr>
          <a:xfrm>
            <a:off x="3948771" y="3976607"/>
            <a:ext cx="4294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linha de código!</a:t>
            </a:r>
            <a:endParaRPr lang="pt-BR" sz="4400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CCD6547-809F-D112-E045-2FF83ECD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44" y="-5250432"/>
            <a:ext cx="8050111" cy="44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68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4351907-BAE9-0FE0-A888-E8DD47FC95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B459F6-8D6A-9EDB-18D1-D3C1A2D6C9A7}"/>
              </a:ext>
            </a:extLst>
          </p:cNvPr>
          <p:cNvSpPr txBox="1"/>
          <p:nvPr/>
        </p:nvSpPr>
        <p:spPr>
          <a:xfrm>
            <a:off x="507091" y="709000"/>
            <a:ext cx="450258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Porque utilizar Python?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CE20D3-3C32-3BA4-FB27-6D9C2C35B9FE}"/>
              </a:ext>
            </a:extLst>
          </p:cNvPr>
          <p:cNvSpPr txBox="1"/>
          <p:nvPr/>
        </p:nvSpPr>
        <p:spPr>
          <a:xfrm>
            <a:off x="1787086" y="1927824"/>
            <a:ext cx="3833140" cy="346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é uma linguagem de programação de fácil aprendizado, pode ser utilizada em múltiplas plataformas e também é gratuita.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8CE249F2-7081-D362-2F57-507849F4E992}"/>
              </a:ext>
            </a:extLst>
          </p:cNvPr>
          <p:cNvSpPr/>
          <p:nvPr/>
        </p:nvSpPr>
        <p:spPr>
          <a:xfrm>
            <a:off x="6437447" y="1063287"/>
            <a:ext cx="7794209" cy="5567982"/>
          </a:xfrm>
          <a:prstGeom prst="hexagon">
            <a:avLst/>
          </a:prstGeom>
          <a:gradFill flip="none" rotWithShape="1">
            <a:gsLst>
              <a:gs pos="100000">
                <a:srgbClr val="E39411"/>
              </a:gs>
              <a:gs pos="0">
                <a:srgbClr val="FFC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47C5FDA7-F061-8EA7-7913-EC2A0D25B2EB}"/>
              </a:ext>
            </a:extLst>
          </p:cNvPr>
          <p:cNvSpPr/>
          <p:nvPr/>
        </p:nvSpPr>
        <p:spPr>
          <a:xfrm>
            <a:off x="6516876" y="163394"/>
            <a:ext cx="7288040" cy="624114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FA054D0-246C-CC35-6DC7-288E263DB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42" y="762420"/>
            <a:ext cx="4895850" cy="4876800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64108EA8-49B6-7139-7BB5-367F34E71E72}"/>
              </a:ext>
            </a:extLst>
          </p:cNvPr>
          <p:cNvSpPr txBox="1"/>
          <p:nvPr/>
        </p:nvSpPr>
        <p:spPr>
          <a:xfrm>
            <a:off x="401371" y="-927836"/>
            <a:ext cx="2894091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que é Python?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088D399B-6ABA-22F0-C130-51EE9EFA62D5}"/>
              </a:ext>
            </a:extLst>
          </p:cNvPr>
          <p:cNvCxnSpPr>
            <a:cxnSpLocks/>
          </p:cNvCxnSpPr>
          <p:nvPr/>
        </p:nvCxnSpPr>
        <p:spPr>
          <a:xfrm flipH="1">
            <a:off x="2819400" y="-304800"/>
            <a:ext cx="25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247A31-16C4-A0F8-EB82-7A96A22784F9}"/>
              </a:ext>
            </a:extLst>
          </p:cNvPr>
          <p:cNvSpPr txBox="1"/>
          <p:nvPr/>
        </p:nvSpPr>
        <p:spPr>
          <a:xfrm>
            <a:off x="507091" y="7222379"/>
            <a:ext cx="450258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história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19EAB8-BE84-E994-73ED-716056D2E9E9}"/>
              </a:ext>
            </a:extLst>
          </p:cNvPr>
          <p:cNvSpPr txBox="1"/>
          <p:nvPr/>
        </p:nvSpPr>
        <p:spPr>
          <a:xfrm>
            <a:off x="1070071" y="8156303"/>
            <a:ext cx="7217229" cy="174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Foi criado em  1989 por Guido Van Rossum, um programador Holandês, como um hobby para se manter ocupado durante o natal.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504A78-2549-FEFC-B7C9-5F3D1FF1493E}"/>
              </a:ext>
            </a:extLst>
          </p:cNvPr>
          <p:cNvSpPr txBox="1"/>
          <p:nvPr/>
        </p:nvSpPr>
        <p:spPr>
          <a:xfrm>
            <a:off x="1070071" y="10304869"/>
            <a:ext cx="7217229" cy="23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nome da linguagem é baseado em um programa de TV britanico exibido pela BBC chamado "Monty Python's Flying Circus", o qual seu criador Guido Van Rossum era um grande fã.</a:t>
            </a:r>
          </a:p>
        </p:txBody>
      </p:sp>
    </p:spTree>
    <p:extLst>
      <p:ext uri="{BB962C8B-B14F-4D97-AF65-F5344CB8AC3E}">
        <p14:creationId xmlns:p14="http://schemas.microsoft.com/office/powerpoint/2010/main" val="209110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C2C63-ACCA-C4ED-4E0B-A78A3B248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3AC3BB-5019-66B5-C533-825211B4ECB9}"/>
              </a:ext>
            </a:extLst>
          </p:cNvPr>
          <p:cNvSpPr txBox="1"/>
          <p:nvPr/>
        </p:nvSpPr>
        <p:spPr>
          <a:xfrm>
            <a:off x="507091" y="603860"/>
            <a:ext cx="450258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história do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4CBDC1-C5D1-9249-7BFF-85235001B2CF}"/>
              </a:ext>
            </a:extLst>
          </p:cNvPr>
          <p:cNvSpPr txBox="1"/>
          <p:nvPr/>
        </p:nvSpPr>
        <p:spPr>
          <a:xfrm>
            <a:off x="1070071" y="1537784"/>
            <a:ext cx="7217229" cy="174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Foi criado em  1989 por Guido Van Rossum, um programador Holandês, como um hobby para se manter ocupado durante o natal.</a:t>
            </a: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AD0D043A-6F69-E3CB-E02E-670DB67FD009}"/>
              </a:ext>
            </a:extLst>
          </p:cNvPr>
          <p:cNvSpPr/>
          <p:nvPr/>
        </p:nvSpPr>
        <p:spPr>
          <a:xfrm>
            <a:off x="12254047" y="1063287"/>
            <a:ext cx="7794209" cy="5567982"/>
          </a:xfrm>
          <a:prstGeom prst="hexagon">
            <a:avLst/>
          </a:prstGeom>
          <a:gradFill flip="none" rotWithShape="1">
            <a:gsLst>
              <a:gs pos="100000">
                <a:srgbClr val="E39411"/>
              </a:gs>
              <a:gs pos="0">
                <a:srgbClr val="FFC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A4498052-BDFD-CE88-8573-68CD65C6FF1F}"/>
              </a:ext>
            </a:extLst>
          </p:cNvPr>
          <p:cNvSpPr/>
          <p:nvPr/>
        </p:nvSpPr>
        <p:spPr>
          <a:xfrm>
            <a:off x="13070076" y="163394"/>
            <a:ext cx="7288040" cy="624114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4426D33-3771-B126-D593-8F0DE708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42" y="762420"/>
            <a:ext cx="4895850" cy="48768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248867-28F2-E7A2-28E5-2FD1D11EB197}"/>
              </a:ext>
            </a:extLst>
          </p:cNvPr>
          <p:cNvSpPr txBox="1"/>
          <p:nvPr/>
        </p:nvSpPr>
        <p:spPr>
          <a:xfrm>
            <a:off x="507091" y="-4964132"/>
            <a:ext cx="450258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Porque utilizar Python?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8A62C5F-6907-23E5-8326-A872336C0714}"/>
              </a:ext>
            </a:extLst>
          </p:cNvPr>
          <p:cNvSpPr txBox="1"/>
          <p:nvPr/>
        </p:nvSpPr>
        <p:spPr>
          <a:xfrm>
            <a:off x="1512524" y="-3862305"/>
            <a:ext cx="3833140" cy="346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é uma linguagem de programação de fácil aprendizado, pode ser utilizada em múltiplas plataformas e também é gratuita.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D664056-B86A-BF9F-B632-A75904B32E71}"/>
              </a:ext>
            </a:extLst>
          </p:cNvPr>
          <p:cNvSpPr txBox="1"/>
          <p:nvPr/>
        </p:nvSpPr>
        <p:spPr>
          <a:xfrm>
            <a:off x="1070071" y="3686350"/>
            <a:ext cx="7217229" cy="23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nome da linguagem é baseado em um programa de TV britanico exibido pela BBC chamado "Monty Python's Flying Circus", o qual seu criador Guido Van Rossum era um grande fã.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41ABD5C-A664-26A6-E98B-C549588C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85" t="2932" r="54310" b="2932"/>
          <a:stretch>
            <a:fillRect/>
          </a:stretch>
        </p:blipFill>
        <p:spPr>
          <a:xfrm>
            <a:off x="8158678" y="-95250"/>
            <a:ext cx="3785509" cy="7048500"/>
          </a:xfrm>
          <a:custGeom>
            <a:avLst/>
            <a:gdLst>
              <a:gd name="connsiteX0" fmla="*/ 0 w 3785509"/>
              <a:gd name="connsiteY0" fmla="*/ 0 h 7048500"/>
              <a:gd name="connsiteX1" fmla="*/ 2587660 w 3785509"/>
              <a:gd name="connsiteY1" fmla="*/ 0 h 7048500"/>
              <a:gd name="connsiteX2" fmla="*/ 3785509 w 3785509"/>
              <a:gd name="connsiteY2" fmla="*/ 3524250 h 7048500"/>
              <a:gd name="connsiteX3" fmla="*/ 2587660 w 3785509"/>
              <a:gd name="connsiteY3" fmla="*/ 7048500 h 7048500"/>
              <a:gd name="connsiteX4" fmla="*/ 0 w 3785509"/>
              <a:gd name="connsiteY4" fmla="*/ 7048500 h 7048500"/>
              <a:gd name="connsiteX5" fmla="*/ 1197849 w 3785509"/>
              <a:gd name="connsiteY5" fmla="*/ 3524250 h 704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5509" h="7048500">
                <a:moveTo>
                  <a:pt x="0" y="0"/>
                </a:moveTo>
                <a:lnTo>
                  <a:pt x="2587660" y="0"/>
                </a:lnTo>
                <a:lnTo>
                  <a:pt x="3785509" y="3524250"/>
                </a:lnTo>
                <a:lnTo>
                  <a:pt x="2587660" y="7048500"/>
                </a:lnTo>
                <a:lnTo>
                  <a:pt x="0" y="7048500"/>
                </a:lnTo>
                <a:lnTo>
                  <a:pt x="1197849" y="3524250"/>
                </a:lnTo>
                <a:close/>
              </a:path>
            </a:pathLst>
          </a:cu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6A070470-014D-AAF1-0D1D-47923A9D3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4826" y="466355"/>
            <a:ext cx="7850593" cy="59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8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C2C63-ACCA-C4ED-4E0B-A78A3B248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3AC3BB-5019-66B5-C533-825211B4ECB9}"/>
              </a:ext>
            </a:extLst>
          </p:cNvPr>
          <p:cNvSpPr txBox="1"/>
          <p:nvPr/>
        </p:nvSpPr>
        <p:spPr>
          <a:xfrm>
            <a:off x="12565741" y="603860"/>
            <a:ext cx="450258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história do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4CBDC1-C5D1-9249-7BFF-85235001B2CF}"/>
              </a:ext>
            </a:extLst>
          </p:cNvPr>
          <p:cNvSpPr txBox="1"/>
          <p:nvPr/>
        </p:nvSpPr>
        <p:spPr>
          <a:xfrm>
            <a:off x="13585921" y="1537784"/>
            <a:ext cx="7217229" cy="174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Foi criado em  1989 por Guido Van Rossum, um programador Holandês, como um hobby para se manter ocupado durante o natal.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D664056-B86A-BF9F-B632-A75904B32E71}"/>
              </a:ext>
            </a:extLst>
          </p:cNvPr>
          <p:cNvSpPr txBox="1"/>
          <p:nvPr/>
        </p:nvSpPr>
        <p:spPr>
          <a:xfrm>
            <a:off x="14481271" y="3686350"/>
            <a:ext cx="7217229" cy="23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nome da linguagem é baseado em um programa de TV britanico exibido pela BBC chamado "Monty Python's Flying Circus", o qual seu criador Guido Van Rossum era um grande fã.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41ABD5C-A664-26A6-E98B-C549588C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85" t="2932" r="54310" b="2932"/>
          <a:stretch>
            <a:fillRect/>
          </a:stretch>
        </p:blipFill>
        <p:spPr>
          <a:xfrm>
            <a:off x="21569878" y="-95250"/>
            <a:ext cx="3785509" cy="7048500"/>
          </a:xfrm>
          <a:custGeom>
            <a:avLst/>
            <a:gdLst>
              <a:gd name="connsiteX0" fmla="*/ 0 w 3785509"/>
              <a:gd name="connsiteY0" fmla="*/ 0 h 7048500"/>
              <a:gd name="connsiteX1" fmla="*/ 2587660 w 3785509"/>
              <a:gd name="connsiteY1" fmla="*/ 0 h 7048500"/>
              <a:gd name="connsiteX2" fmla="*/ 3785509 w 3785509"/>
              <a:gd name="connsiteY2" fmla="*/ 3524250 h 7048500"/>
              <a:gd name="connsiteX3" fmla="*/ 2587660 w 3785509"/>
              <a:gd name="connsiteY3" fmla="*/ 7048500 h 7048500"/>
              <a:gd name="connsiteX4" fmla="*/ 0 w 3785509"/>
              <a:gd name="connsiteY4" fmla="*/ 7048500 h 7048500"/>
              <a:gd name="connsiteX5" fmla="*/ 1197849 w 3785509"/>
              <a:gd name="connsiteY5" fmla="*/ 3524250 h 704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5509" h="7048500">
                <a:moveTo>
                  <a:pt x="0" y="0"/>
                </a:moveTo>
                <a:lnTo>
                  <a:pt x="2587660" y="0"/>
                </a:lnTo>
                <a:lnTo>
                  <a:pt x="3785509" y="3524250"/>
                </a:lnTo>
                <a:lnTo>
                  <a:pt x="2587660" y="7048500"/>
                </a:lnTo>
                <a:lnTo>
                  <a:pt x="0" y="7048500"/>
                </a:lnTo>
                <a:lnTo>
                  <a:pt x="1197849" y="3524250"/>
                </a:lnTo>
                <a:close/>
              </a:path>
            </a:pathLst>
          </a:cu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2417F1-6707-B814-68B3-3836ECDBA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3" y="466355"/>
            <a:ext cx="7850593" cy="59252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33E2CAE-1EF7-8BAE-5610-DCC025A36ACA}"/>
              </a:ext>
            </a:extLst>
          </p:cNvPr>
          <p:cNvSpPr txBox="1"/>
          <p:nvPr/>
        </p:nvSpPr>
        <p:spPr>
          <a:xfrm>
            <a:off x="-4409769" y="670557"/>
            <a:ext cx="4288616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Principais Recursos: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1049579-9004-6A7D-8417-79A7549E751C}"/>
              </a:ext>
            </a:extLst>
          </p:cNvPr>
          <p:cNvGrpSpPr/>
          <p:nvPr/>
        </p:nvGrpSpPr>
        <p:grpSpPr>
          <a:xfrm>
            <a:off x="-6312811" y="1688449"/>
            <a:ext cx="5126575" cy="669414"/>
            <a:chOff x="4277214" y="2745188"/>
            <a:chExt cx="5126575" cy="669414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F24A337-73E6-B8B1-30C9-259CAACECFE6}"/>
                </a:ext>
              </a:extLst>
            </p:cNvPr>
            <p:cNvSpPr txBox="1"/>
            <p:nvPr/>
          </p:nvSpPr>
          <p:spPr>
            <a:xfrm>
              <a:off x="4448664" y="2745188"/>
              <a:ext cx="4955125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É uma linguagem interpretada</a:t>
              </a:r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3021AF5E-5973-E910-D9D5-4CF4FFF345B6}"/>
                </a:ext>
              </a:extLst>
            </p:cNvPr>
            <p:cNvGrpSpPr/>
            <p:nvPr/>
          </p:nvGrpSpPr>
          <p:grpSpPr>
            <a:xfrm>
              <a:off x="4277214" y="3014500"/>
              <a:ext cx="171451" cy="176944"/>
              <a:chOff x="4289023" y="3002758"/>
              <a:chExt cx="171451" cy="176944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0EFD4FA5-4E79-9D8D-C818-C0E4A531EF73}"/>
                  </a:ext>
                </a:extLst>
              </p:cNvPr>
              <p:cNvSpPr/>
              <p:nvPr/>
            </p:nvSpPr>
            <p:spPr>
              <a:xfrm>
                <a:off x="4289023" y="3002758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B584758-45B6-D417-116E-560DB95BF7C2}"/>
                  </a:ext>
                </a:extLst>
              </p:cNvPr>
              <p:cNvSpPr/>
              <p:nvPr/>
            </p:nvSpPr>
            <p:spPr>
              <a:xfrm>
                <a:off x="4346173" y="3065401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D67FE08-416D-4C3B-0813-125E142F6890}"/>
              </a:ext>
            </a:extLst>
          </p:cNvPr>
          <p:cNvGrpSpPr/>
          <p:nvPr/>
        </p:nvGrpSpPr>
        <p:grpSpPr>
          <a:xfrm>
            <a:off x="-7894867" y="2583341"/>
            <a:ext cx="4474657" cy="669414"/>
            <a:chOff x="4277214" y="2745188"/>
            <a:chExt cx="4474657" cy="669414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E4478C1-079E-272E-AEAE-1EE7C5B1AEC8}"/>
                </a:ext>
              </a:extLst>
            </p:cNvPr>
            <p:cNvSpPr txBox="1"/>
            <p:nvPr/>
          </p:nvSpPr>
          <p:spPr>
            <a:xfrm>
              <a:off x="4448665" y="2745188"/>
              <a:ext cx="4303206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Facil de usar.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39F72BFF-2107-5DCA-B798-EB4A15B89E55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BAC46D71-D755-B390-1075-D1CE255A5E5A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E4B3AB0-9990-8600-0DA3-5844C2655572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E446A0D-E3DB-4E45-0585-5577C833D5CC}"/>
              </a:ext>
            </a:extLst>
          </p:cNvPr>
          <p:cNvGrpSpPr/>
          <p:nvPr/>
        </p:nvGrpSpPr>
        <p:grpSpPr>
          <a:xfrm>
            <a:off x="-9738181" y="3478915"/>
            <a:ext cx="5839907" cy="669414"/>
            <a:chOff x="4277214" y="2745188"/>
            <a:chExt cx="5839907" cy="669414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C7C7A17-F85F-39DF-5669-83FCA9E532C2}"/>
                </a:ext>
              </a:extLst>
            </p:cNvPr>
            <p:cNvSpPr txBox="1"/>
            <p:nvPr/>
          </p:nvSpPr>
          <p:spPr>
            <a:xfrm>
              <a:off x="4448664" y="2745188"/>
              <a:ext cx="5668457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Linguagem com tipos dinâmicos.</a:t>
              </a:r>
            </a:p>
          </p:txBody>
        </p: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61C2CD74-5F79-6EA0-7E17-79E13CE2A928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6686AB79-E19E-2D63-A54B-7904C5C849EB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BD3B43BE-219B-D1D5-AE84-E1F53C194F82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2F72A2D-91E1-C765-69F6-E9BEDFC115B5}"/>
              </a:ext>
            </a:extLst>
          </p:cNvPr>
          <p:cNvGrpSpPr/>
          <p:nvPr/>
        </p:nvGrpSpPr>
        <p:grpSpPr>
          <a:xfrm>
            <a:off x="-11726638" y="4372394"/>
            <a:ext cx="5240877" cy="669414"/>
            <a:chOff x="4277214" y="2745188"/>
            <a:chExt cx="5240877" cy="669414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53E9A1A-BE98-E82A-3917-6E0D1C0A83D4}"/>
                </a:ext>
              </a:extLst>
            </p:cNvPr>
            <p:cNvSpPr txBox="1"/>
            <p:nvPr/>
          </p:nvSpPr>
          <p:spPr>
            <a:xfrm>
              <a:off x="4448664" y="2745188"/>
              <a:ext cx="5069427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Uma linguagem de alto nível.</a:t>
              </a:r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82D60030-CB4F-F4D5-430E-65A66E4DFCA8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5A647CD6-C4FF-AD6C-54DD-2197A54C224A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FB40D67A-702E-2D8E-A2CD-3C1EB54F704A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B530A467-D023-B460-154E-F04679CA6DB7}"/>
              </a:ext>
            </a:extLst>
          </p:cNvPr>
          <p:cNvGrpSpPr/>
          <p:nvPr/>
        </p:nvGrpSpPr>
        <p:grpSpPr>
          <a:xfrm>
            <a:off x="-13802181" y="5265872"/>
            <a:ext cx="5240877" cy="669414"/>
            <a:chOff x="4277214" y="2745188"/>
            <a:chExt cx="5240877" cy="669414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FA901044-630A-F701-D8CA-F59FA2663587}"/>
                </a:ext>
              </a:extLst>
            </p:cNvPr>
            <p:cNvSpPr txBox="1"/>
            <p:nvPr/>
          </p:nvSpPr>
          <p:spPr>
            <a:xfrm>
              <a:off x="4448664" y="2745188"/>
              <a:ext cx="5069427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Linguagem orientada a objetos.</a:t>
              </a: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1E4C4B94-B0E3-C1FE-5A76-B4F5A4BAFE7F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93CB4A58-D685-B986-C69A-A5FC12097192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97FFD3B4-4F7C-A1AD-88EB-4CD681AA9A14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8301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C2C63-ACCA-C4ED-4E0B-A78A3B248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2417F1-6707-B814-68B3-3836ECDB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03" y="-6228591"/>
            <a:ext cx="7850593" cy="592528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7EA390-B476-2430-BDD7-DB1367F4BF2A}"/>
              </a:ext>
            </a:extLst>
          </p:cNvPr>
          <p:cNvSpPr txBox="1"/>
          <p:nvPr/>
        </p:nvSpPr>
        <p:spPr>
          <a:xfrm>
            <a:off x="655728" y="670557"/>
            <a:ext cx="4288616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Principais Recursos: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FA1CFA2-88C9-5D12-EA5F-A2A7EC41A22E}"/>
              </a:ext>
            </a:extLst>
          </p:cNvPr>
          <p:cNvGrpSpPr/>
          <p:nvPr/>
        </p:nvGrpSpPr>
        <p:grpSpPr>
          <a:xfrm>
            <a:off x="3353711" y="1688449"/>
            <a:ext cx="5126575" cy="669414"/>
            <a:chOff x="4277214" y="2745188"/>
            <a:chExt cx="5126575" cy="66941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A6B958B-9DFE-6F0F-26C7-D7BF3A154570}"/>
                </a:ext>
              </a:extLst>
            </p:cNvPr>
            <p:cNvSpPr txBox="1"/>
            <p:nvPr/>
          </p:nvSpPr>
          <p:spPr>
            <a:xfrm>
              <a:off x="4448664" y="2745188"/>
              <a:ext cx="4955125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É uma linguagem interpretada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183683B1-A434-6EC7-4264-B5E6E93F6C14}"/>
                </a:ext>
              </a:extLst>
            </p:cNvPr>
            <p:cNvGrpSpPr/>
            <p:nvPr/>
          </p:nvGrpSpPr>
          <p:grpSpPr>
            <a:xfrm>
              <a:off x="4277214" y="3014500"/>
              <a:ext cx="171451" cy="176944"/>
              <a:chOff x="4289023" y="3002758"/>
              <a:chExt cx="171451" cy="176944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D1307D36-CA31-3E3B-94E2-FDB6E70B3483}"/>
                  </a:ext>
                </a:extLst>
              </p:cNvPr>
              <p:cNvSpPr/>
              <p:nvPr/>
            </p:nvSpPr>
            <p:spPr>
              <a:xfrm>
                <a:off x="4289023" y="3002758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BD98F747-7EA0-37A6-8CDE-95EE179C9353}"/>
                  </a:ext>
                </a:extLst>
              </p:cNvPr>
              <p:cNvSpPr/>
              <p:nvPr/>
            </p:nvSpPr>
            <p:spPr>
              <a:xfrm>
                <a:off x="4346173" y="3065401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0544365-41E9-BAD4-FF4B-035D232EC88E}"/>
              </a:ext>
            </a:extLst>
          </p:cNvPr>
          <p:cNvGrpSpPr/>
          <p:nvPr/>
        </p:nvGrpSpPr>
        <p:grpSpPr>
          <a:xfrm>
            <a:off x="3353711" y="2583341"/>
            <a:ext cx="4474657" cy="669414"/>
            <a:chOff x="4277214" y="2745188"/>
            <a:chExt cx="4474657" cy="66941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1FBC453-1F23-AF28-1051-6C452F18414B}"/>
                </a:ext>
              </a:extLst>
            </p:cNvPr>
            <p:cNvSpPr txBox="1"/>
            <p:nvPr/>
          </p:nvSpPr>
          <p:spPr>
            <a:xfrm>
              <a:off x="4448665" y="2745188"/>
              <a:ext cx="4303206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Facil de usar.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17AA9FCA-2C0F-60AA-EEC2-7D5C093B53C1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52152A44-1A04-915D-5C41-EE82AF80F1F1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A2D3459-66A2-BA68-747F-67EEFE396097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5D7B33B-C296-037B-8F23-F4B2CE7ED1A4}"/>
              </a:ext>
            </a:extLst>
          </p:cNvPr>
          <p:cNvGrpSpPr/>
          <p:nvPr/>
        </p:nvGrpSpPr>
        <p:grpSpPr>
          <a:xfrm>
            <a:off x="3353711" y="3478915"/>
            <a:ext cx="5839907" cy="669414"/>
            <a:chOff x="4277214" y="2745188"/>
            <a:chExt cx="5839907" cy="66941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C740F32-D4D9-BADB-4721-76C562E4DC0B}"/>
                </a:ext>
              </a:extLst>
            </p:cNvPr>
            <p:cNvSpPr txBox="1"/>
            <p:nvPr/>
          </p:nvSpPr>
          <p:spPr>
            <a:xfrm>
              <a:off x="4448664" y="2745188"/>
              <a:ext cx="5668457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Linguagem com tipos dinâmicos.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544692F-CCCA-5901-E0E0-AEF6DEA566FC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D17992D2-F070-2EF9-59CC-E0A2AC9286F6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C40915BD-16D0-847E-9A0B-ECEE0008F772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AF04E57-BC65-29B5-8884-3988F975259D}"/>
              </a:ext>
            </a:extLst>
          </p:cNvPr>
          <p:cNvGrpSpPr/>
          <p:nvPr/>
        </p:nvGrpSpPr>
        <p:grpSpPr>
          <a:xfrm>
            <a:off x="3353711" y="4372394"/>
            <a:ext cx="5240877" cy="669414"/>
            <a:chOff x="4277214" y="2745188"/>
            <a:chExt cx="5240877" cy="669414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333B9F1-1BD1-EC08-1075-B57E1ADE8E69}"/>
                </a:ext>
              </a:extLst>
            </p:cNvPr>
            <p:cNvSpPr txBox="1"/>
            <p:nvPr/>
          </p:nvSpPr>
          <p:spPr>
            <a:xfrm>
              <a:off x="4448664" y="2745188"/>
              <a:ext cx="5069427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Uma linguagem de alto nível.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0FCA123-124A-7469-5817-EC5849FA7333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784939DC-A948-224B-DE2F-8EFF57C4C982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D186A22-703E-9B4E-17BF-99818A16CCF3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CA5D005-8E37-6A3E-75B6-72340BABAA81}"/>
              </a:ext>
            </a:extLst>
          </p:cNvPr>
          <p:cNvGrpSpPr/>
          <p:nvPr/>
        </p:nvGrpSpPr>
        <p:grpSpPr>
          <a:xfrm>
            <a:off x="3353711" y="5265872"/>
            <a:ext cx="5240877" cy="669414"/>
            <a:chOff x="4277214" y="2745188"/>
            <a:chExt cx="5240877" cy="669414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943A972-7A08-0850-963B-74B3B0EA0868}"/>
                </a:ext>
              </a:extLst>
            </p:cNvPr>
            <p:cNvSpPr txBox="1"/>
            <p:nvPr/>
          </p:nvSpPr>
          <p:spPr>
            <a:xfrm>
              <a:off x="4448664" y="2745188"/>
              <a:ext cx="5069427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Linguagem orientada a objetos.</a:t>
              </a: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A76C026B-B541-85E2-D891-B8F64BE42F19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39D97980-A7BB-751B-746B-3DEC4DCA199C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D6769820-6649-3A32-7D04-A312A9F243F2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116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C2C63-ACCA-C4ED-4E0B-A78A3B248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FA1CFA2-88C9-5D12-EA5F-A2A7EC41A22E}"/>
              </a:ext>
            </a:extLst>
          </p:cNvPr>
          <p:cNvGrpSpPr/>
          <p:nvPr/>
        </p:nvGrpSpPr>
        <p:grpSpPr>
          <a:xfrm>
            <a:off x="14442632" y="1688449"/>
            <a:ext cx="5126575" cy="669414"/>
            <a:chOff x="4277214" y="2745188"/>
            <a:chExt cx="5126575" cy="66941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A6B958B-9DFE-6F0F-26C7-D7BF3A154570}"/>
                </a:ext>
              </a:extLst>
            </p:cNvPr>
            <p:cNvSpPr txBox="1"/>
            <p:nvPr/>
          </p:nvSpPr>
          <p:spPr>
            <a:xfrm>
              <a:off x="4448664" y="2745188"/>
              <a:ext cx="4955125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É uma linguagem interpretada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183683B1-A434-6EC7-4264-B5E6E93F6C14}"/>
                </a:ext>
              </a:extLst>
            </p:cNvPr>
            <p:cNvGrpSpPr/>
            <p:nvPr/>
          </p:nvGrpSpPr>
          <p:grpSpPr>
            <a:xfrm>
              <a:off x="4277214" y="3014500"/>
              <a:ext cx="171451" cy="176944"/>
              <a:chOff x="4289023" y="3002758"/>
              <a:chExt cx="171451" cy="176944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D1307D36-CA31-3E3B-94E2-FDB6E70B3483}"/>
                  </a:ext>
                </a:extLst>
              </p:cNvPr>
              <p:cNvSpPr/>
              <p:nvPr/>
            </p:nvSpPr>
            <p:spPr>
              <a:xfrm>
                <a:off x="4289023" y="3002758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BD98F747-7EA0-37A6-8CDE-95EE179C9353}"/>
                  </a:ext>
                </a:extLst>
              </p:cNvPr>
              <p:cNvSpPr/>
              <p:nvPr/>
            </p:nvSpPr>
            <p:spPr>
              <a:xfrm>
                <a:off x="4346173" y="3065401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0544365-41E9-BAD4-FF4B-035D232EC88E}"/>
              </a:ext>
            </a:extLst>
          </p:cNvPr>
          <p:cNvGrpSpPr/>
          <p:nvPr/>
        </p:nvGrpSpPr>
        <p:grpSpPr>
          <a:xfrm>
            <a:off x="13920118" y="2583341"/>
            <a:ext cx="4474657" cy="669414"/>
            <a:chOff x="4277214" y="2745188"/>
            <a:chExt cx="4474657" cy="66941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1FBC453-1F23-AF28-1051-6C452F18414B}"/>
                </a:ext>
              </a:extLst>
            </p:cNvPr>
            <p:cNvSpPr txBox="1"/>
            <p:nvPr/>
          </p:nvSpPr>
          <p:spPr>
            <a:xfrm>
              <a:off x="4448665" y="2745188"/>
              <a:ext cx="4303206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Facil de usar.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17AA9FCA-2C0F-60AA-EEC2-7D5C093B53C1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52152A44-1A04-915D-5C41-EE82AF80F1F1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A2D3459-66A2-BA68-747F-67EEFE396097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5D7B33B-C296-037B-8F23-F4B2CE7ED1A4}"/>
              </a:ext>
            </a:extLst>
          </p:cNvPr>
          <p:cNvGrpSpPr/>
          <p:nvPr/>
        </p:nvGrpSpPr>
        <p:grpSpPr>
          <a:xfrm>
            <a:off x="13412119" y="3478915"/>
            <a:ext cx="5839907" cy="669414"/>
            <a:chOff x="4277214" y="2745188"/>
            <a:chExt cx="5839907" cy="66941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C740F32-D4D9-BADB-4721-76C562E4DC0B}"/>
                </a:ext>
              </a:extLst>
            </p:cNvPr>
            <p:cNvSpPr txBox="1"/>
            <p:nvPr/>
          </p:nvSpPr>
          <p:spPr>
            <a:xfrm>
              <a:off x="4448664" y="2745188"/>
              <a:ext cx="5668457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Linguagem com tipos dinâmicos.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544692F-CCCA-5901-E0E0-AEF6DEA566FC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D17992D2-F070-2EF9-59CC-E0A2AC9286F6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C40915BD-16D0-847E-9A0B-ECEE0008F772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AF04E57-BC65-29B5-8884-3988F975259D}"/>
              </a:ext>
            </a:extLst>
          </p:cNvPr>
          <p:cNvGrpSpPr/>
          <p:nvPr/>
        </p:nvGrpSpPr>
        <p:grpSpPr>
          <a:xfrm>
            <a:off x="12744463" y="4372394"/>
            <a:ext cx="5240877" cy="669414"/>
            <a:chOff x="4277214" y="2745188"/>
            <a:chExt cx="5240877" cy="669414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333B9F1-1BD1-EC08-1075-B57E1ADE8E69}"/>
                </a:ext>
              </a:extLst>
            </p:cNvPr>
            <p:cNvSpPr txBox="1"/>
            <p:nvPr/>
          </p:nvSpPr>
          <p:spPr>
            <a:xfrm>
              <a:off x="4448664" y="2745188"/>
              <a:ext cx="5069427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Uma linguagem de alto nível.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0FCA123-124A-7469-5817-EC5849FA7333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784939DC-A948-224B-DE2F-8EFF57C4C982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D186A22-703E-9B4E-17BF-99818A16CCF3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CA5D005-8E37-6A3E-75B6-72340BABAA81}"/>
              </a:ext>
            </a:extLst>
          </p:cNvPr>
          <p:cNvGrpSpPr/>
          <p:nvPr/>
        </p:nvGrpSpPr>
        <p:grpSpPr>
          <a:xfrm>
            <a:off x="12352577" y="5265872"/>
            <a:ext cx="5240877" cy="669414"/>
            <a:chOff x="4277214" y="2745188"/>
            <a:chExt cx="5240877" cy="669414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943A972-7A08-0850-963B-74B3B0EA0868}"/>
                </a:ext>
              </a:extLst>
            </p:cNvPr>
            <p:cNvSpPr txBox="1"/>
            <p:nvPr/>
          </p:nvSpPr>
          <p:spPr>
            <a:xfrm>
              <a:off x="4448664" y="2745188"/>
              <a:ext cx="5069427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6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Linguagem orientada a objetos.</a:t>
              </a: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A76C026B-B541-85E2-D891-B8F64BE42F19}"/>
                </a:ext>
              </a:extLst>
            </p:cNvPr>
            <p:cNvGrpSpPr/>
            <p:nvPr/>
          </p:nvGrpSpPr>
          <p:grpSpPr>
            <a:xfrm>
              <a:off x="4277214" y="3027196"/>
              <a:ext cx="171451" cy="176944"/>
              <a:chOff x="4289023" y="3015454"/>
              <a:chExt cx="171451" cy="176944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39D97980-A7BB-751B-746B-3DEC4DCA199C}"/>
                  </a:ext>
                </a:extLst>
              </p:cNvPr>
              <p:cNvSpPr/>
              <p:nvPr/>
            </p:nvSpPr>
            <p:spPr>
              <a:xfrm>
                <a:off x="4289023" y="3015454"/>
                <a:ext cx="114301" cy="114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D6769820-6649-3A32-7D04-A312A9F243F2}"/>
                  </a:ext>
                </a:extLst>
              </p:cNvPr>
              <p:cNvSpPr/>
              <p:nvPr/>
            </p:nvSpPr>
            <p:spPr>
              <a:xfrm>
                <a:off x="4346173" y="3078097"/>
                <a:ext cx="114301" cy="1143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2D2D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7E80FE4-108C-9FFD-B13B-84C6139F496A}"/>
              </a:ext>
            </a:extLst>
          </p:cNvPr>
          <p:cNvGrpSpPr/>
          <p:nvPr/>
        </p:nvGrpSpPr>
        <p:grpSpPr>
          <a:xfrm>
            <a:off x="2487385" y="1776698"/>
            <a:ext cx="7217229" cy="3316749"/>
            <a:chOff x="2575087" y="1780634"/>
            <a:chExt cx="7217229" cy="3316749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BD7EA390-B476-2430-BDD7-DB1367F4BF2A}"/>
                </a:ext>
              </a:extLst>
            </p:cNvPr>
            <p:cNvSpPr txBox="1"/>
            <p:nvPr/>
          </p:nvSpPr>
          <p:spPr>
            <a:xfrm>
              <a:off x="4035306" y="1780634"/>
              <a:ext cx="4288616" cy="733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6000"/>
                </a:lnSpc>
                <a:spcAft>
                  <a:spcPts val="800"/>
                </a:spcAft>
              </a:pPr>
              <a:r>
                <a:rPr lang="pt-BR" sz="4000" dirty="0">
                  <a:solidFill>
                    <a:schemeClr val="bg1"/>
                  </a:solidFill>
                  <a:effectLst/>
                  <a:latin typeface="Bahnschrift SemiBold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Bibliotecas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A8C0BAC-A36B-055F-EA7E-CDC2945647E0}"/>
                </a:ext>
              </a:extLst>
            </p:cNvPr>
            <p:cNvSpPr txBox="1"/>
            <p:nvPr/>
          </p:nvSpPr>
          <p:spPr>
            <a:xfrm>
              <a:off x="2575087" y="2778350"/>
              <a:ext cx="7217229" cy="2319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6000"/>
                </a:lnSpc>
                <a:spcAft>
                  <a:spcPts val="800"/>
                </a:spcAft>
              </a:pPr>
              <a:r>
                <a:rPr lang="pt-BR" sz="32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Uma biblioteca é uma coleção de códigos usados com frequência que os desenvolvedores podem incluir em seus programas Python para evitar escrever o código do zero.</a:t>
              </a:r>
            </a:p>
          </p:txBody>
        </p:sp>
      </p:grp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E8EDFA5-8AEA-AC16-FCCA-331DFB9AA11C}"/>
              </a:ext>
            </a:extLst>
          </p:cNvPr>
          <p:cNvCxnSpPr>
            <a:cxnSpLocks/>
          </p:cNvCxnSpPr>
          <p:nvPr/>
        </p:nvCxnSpPr>
        <p:spPr>
          <a:xfrm>
            <a:off x="-4292600" y="1196707"/>
            <a:ext cx="383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F89C6AEF-8FD6-BEFB-E63D-870E0886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39" y="8825039"/>
            <a:ext cx="4855074" cy="2490002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3F8E2E61-7257-9549-9AE7-82CEFA2A2119}"/>
              </a:ext>
            </a:extLst>
          </p:cNvPr>
          <p:cNvSpPr txBox="1"/>
          <p:nvPr/>
        </p:nvSpPr>
        <p:spPr>
          <a:xfrm>
            <a:off x="2103485" y="7034275"/>
            <a:ext cx="7985029" cy="11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escrever nossos códigos podemos utilizar um editor de texto neste caso usaremos o Visual Studio </a:t>
            </a:r>
            <a:r>
              <a:rPr lang="pt-BR" sz="320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endParaRPr lang="pt-BR" sz="3200" dirty="0">
              <a:solidFill>
                <a:schemeClr val="bg1"/>
              </a:solidFill>
              <a:effectLst/>
              <a:latin typeface="Bahnschrift Light Condensed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B73145A-19C2-9480-F70A-EE182A972AFB}"/>
              </a:ext>
            </a:extLst>
          </p:cNvPr>
          <p:cNvSpPr txBox="1"/>
          <p:nvPr/>
        </p:nvSpPr>
        <p:spPr>
          <a:xfrm>
            <a:off x="1822449" y="12533172"/>
            <a:ext cx="8547100" cy="11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é disponibilizado pela Microsoft de forma gratuita. Podendo ser baixado em code.visualstudio.com/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3CBB2D60-0145-83D7-424D-9DEB1AAC90AE}"/>
              </a:ext>
            </a:extLst>
          </p:cNvPr>
          <p:cNvCxnSpPr>
            <a:cxnSpLocks/>
          </p:cNvCxnSpPr>
          <p:nvPr/>
        </p:nvCxnSpPr>
        <p:spPr>
          <a:xfrm>
            <a:off x="7639050" y="13673138"/>
            <a:ext cx="50800" cy="0"/>
          </a:xfrm>
          <a:prstGeom prst="line">
            <a:avLst/>
          </a:prstGeom>
          <a:ln>
            <a:solidFill>
              <a:srgbClr val="25B0F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15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C2C63-ACCA-C4ED-4E0B-A78A3B248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9B7BBD4-5906-1CA2-96BB-38371343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39" y="2523995"/>
            <a:ext cx="4855074" cy="249000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FEA759-44E4-DB74-D918-70BCB4947DEE}"/>
              </a:ext>
            </a:extLst>
          </p:cNvPr>
          <p:cNvSpPr txBox="1"/>
          <p:nvPr/>
        </p:nvSpPr>
        <p:spPr>
          <a:xfrm>
            <a:off x="521280" y="463173"/>
            <a:ext cx="4288616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Como escrever Python?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E55AFE3-5BCF-8490-3A0A-0FBE859F7E37}"/>
              </a:ext>
            </a:extLst>
          </p:cNvPr>
          <p:cNvCxnSpPr>
            <a:cxnSpLocks/>
          </p:cNvCxnSpPr>
          <p:nvPr/>
        </p:nvCxnSpPr>
        <p:spPr>
          <a:xfrm>
            <a:off x="736600" y="1196707"/>
            <a:ext cx="383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29E7E0D-FDA7-9ADA-7283-0A88F7F92C3E}"/>
              </a:ext>
            </a:extLst>
          </p:cNvPr>
          <p:cNvSpPr txBox="1"/>
          <p:nvPr/>
        </p:nvSpPr>
        <p:spPr>
          <a:xfrm>
            <a:off x="2103485" y="1438081"/>
            <a:ext cx="7985029" cy="11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escrever nossos códigos podemos utilizar um editor de texto neste caso usaremos o Visual Studio </a:t>
            </a:r>
            <a:r>
              <a:rPr lang="pt-BR" sz="320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endParaRPr lang="pt-BR" sz="3200" dirty="0">
              <a:solidFill>
                <a:schemeClr val="bg1"/>
              </a:solidFill>
              <a:effectLst/>
              <a:latin typeface="Bahnschrift Light Condensed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BDFB8C7-8ACD-BE12-E4F9-4E4898EFE6FD}"/>
              </a:ext>
            </a:extLst>
          </p:cNvPr>
          <p:cNvSpPr txBox="1"/>
          <p:nvPr/>
        </p:nvSpPr>
        <p:spPr>
          <a:xfrm>
            <a:off x="1822449" y="5127228"/>
            <a:ext cx="8547100" cy="11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é disponibilizado pela Microsoft de forma gratuita. Podendo ser baixado em code.visualstudio.com/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B30D275-DE1C-EA31-80B4-4EB2D1495B88}"/>
              </a:ext>
            </a:extLst>
          </p:cNvPr>
          <p:cNvCxnSpPr>
            <a:cxnSpLocks/>
          </p:cNvCxnSpPr>
          <p:nvPr/>
        </p:nvCxnSpPr>
        <p:spPr>
          <a:xfrm>
            <a:off x="6275387" y="6267194"/>
            <a:ext cx="2940051" cy="0"/>
          </a:xfrm>
          <a:prstGeom prst="line">
            <a:avLst/>
          </a:prstGeom>
          <a:ln>
            <a:solidFill>
              <a:srgbClr val="25B0F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eio-quadro 45">
            <a:extLst>
              <a:ext uri="{FF2B5EF4-FFF2-40B4-BE49-F238E27FC236}">
                <a16:creationId xmlns:a16="http://schemas.microsoft.com/office/drawing/2014/main" id="{2A6C78AF-B5F4-FDF4-FB35-1B51BFDE3508}"/>
              </a:ext>
            </a:extLst>
          </p:cNvPr>
          <p:cNvSpPr/>
          <p:nvPr/>
        </p:nvSpPr>
        <p:spPr>
          <a:xfrm>
            <a:off x="-10804127" y="597783"/>
            <a:ext cx="2403077" cy="3746500"/>
          </a:xfrm>
          <a:prstGeom prst="halfFrame">
            <a:avLst>
              <a:gd name="adj1" fmla="val 8926"/>
              <a:gd name="adj2" fmla="val 11977"/>
            </a:avLst>
          </a:prstGeom>
          <a:gradFill flip="none" rotWithShape="1">
            <a:gsLst>
              <a:gs pos="0">
                <a:srgbClr val="EAA010"/>
              </a:gs>
              <a:gs pos="100000">
                <a:srgbClr val="FCBC0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Meio-quadro 46">
            <a:extLst>
              <a:ext uri="{FF2B5EF4-FFF2-40B4-BE49-F238E27FC236}">
                <a16:creationId xmlns:a16="http://schemas.microsoft.com/office/drawing/2014/main" id="{C0BD0421-1842-2377-704C-54CA46A4895D}"/>
              </a:ext>
            </a:extLst>
          </p:cNvPr>
          <p:cNvSpPr/>
          <p:nvPr/>
        </p:nvSpPr>
        <p:spPr>
          <a:xfrm rot="10800000">
            <a:off x="-4133851" y="2525839"/>
            <a:ext cx="3509193" cy="3746500"/>
          </a:xfrm>
          <a:prstGeom prst="halfFrame">
            <a:avLst>
              <a:gd name="adj1" fmla="val 8926"/>
              <a:gd name="adj2" fmla="val 11977"/>
            </a:avLst>
          </a:prstGeom>
          <a:gradFill flip="none" rotWithShape="1">
            <a:gsLst>
              <a:gs pos="100000">
                <a:srgbClr val="EAA010"/>
              </a:gs>
              <a:gs pos="0">
                <a:srgbClr val="FCBC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E48166BF-9C03-E76B-7428-B528F0DF8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10612" y="782310"/>
            <a:ext cx="9791224" cy="52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86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C2C63-ACCA-C4ED-4E0B-A78A3B248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9B7BBD4-5906-1CA2-96BB-38371343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239" y="2582989"/>
            <a:ext cx="4855074" cy="249000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FEA759-44E4-DB74-D918-70BCB4947DEE}"/>
              </a:ext>
            </a:extLst>
          </p:cNvPr>
          <p:cNvSpPr txBox="1"/>
          <p:nvPr/>
        </p:nvSpPr>
        <p:spPr>
          <a:xfrm>
            <a:off x="13119680" y="463173"/>
            <a:ext cx="4288616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Como escrever Python?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29E7E0D-FDA7-9ADA-7283-0A88F7F92C3E}"/>
              </a:ext>
            </a:extLst>
          </p:cNvPr>
          <p:cNvSpPr txBox="1"/>
          <p:nvPr/>
        </p:nvSpPr>
        <p:spPr>
          <a:xfrm>
            <a:off x="14612985" y="1497075"/>
            <a:ext cx="7985029" cy="11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escrever nossos códigos podemos utilizar um editor de texto neste caso usaremos o Visual Studio </a:t>
            </a:r>
            <a:r>
              <a:rPr lang="pt-BR" sz="3200" dirty="0" err="1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endParaRPr lang="pt-BR" sz="3200" dirty="0">
              <a:solidFill>
                <a:schemeClr val="bg1"/>
              </a:solidFill>
              <a:effectLst/>
              <a:latin typeface="Bahnschrift Light Condensed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BDFB8C7-8ACD-BE12-E4F9-4E4898EFE6FD}"/>
              </a:ext>
            </a:extLst>
          </p:cNvPr>
          <p:cNvSpPr txBox="1"/>
          <p:nvPr/>
        </p:nvSpPr>
        <p:spPr>
          <a:xfrm>
            <a:off x="16376649" y="5186222"/>
            <a:ext cx="8547100" cy="11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é disponibilizado pela Microsoft de forma gratuita. Podendo ser baixado em code.visualstudio.com/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B30D275-DE1C-EA31-80B4-4EB2D1495B88}"/>
              </a:ext>
            </a:extLst>
          </p:cNvPr>
          <p:cNvCxnSpPr>
            <a:cxnSpLocks/>
          </p:cNvCxnSpPr>
          <p:nvPr/>
        </p:nvCxnSpPr>
        <p:spPr>
          <a:xfrm>
            <a:off x="19686587" y="6326188"/>
            <a:ext cx="2940051" cy="0"/>
          </a:xfrm>
          <a:prstGeom prst="line">
            <a:avLst/>
          </a:prstGeom>
          <a:ln>
            <a:solidFill>
              <a:srgbClr val="25B0F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Meio-quadro 4">
            <a:extLst>
              <a:ext uri="{FF2B5EF4-FFF2-40B4-BE49-F238E27FC236}">
                <a16:creationId xmlns:a16="http://schemas.microsoft.com/office/drawing/2014/main" id="{CCFE55E7-BB0E-7C68-CB5D-E37CF26FCE19}"/>
              </a:ext>
            </a:extLst>
          </p:cNvPr>
          <p:cNvSpPr/>
          <p:nvPr/>
        </p:nvSpPr>
        <p:spPr>
          <a:xfrm>
            <a:off x="1006873" y="597783"/>
            <a:ext cx="8064500" cy="3746500"/>
          </a:xfrm>
          <a:prstGeom prst="halfFrame">
            <a:avLst>
              <a:gd name="adj1" fmla="val 8926"/>
              <a:gd name="adj2" fmla="val 11977"/>
            </a:avLst>
          </a:prstGeom>
          <a:gradFill flip="none" rotWithShape="1">
            <a:gsLst>
              <a:gs pos="0">
                <a:srgbClr val="EAA010"/>
              </a:gs>
              <a:gs pos="100000">
                <a:srgbClr val="FCBC0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Meio-quadro 5">
            <a:extLst>
              <a:ext uri="{FF2B5EF4-FFF2-40B4-BE49-F238E27FC236}">
                <a16:creationId xmlns:a16="http://schemas.microsoft.com/office/drawing/2014/main" id="{9251C86F-397C-EE0F-4CE7-11897C303019}"/>
              </a:ext>
            </a:extLst>
          </p:cNvPr>
          <p:cNvSpPr/>
          <p:nvPr/>
        </p:nvSpPr>
        <p:spPr>
          <a:xfrm rot="10800000">
            <a:off x="3121843" y="2525839"/>
            <a:ext cx="8064500" cy="3746500"/>
          </a:xfrm>
          <a:prstGeom prst="halfFrame">
            <a:avLst>
              <a:gd name="adj1" fmla="val 8926"/>
              <a:gd name="adj2" fmla="val 11977"/>
            </a:avLst>
          </a:prstGeom>
          <a:gradFill flip="none" rotWithShape="1">
            <a:gsLst>
              <a:gs pos="100000">
                <a:srgbClr val="EAA010"/>
              </a:gs>
              <a:gs pos="0">
                <a:srgbClr val="FCBC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D56BBE-8C0C-1565-59F1-EA89C37AA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88" y="782310"/>
            <a:ext cx="9791224" cy="529338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3E032A3-6C80-05B0-678D-423623586B0E}"/>
              </a:ext>
            </a:extLst>
          </p:cNvPr>
          <p:cNvSpPr txBox="1"/>
          <p:nvPr/>
        </p:nvSpPr>
        <p:spPr>
          <a:xfrm>
            <a:off x="1502824" y="-3360507"/>
            <a:ext cx="450258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Instalando Python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923AD87-B663-26E4-4F1B-B99AB7085539}"/>
              </a:ext>
            </a:extLst>
          </p:cNvPr>
          <p:cNvCxnSpPr>
            <a:cxnSpLocks/>
          </p:cNvCxnSpPr>
          <p:nvPr/>
        </p:nvCxnSpPr>
        <p:spPr>
          <a:xfrm>
            <a:off x="13328650" y="1231364"/>
            <a:ext cx="383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C337832-8E23-8694-852B-7872F6D92C8A}"/>
              </a:ext>
            </a:extLst>
          </p:cNvPr>
          <p:cNvGrpSpPr/>
          <p:nvPr/>
        </p:nvGrpSpPr>
        <p:grpSpPr>
          <a:xfrm>
            <a:off x="1502824" y="-2397382"/>
            <a:ext cx="7217229" cy="1747786"/>
            <a:chOff x="1502824" y="-2397382"/>
            <a:chExt cx="7217229" cy="1747786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F19AE7B-8D54-9683-70C6-2F7261C1EFEE}"/>
                </a:ext>
              </a:extLst>
            </p:cNvPr>
            <p:cNvSpPr txBox="1"/>
            <p:nvPr/>
          </p:nvSpPr>
          <p:spPr>
            <a:xfrm>
              <a:off x="1502824" y="-2397382"/>
              <a:ext cx="7217229" cy="17477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2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Agora vamos acessar o site oficial do Python o Python.org/downloads/ para baixar a versão mais atualizada da linguagem.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E4916E15-07E5-5086-5A75-E1B6C34E7DE1}"/>
                </a:ext>
              </a:extLst>
            </p:cNvPr>
            <p:cNvCxnSpPr/>
            <p:nvPr/>
          </p:nvCxnSpPr>
          <p:spPr>
            <a:xfrm>
              <a:off x="1581150" y="-1224112"/>
              <a:ext cx="30584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9">
            <a:extLst>
              <a:ext uri="{FF2B5EF4-FFF2-40B4-BE49-F238E27FC236}">
                <a16:creationId xmlns:a16="http://schemas.microsoft.com/office/drawing/2014/main" id="{922BE839-A94C-81CF-CC76-254E861B7ED0}"/>
              </a:ext>
            </a:extLst>
          </p:cNvPr>
          <p:cNvSpPr/>
          <p:nvPr/>
        </p:nvSpPr>
        <p:spPr>
          <a:xfrm rot="10800000">
            <a:off x="24721998" y="-54075"/>
            <a:ext cx="3868977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309701 w 3073150"/>
              <a:gd name="connsiteY0" fmla="*/ 0 h 7258050"/>
              <a:gd name="connsiteX1" fmla="*/ 2900501 w 3073150"/>
              <a:gd name="connsiteY1" fmla="*/ 0 h 7258050"/>
              <a:gd name="connsiteX2" fmla="*/ 2900501 w 3073150"/>
              <a:gd name="connsiteY2" fmla="*/ 7258050 h 7258050"/>
              <a:gd name="connsiteX3" fmla="*/ 309701 w 3073150"/>
              <a:gd name="connsiteY3" fmla="*/ 7258050 h 7258050"/>
              <a:gd name="connsiteX4" fmla="*/ 309701 w 3073150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150" h="7258050">
                <a:moveTo>
                  <a:pt x="309701" y="0"/>
                </a:moveTo>
                <a:lnTo>
                  <a:pt x="2900501" y="0"/>
                </a:lnTo>
                <a:cubicBezTo>
                  <a:pt x="3599001" y="2571750"/>
                  <a:pt x="1884501" y="4711700"/>
                  <a:pt x="2900501" y="7258050"/>
                </a:cubicBezTo>
                <a:lnTo>
                  <a:pt x="309701" y="7258050"/>
                </a:lnTo>
                <a:cubicBezTo>
                  <a:pt x="-706299" y="4648200"/>
                  <a:pt x="1178083" y="3092450"/>
                  <a:pt x="3097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9">
            <a:extLst>
              <a:ext uri="{FF2B5EF4-FFF2-40B4-BE49-F238E27FC236}">
                <a16:creationId xmlns:a16="http://schemas.microsoft.com/office/drawing/2014/main" id="{67C97062-8B81-20EA-FC81-3E1165E86169}"/>
              </a:ext>
            </a:extLst>
          </p:cNvPr>
          <p:cNvSpPr/>
          <p:nvPr/>
        </p:nvSpPr>
        <p:spPr>
          <a:xfrm>
            <a:off x="24996038" y="-152400"/>
            <a:ext cx="3321603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276770 w 3217654"/>
              <a:gd name="connsiteY0" fmla="*/ 0 h 7258050"/>
              <a:gd name="connsiteX1" fmla="*/ 2867570 w 3217654"/>
              <a:gd name="connsiteY1" fmla="*/ 0 h 7258050"/>
              <a:gd name="connsiteX2" fmla="*/ 2867570 w 3217654"/>
              <a:gd name="connsiteY2" fmla="*/ 7258050 h 7258050"/>
              <a:gd name="connsiteX3" fmla="*/ 276770 w 3217654"/>
              <a:gd name="connsiteY3" fmla="*/ 7258050 h 7258050"/>
              <a:gd name="connsiteX4" fmla="*/ 276770 w 3217654"/>
              <a:gd name="connsiteY4" fmla="*/ 0 h 7258050"/>
              <a:gd name="connsiteX0" fmla="*/ 276770 w 3152244"/>
              <a:gd name="connsiteY0" fmla="*/ 0 h 7258050"/>
              <a:gd name="connsiteX1" fmla="*/ 2867570 w 3152244"/>
              <a:gd name="connsiteY1" fmla="*/ 0 h 7258050"/>
              <a:gd name="connsiteX2" fmla="*/ 2867570 w 3152244"/>
              <a:gd name="connsiteY2" fmla="*/ 7258050 h 7258050"/>
              <a:gd name="connsiteX3" fmla="*/ 276770 w 3152244"/>
              <a:gd name="connsiteY3" fmla="*/ 7258050 h 7258050"/>
              <a:gd name="connsiteX4" fmla="*/ 276770 w 3152244"/>
              <a:gd name="connsiteY4" fmla="*/ 0 h 7258050"/>
              <a:gd name="connsiteX0" fmla="*/ 276770 w 3165026"/>
              <a:gd name="connsiteY0" fmla="*/ 0 h 7258050"/>
              <a:gd name="connsiteX1" fmla="*/ 2867570 w 3165026"/>
              <a:gd name="connsiteY1" fmla="*/ 0 h 7258050"/>
              <a:gd name="connsiteX2" fmla="*/ 2867570 w 3165026"/>
              <a:gd name="connsiteY2" fmla="*/ 7258050 h 7258050"/>
              <a:gd name="connsiteX3" fmla="*/ 276770 w 3165026"/>
              <a:gd name="connsiteY3" fmla="*/ 7258050 h 7258050"/>
              <a:gd name="connsiteX4" fmla="*/ 276770 w 3165026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026" h="7258050">
                <a:moveTo>
                  <a:pt x="276770" y="0"/>
                </a:moveTo>
                <a:lnTo>
                  <a:pt x="2867570" y="0"/>
                </a:lnTo>
                <a:cubicBezTo>
                  <a:pt x="4025921" y="2406650"/>
                  <a:pt x="1319111" y="4686300"/>
                  <a:pt x="2867570" y="7258050"/>
                </a:cubicBezTo>
                <a:lnTo>
                  <a:pt x="276770" y="7258050"/>
                </a:lnTo>
                <a:cubicBezTo>
                  <a:pt x="-739230" y="4648200"/>
                  <a:pt x="1457870" y="3041650"/>
                  <a:pt x="276770" y="0"/>
                </a:cubicBezTo>
                <a:close/>
              </a:path>
            </a:pathLst>
          </a:custGeom>
          <a:solidFill>
            <a:srgbClr val="FCBC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9">
            <a:extLst>
              <a:ext uri="{FF2B5EF4-FFF2-40B4-BE49-F238E27FC236}">
                <a16:creationId xmlns:a16="http://schemas.microsoft.com/office/drawing/2014/main" id="{53E059A2-F63C-FA9A-75DA-998D045C156A}"/>
              </a:ext>
            </a:extLst>
          </p:cNvPr>
          <p:cNvSpPr/>
          <p:nvPr/>
        </p:nvSpPr>
        <p:spPr>
          <a:xfrm rot="10800000">
            <a:off x="12327788" y="-54075"/>
            <a:ext cx="3868977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309701 w 3073150"/>
              <a:gd name="connsiteY0" fmla="*/ 0 h 7258050"/>
              <a:gd name="connsiteX1" fmla="*/ 2900501 w 3073150"/>
              <a:gd name="connsiteY1" fmla="*/ 0 h 7258050"/>
              <a:gd name="connsiteX2" fmla="*/ 2900501 w 3073150"/>
              <a:gd name="connsiteY2" fmla="*/ 7258050 h 7258050"/>
              <a:gd name="connsiteX3" fmla="*/ 309701 w 3073150"/>
              <a:gd name="connsiteY3" fmla="*/ 7258050 h 7258050"/>
              <a:gd name="connsiteX4" fmla="*/ 309701 w 3073150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150" h="7258050">
                <a:moveTo>
                  <a:pt x="309701" y="0"/>
                </a:moveTo>
                <a:lnTo>
                  <a:pt x="2900501" y="0"/>
                </a:lnTo>
                <a:cubicBezTo>
                  <a:pt x="3599001" y="2571750"/>
                  <a:pt x="1884501" y="4711700"/>
                  <a:pt x="2900501" y="7258050"/>
                </a:cubicBezTo>
                <a:lnTo>
                  <a:pt x="309701" y="7258050"/>
                </a:lnTo>
                <a:cubicBezTo>
                  <a:pt x="-706299" y="4648200"/>
                  <a:pt x="1178083" y="3092450"/>
                  <a:pt x="3097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2BF75DC-4E21-221A-FCE5-FC4034CFAF2C}"/>
              </a:ext>
            </a:extLst>
          </p:cNvPr>
          <p:cNvGrpSpPr/>
          <p:nvPr/>
        </p:nvGrpSpPr>
        <p:grpSpPr>
          <a:xfrm>
            <a:off x="13078078" y="-152400"/>
            <a:ext cx="13831719" cy="7258050"/>
            <a:chOff x="9915778" y="-152400"/>
            <a:chExt cx="13831719" cy="7258050"/>
          </a:xfrm>
        </p:grpSpPr>
        <p:sp>
          <p:nvSpPr>
            <p:cNvPr id="32" name="Retângulo 9">
              <a:extLst>
                <a:ext uri="{FF2B5EF4-FFF2-40B4-BE49-F238E27FC236}">
                  <a16:creationId xmlns:a16="http://schemas.microsoft.com/office/drawing/2014/main" id="{93FC7FE4-1708-14F8-44D8-3F073D5D70F3}"/>
                </a:ext>
              </a:extLst>
            </p:cNvPr>
            <p:cNvSpPr/>
            <p:nvPr/>
          </p:nvSpPr>
          <p:spPr>
            <a:xfrm>
              <a:off x="9915778" y="-152400"/>
              <a:ext cx="3321603" cy="7258050"/>
            </a:xfrm>
            <a:custGeom>
              <a:avLst/>
              <a:gdLst>
                <a:gd name="connsiteX0" fmla="*/ 0 w 2590800"/>
                <a:gd name="connsiteY0" fmla="*/ 0 h 7258050"/>
                <a:gd name="connsiteX1" fmla="*/ 2590800 w 2590800"/>
                <a:gd name="connsiteY1" fmla="*/ 0 h 7258050"/>
                <a:gd name="connsiteX2" fmla="*/ 2590800 w 2590800"/>
                <a:gd name="connsiteY2" fmla="*/ 7258050 h 7258050"/>
                <a:gd name="connsiteX3" fmla="*/ 0 w 2590800"/>
                <a:gd name="connsiteY3" fmla="*/ 7258050 h 7258050"/>
                <a:gd name="connsiteX4" fmla="*/ 0 w 2590800"/>
                <a:gd name="connsiteY4" fmla="*/ 0 h 7258050"/>
                <a:gd name="connsiteX0" fmla="*/ 0 w 2590800"/>
                <a:gd name="connsiteY0" fmla="*/ 0 h 7258050"/>
                <a:gd name="connsiteX1" fmla="*/ 2590800 w 2590800"/>
                <a:gd name="connsiteY1" fmla="*/ 0 h 7258050"/>
                <a:gd name="connsiteX2" fmla="*/ 2590800 w 2590800"/>
                <a:gd name="connsiteY2" fmla="*/ 7258050 h 7258050"/>
                <a:gd name="connsiteX3" fmla="*/ 0 w 2590800"/>
                <a:gd name="connsiteY3" fmla="*/ 7258050 h 7258050"/>
                <a:gd name="connsiteX4" fmla="*/ 0 w 2590800"/>
                <a:gd name="connsiteY4" fmla="*/ 0 h 7258050"/>
                <a:gd name="connsiteX0" fmla="*/ 276770 w 2867570"/>
                <a:gd name="connsiteY0" fmla="*/ 0 h 7258050"/>
                <a:gd name="connsiteX1" fmla="*/ 2867570 w 2867570"/>
                <a:gd name="connsiteY1" fmla="*/ 0 h 7258050"/>
                <a:gd name="connsiteX2" fmla="*/ 2867570 w 2867570"/>
                <a:gd name="connsiteY2" fmla="*/ 7258050 h 7258050"/>
                <a:gd name="connsiteX3" fmla="*/ 276770 w 2867570"/>
                <a:gd name="connsiteY3" fmla="*/ 7258050 h 7258050"/>
                <a:gd name="connsiteX4" fmla="*/ 276770 w 2867570"/>
                <a:gd name="connsiteY4" fmla="*/ 0 h 7258050"/>
                <a:gd name="connsiteX0" fmla="*/ 276770 w 3178014"/>
                <a:gd name="connsiteY0" fmla="*/ 0 h 7258050"/>
                <a:gd name="connsiteX1" fmla="*/ 2867570 w 3178014"/>
                <a:gd name="connsiteY1" fmla="*/ 0 h 7258050"/>
                <a:gd name="connsiteX2" fmla="*/ 2867570 w 3178014"/>
                <a:gd name="connsiteY2" fmla="*/ 7258050 h 7258050"/>
                <a:gd name="connsiteX3" fmla="*/ 276770 w 3178014"/>
                <a:gd name="connsiteY3" fmla="*/ 7258050 h 7258050"/>
                <a:gd name="connsiteX4" fmla="*/ 276770 w 3178014"/>
                <a:gd name="connsiteY4" fmla="*/ 0 h 7258050"/>
                <a:gd name="connsiteX0" fmla="*/ 276770 w 3040219"/>
                <a:gd name="connsiteY0" fmla="*/ 0 h 7258050"/>
                <a:gd name="connsiteX1" fmla="*/ 2867570 w 3040219"/>
                <a:gd name="connsiteY1" fmla="*/ 0 h 7258050"/>
                <a:gd name="connsiteX2" fmla="*/ 2867570 w 3040219"/>
                <a:gd name="connsiteY2" fmla="*/ 7258050 h 7258050"/>
                <a:gd name="connsiteX3" fmla="*/ 276770 w 3040219"/>
                <a:gd name="connsiteY3" fmla="*/ 7258050 h 7258050"/>
                <a:gd name="connsiteX4" fmla="*/ 276770 w 3040219"/>
                <a:gd name="connsiteY4" fmla="*/ 0 h 7258050"/>
                <a:gd name="connsiteX0" fmla="*/ 276770 w 3217654"/>
                <a:gd name="connsiteY0" fmla="*/ 0 h 7258050"/>
                <a:gd name="connsiteX1" fmla="*/ 2867570 w 3217654"/>
                <a:gd name="connsiteY1" fmla="*/ 0 h 7258050"/>
                <a:gd name="connsiteX2" fmla="*/ 2867570 w 3217654"/>
                <a:gd name="connsiteY2" fmla="*/ 7258050 h 7258050"/>
                <a:gd name="connsiteX3" fmla="*/ 276770 w 3217654"/>
                <a:gd name="connsiteY3" fmla="*/ 7258050 h 7258050"/>
                <a:gd name="connsiteX4" fmla="*/ 276770 w 3217654"/>
                <a:gd name="connsiteY4" fmla="*/ 0 h 7258050"/>
                <a:gd name="connsiteX0" fmla="*/ 276770 w 3152244"/>
                <a:gd name="connsiteY0" fmla="*/ 0 h 7258050"/>
                <a:gd name="connsiteX1" fmla="*/ 2867570 w 3152244"/>
                <a:gd name="connsiteY1" fmla="*/ 0 h 7258050"/>
                <a:gd name="connsiteX2" fmla="*/ 2867570 w 3152244"/>
                <a:gd name="connsiteY2" fmla="*/ 7258050 h 7258050"/>
                <a:gd name="connsiteX3" fmla="*/ 276770 w 3152244"/>
                <a:gd name="connsiteY3" fmla="*/ 7258050 h 7258050"/>
                <a:gd name="connsiteX4" fmla="*/ 276770 w 3152244"/>
                <a:gd name="connsiteY4" fmla="*/ 0 h 7258050"/>
                <a:gd name="connsiteX0" fmla="*/ 276770 w 3165026"/>
                <a:gd name="connsiteY0" fmla="*/ 0 h 7258050"/>
                <a:gd name="connsiteX1" fmla="*/ 2867570 w 3165026"/>
                <a:gd name="connsiteY1" fmla="*/ 0 h 7258050"/>
                <a:gd name="connsiteX2" fmla="*/ 2867570 w 3165026"/>
                <a:gd name="connsiteY2" fmla="*/ 7258050 h 7258050"/>
                <a:gd name="connsiteX3" fmla="*/ 276770 w 3165026"/>
                <a:gd name="connsiteY3" fmla="*/ 7258050 h 7258050"/>
                <a:gd name="connsiteX4" fmla="*/ 276770 w 3165026"/>
                <a:gd name="connsiteY4" fmla="*/ 0 h 72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026" h="7258050">
                  <a:moveTo>
                    <a:pt x="276770" y="0"/>
                  </a:moveTo>
                  <a:lnTo>
                    <a:pt x="2867570" y="0"/>
                  </a:lnTo>
                  <a:cubicBezTo>
                    <a:pt x="4025921" y="2406650"/>
                    <a:pt x="1319111" y="4686300"/>
                    <a:pt x="2867570" y="7258050"/>
                  </a:cubicBezTo>
                  <a:lnTo>
                    <a:pt x="276770" y="7258050"/>
                  </a:lnTo>
                  <a:cubicBezTo>
                    <a:pt x="-739230" y="4648200"/>
                    <a:pt x="1457870" y="3041650"/>
                    <a:pt x="276770" y="0"/>
                  </a:cubicBezTo>
                  <a:close/>
                </a:path>
              </a:pathLst>
            </a:custGeom>
            <a:solidFill>
              <a:srgbClr val="FCBC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DCF0072-F52B-D90C-F2DA-0845599313F6}"/>
                </a:ext>
              </a:extLst>
            </p:cNvPr>
            <p:cNvSpPr/>
            <p:nvPr/>
          </p:nvSpPr>
          <p:spPr>
            <a:xfrm>
              <a:off x="11555497" y="47625"/>
              <a:ext cx="12192000" cy="6858000"/>
            </a:xfrm>
            <a:prstGeom prst="rect">
              <a:avLst/>
            </a:prstGeom>
            <a:solidFill>
              <a:srgbClr val="FCBC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61951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C2C63-ACCA-C4ED-4E0B-A78A3B248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0">
                <a:schemeClr val="bg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141DA1-817E-E407-459A-BDF6F6E49D84}"/>
              </a:ext>
            </a:extLst>
          </p:cNvPr>
          <p:cNvSpPr txBox="1"/>
          <p:nvPr/>
        </p:nvSpPr>
        <p:spPr>
          <a:xfrm>
            <a:off x="1502824" y="1706793"/>
            <a:ext cx="450258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Instalando Python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0F0A1BF-C76E-6848-9B1A-A49EF134A819}"/>
              </a:ext>
            </a:extLst>
          </p:cNvPr>
          <p:cNvGrpSpPr/>
          <p:nvPr/>
        </p:nvGrpSpPr>
        <p:grpSpPr>
          <a:xfrm>
            <a:off x="1502824" y="2669918"/>
            <a:ext cx="7217229" cy="1747786"/>
            <a:chOff x="1502824" y="2669918"/>
            <a:chExt cx="7217229" cy="1747786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BA6A54-1148-F508-8E67-5468DCF1DE50}"/>
                </a:ext>
              </a:extLst>
            </p:cNvPr>
            <p:cNvSpPr txBox="1"/>
            <p:nvPr/>
          </p:nvSpPr>
          <p:spPr>
            <a:xfrm>
              <a:off x="1502824" y="2669918"/>
              <a:ext cx="7217229" cy="17477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6000"/>
                </a:lnSpc>
                <a:spcAft>
                  <a:spcPts val="800"/>
                </a:spcAft>
              </a:pPr>
              <a:r>
                <a:rPr lang="pt-BR" sz="3200" dirty="0">
                  <a:solidFill>
                    <a:schemeClr val="bg1"/>
                  </a:solidFill>
                  <a:effectLst/>
                  <a:latin typeface="Bahnschrift Light Condensed" panose="020B050204020402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Agora vamos acessar o site oficial do Python o Python.org/downloads/ para baixar a versão mais atualizada da linguagem.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D5A78A46-DC44-8486-F859-400952AE9743}"/>
                </a:ext>
              </a:extLst>
            </p:cNvPr>
            <p:cNvCxnSpPr/>
            <p:nvPr/>
          </p:nvCxnSpPr>
          <p:spPr>
            <a:xfrm>
              <a:off x="1581150" y="3824138"/>
              <a:ext cx="30584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io-quadro 18">
            <a:extLst>
              <a:ext uri="{FF2B5EF4-FFF2-40B4-BE49-F238E27FC236}">
                <a16:creationId xmlns:a16="http://schemas.microsoft.com/office/drawing/2014/main" id="{CB073617-0DA7-569F-C74B-5ED79315FD4E}"/>
              </a:ext>
            </a:extLst>
          </p:cNvPr>
          <p:cNvSpPr/>
          <p:nvPr/>
        </p:nvSpPr>
        <p:spPr>
          <a:xfrm>
            <a:off x="1006873" y="7551033"/>
            <a:ext cx="3869927" cy="3746500"/>
          </a:xfrm>
          <a:prstGeom prst="halfFrame">
            <a:avLst>
              <a:gd name="adj1" fmla="val 8926"/>
              <a:gd name="adj2" fmla="val 11977"/>
            </a:avLst>
          </a:prstGeom>
          <a:gradFill flip="none" rotWithShape="1">
            <a:gsLst>
              <a:gs pos="0">
                <a:srgbClr val="EAA010"/>
              </a:gs>
              <a:gs pos="100000">
                <a:srgbClr val="FCBC0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Meio-quadro 19">
            <a:extLst>
              <a:ext uri="{FF2B5EF4-FFF2-40B4-BE49-F238E27FC236}">
                <a16:creationId xmlns:a16="http://schemas.microsoft.com/office/drawing/2014/main" id="{C2F381EC-ECCF-EB53-5A0F-B56F387B15FC}"/>
              </a:ext>
            </a:extLst>
          </p:cNvPr>
          <p:cNvSpPr/>
          <p:nvPr/>
        </p:nvSpPr>
        <p:spPr>
          <a:xfrm rot="10800000">
            <a:off x="3121843" y="9479089"/>
            <a:ext cx="8064500" cy="3746500"/>
          </a:xfrm>
          <a:prstGeom prst="halfFrame">
            <a:avLst>
              <a:gd name="adj1" fmla="val 8926"/>
              <a:gd name="adj2" fmla="val 11977"/>
            </a:avLst>
          </a:prstGeom>
          <a:gradFill flip="none" rotWithShape="1">
            <a:gsLst>
              <a:gs pos="100000">
                <a:srgbClr val="EAA010"/>
              </a:gs>
              <a:gs pos="0">
                <a:srgbClr val="FCBC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7773111-87B4-87ED-E51C-C20DB847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88" y="7735560"/>
            <a:ext cx="9791224" cy="529338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D573F34-7CB5-4D8D-3D26-EAFFCE252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0027" y="591066"/>
            <a:ext cx="10181202" cy="5675868"/>
          </a:xfrm>
          <a:prstGeom prst="rect">
            <a:avLst/>
          </a:prstGeom>
        </p:spPr>
      </p:pic>
      <p:sp>
        <p:nvSpPr>
          <p:cNvPr id="24" name="Retângulo 9">
            <a:extLst>
              <a:ext uri="{FF2B5EF4-FFF2-40B4-BE49-F238E27FC236}">
                <a16:creationId xmlns:a16="http://schemas.microsoft.com/office/drawing/2014/main" id="{ACBA5283-D38E-4787-1051-EE25327B2A81}"/>
              </a:ext>
            </a:extLst>
          </p:cNvPr>
          <p:cNvSpPr/>
          <p:nvPr/>
        </p:nvSpPr>
        <p:spPr>
          <a:xfrm rot="10800000">
            <a:off x="22778898" y="-54075"/>
            <a:ext cx="3868977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309701 w 3073150"/>
              <a:gd name="connsiteY0" fmla="*/ 0 h 7258050"/>
              <a:gd name="connsiteX1" fmla="*/ 2900501 w 3073150"/>
              <a:gd name="connsiteY1" fmla="*/ 0 h 7258050"/>
              <a:gd name="connsiteX2" fmla="*/ 2900501 w 3073150"/>
              <a:gd name="connsiteY2" fmla="*/ 7258050 h 7258050"/>
              <a:gd name="connsiteX3" fmla="*/ 309701 w 3073150"/>
              <a:gd name="connsiteY3" fmla="*/ 7258050 h 7258050"/>
              <a:gd name="connsiteX4" fmla="*/ 309701 w 3073150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150" h="7258050">
                <a:moveTo>
                  <a:pt x="309701" y="0"/>
                </a:moveTo>
                <a:lnTo>
                  <a:pt x="2900501" y="0"/>
                </a:lnTo>
                <a:cubicBezTo>
                  <a:pt x="3599001" y="2571750"/>
                  <a:pt x="1884501" y="4711700"/>
                  <a:pt x="2900501" y="7258050"/>
                </a:cubicBezTo>
                <a:lnTo>
                  <a:pt x="309701" y="7258050"/>
                </a:lnTo>
                <a:cubicBezTo>
                  <a:pt x="-706299" y="4648200"/>
                  <a:pt x="1178083" y="3092450"/>
                  <a:pt x="3097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9">
            <a:extLst>
              <a:ext uri="{FF2B5EF4-FFF2-40B4-BE49-F238E27FC236}">
                <a16:creationId xmlns:a16="http://schemas.microsoft.com/office/drawing/2014/main" id="{D647E53F-8408-4A6B-2E79-F6B9646FA786}"/>
              </a:ext>
            </a:extLst>
          </p:cNvPr>
          <p:cNvSpPr/>
          <p:nvPr/>
        </p:nvSpPr>
        <p:spPr>
          <a:xfrm>
            <a:off x="21833738" y="-152400"/>
            <a:ext cx="3321603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276770 w 3217654"/>
              <a:gd name="connsiteY0" fmla="*/ 0 h 7258050"/>
              <a:gd name="connsiteX1" fmla="*/ 2867570 w 3217654"/>
              <a:gd name="connsiteY1" fmla="*/ 0 h 7258050"/>
              <a:gd name="connsiteX2" fmla="*/ 2867570 w 3217654"/>
              <a:gd name="connsiteY2" fmla="*/ 7258050 h 7258050"/>
              <a:gd name="connsiteX3" fmla="*/ 276770 w 3217654"/>
              <a:gd name="connsiteY3" fmla="*/ 7258050 h 7258050"/>
              <a:gd name="connsiteX4" fmla="*/ 276770 w 3217654"/>
              <a:gd name="connsiteY4" fmla="*/ 0 h 7258050"/>
              <a:gd name="connsiteX0" fmla="*/ 276770 w 3152244"/>
              <a:gd name="connsiteY0" fmla="*/ 0 h 7258050"/>
              <a:gd name="connsiteX1" fmla="*/ 2867570 w 3152244"/>
              <a:gd name="connsiteY1" fmla="*/ 0 h 7258050"/>
              <a:gd name="connsiteX2" fmla="*/ 2867570 w 3152244"/>
              <a:gd name="connsiteY2" fmla="*/ 7258050 h 7258050"/>
              <a:gd name="connsiteX3" fmla="*/ 276770 w 3152244"/>
              <a:gd name="connsiteY3" fmla="*/ 7258050 h 7258050"/>
              <a:gd name="connsiteX4" fmla="*/ 276770 w 3152244"/>
              <a:gd name="connsiteY4" fmla="*/ 0 h 7258050"/>
              <a:gd name="connsiteX0" fmla="*/ 276770 w 3165026"/>
              <a:gd name="connsiteY0" fmla="*/ 0 h 7258050"/>
              <a:gd name="connsiteX1" fmla="*/ 2867570 w 3165026"/>
              <a:gd name="connsiteY1" fmla="*/ 0 h 7258050"/>
              <a:gd name="connsiteX2" fmla="*/ 2867570 w 3165026"/>
              <a:gd name="connsiteY2" fmla="*/ 7258050 h 7258050"/>
              <a:gd name="connsiteX3" fmla="*/ 276770 w 3165026"/>
              <a:gd name="connsiteY3" fmla="*/ 7258050 h 7258050"/>
              <a:gd name="connsiteX4" fmla="*/ 276770 w 3165026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026" h="7258050">
                <a:moveTo>
                  <a:pt x="276770" y="0"/>
                </a:moveTo>
                <a:lnTo>
                  <a:pt x="2867570" y="0"/>
                </a:lnTo>
                <a:cubicBezTo>
                  <a:pt x="4025921" y="2406650"/>
                  <a:pt x="1319111" y="4686300"/>
                  <a:pt x="2867570" y="7258050"/>
                </a:cubicBezTo>
                <a:lnTo>
                  <a:pt x="276770" y="7258050"/>
                </a:lnTo>
                <a:cubicBezTo>
                  <a:pt x="-739230" y="4648200"/>
                  <a:pt x="1457870" y="3041650"/>
                  <a:pt x="276770" y="0"/>
                </a:cubicBezTo>
                <a:close/>
              </a:path>
            </a:pathLst>
          </a:custGeom>
          <a:solidFill>
            <a:srgbClr val="FCBC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9">
            <a:extLst>
              <a:ext uri="{FF2B5EF4-FFF2-40B4-BE49-F238E27FC236}">
                <a16:creationId xmlns:a16="http://schemas.microsoft.com/office/drawing/2014/main" id="{8B6670FD-0D4B-D36E-73BF-7E2984A17449}"/>
              </a:ext>
            </a:extLst>
          </p:cNvPr>
          <p:cNvSpPr/>
          <p:nvPr/>
        </p:nvSpPr>
        <p:spPr>
          <a:xfrm rot="10800000">
            <a:off x="9641738" y="-54075"/>
            <a:ext cx="3868977" cy="7258050"/>
          </a:xfrm>
          <a:custGeom>
            <a:avLst/>
            <a:gdLst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0 w 2590800"/>
              <a:gd name="connsiteY0" fmla="*/ 0 h 7258050"/>
              <a:gd name="connsiteX1" fmla="*/ 2590800 w 2590800"/>
              <a:gd name="connsiteY1" fmla="*/ 0 h 7258050"/>
              <a:gd name="connsiteX2" fmla="*/ 2590800 w 2590800"/>
              <a:gd name="connsiteY2" fmla="*/ 7258050 h 7258050"/>
              <a:gd name="connsiteX3" fmla="*/ 0 w 2590800"/>
              <a:gd name="connsiteY3" fmla="*/ 7258050 h 7258050"/>
              <a:gd name="connsiteX4" fmla="*/ 0 w 2590800"/>
              <a:gd name="connsiteY4" fmla="*/ 0 h 7258050"/>
              <a:gd name="connsiteX0" fmla="*/ 276770 w 2867570"/>
              <a:gd name="connsiteY0" fmla="*/ 0 h 7258050"/>
              <a:gd name="connsiteX1" fmla="*/ 2867570 w 2867570"/>
              <a:gd name="connsiteY1" fmla="*/ 0 h 7258050"/>
              <a:gd name="connsiteX2" fmla="*/ 2867570 w 2867570"/>
              <a:gd name="connsiteY2" fmla="*/ 7258050 h 7258050"/>
              <a:gd name="connsiteX3" fmla="*/ 276770 w 2867570"/>
              <a:gd name="connsiteY3" fmla="*/ 7258050 h 7258050"/>
              <a:gd name="connsiteX4" fmla="*/ 276770 w 2867570"/>
              <a:gd name="connsiteY4" fmla="*/ 0 h 7258050"/>
              <a:gd name="connsiteX0" fmla="*/ 276770 w 3178014"/>
              <a:gd name="connsiteY0" fmla="*/ 0 h 7258050"/>
              <a:gd name="connsiteX1" fmla="*/ 2867570 w 3178014"/>
              <a:gd name="connsiteY1" fmla="*/ 0 h 7258050"/>
              <a:gd name="connsiteX2" fmla="*/ 2867570 w 3178014"/>
              <a:gd name="connsiteY2" fmla="*/ 7258050 h 7258050"/>
              <a:gd name="connsiteX3" fmla="*/ 276770 w 3178014"/>
              <a:gd name="connsiteY3" fmla="*/ 7258050 h 7258050"/>
              <a:gd name="connsiteX4" fmla="*/ 276770 w 3178014"/>
              <a:gd name="connsiteY4" fmla="*/ 0 h 7258050"/>
              <a:gd name="connsiteX0" fmla="*/ 276770 w 3040219"/>
              <a:gd name="connsiteY0" fmla="*/ 0 h 7258050"/>
              <a:gd name="connsiteX1" fmla="*/ 2867570 w 3040219"/>
              <a:gd name="connsiteY1" fmla="*/ 0 h 7258050"/>
              <a:gd name="connsiteX2" fmla="*/ 2867570 w 3040219"/>
              <a:gd name="connsiteY2" fmla="*/ 7258050 h 7258050"/>
              <a:gd name="connsiteX3" fmla="*/ 276770 w 3040219"/>
              <a:gd name="connsiteY3" fmla="*/ 7258050 h 7258050"/>
              <a:gd name="connsiteX4" fmla="*/ 276770 w 3040219"/>
              <a:gd name="connsiteY4" fmla="*/ 0 h 7258050"/>
              <a:gd name="connsiteX0" fmla="*/ 309701 w 3073150"/>
              <a:gd name="connsiteY0" fmla="*/ 0 h 7258050"/>
              <a:gd name="connsiteX1" fmla="*/ 2900501 w 3073150"/>
              <a:gd name="connsiteY1" fmla="*/ 0 h 7258050"/>
              <a:gd name="connsiteX2" fmla="*/ 2900501 w 3073150"/>
              <a:gd name="connsiteY2" fmla="*/ 7258050 h 7258050"/>
              <a:gd name="connsiteX3" fmla="*/ 309701 w 3073150"/>
              <a:gd name="connsiteY3" fmla="*/ 7258050 h 7258050"/>
              <a:gd name="connsiteX4" fmla="*/ 309701 w 3073150"/>
              <a:gd name="connsiteY4" fmla="*/ 0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150" h="7258050">
                <a:moveTo>
                  <a:pt x="309701" y="0"/>
                </a:moveTo>
                <a:lnTo>
                  <a:pt x="2900501" y="0"/>
                </a:lnTo>
                <a:cubicBezTo>
                  <a:pt x="3599001" y="2571750"/>
                  <a:pt x="1884501" y="4711700"/>
                  <a:pt x="2900501" y="7258050"/>
                </a:cubicBezTo>
                <a:lnTo>
                  <a:pt x="309701" y="7258050"/>
                </a:lnTo>
                <a:cubicBezTo>
                  <a:pt x="-706299" y="4648200"/>
                  <a:pt x="1178083" y="3092450"/>
                  <a:pt x="3097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92C4A5D-AD3D-9840-BAC2-F84061170F68}"/>
              </a:ext>
            </a:extLst>
          </p:cNvPr>
          <p:cNvGrpSpPr/>
          <p:nvPr/>
        </p:nvGrpSpPr>
        <p:grpSpPr>
          <a:xfrm>
            <a:off x="9915778" y="-152400"/>
            <a:ext cx="13831719" cy="7258050"/>
            <a:chOff x="9915778" y="-152400"/>
            <a:chExt cx="13831719" cy="725805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DEEC3EC-AA63-B3D6-02EC-778C8E1F5385}"/>
                </a:ext>
              </a:extLst>
            </p:cNvPr>
            <p:cNvSpPr/>
            <p:nvPr/>
          </p:nvSpPr>
          <p:spPr>
            <a:xfrm>
              <a:off x="9915778" y="-152400"/>
              <a:ext cx="3321603" cy="7258050"/>
            </a:xfrm>
            <a:custGeom>
              <a:avLst/>
              <a:gdLst>
                <a:gd name="connsiteX0" fmla="*/ 0 w 2590800"/>
                <a:gd name="connsiteY0" fmla="*/ 0 h 7258050"/>
                <a:gd name="connsiteX1" fmla="*/ 2590800 w 2590800"/>
                <a:gd name="connsiteY1" fmla="*/ 0 h 7258050"/>
                <a:gd name="connsiteX2" fmla="*/ 2590800 w 2590800"/>
                <a:gd name="connsiteY2" fmla="*/ 7258050 h 7258050"/>
                <a:gd name="connsiteX3" fmla="*/ 0 w 2590800"/>
                <a:gd name="connsiteY3" fmla="*/ 7258050 h 7258050"/>
                <a:gd name="connsiteX4" fmla="*/ 0 w 2590800"/>
                <a:gd name="connsiteY4" fmla="*/ 0 h 7258050"/>
                <a:gd name="connsiteX0" fmla="*/ 0 w 2590800"/>
                <a:gd name="connsiteY0" fmla="*/ 0 h 7258050"/>
                <a:gd name="connsiteX1" fmla="*/ 2590800 w 2590800"/>
                <a:gd name="connsiteY1" fmla="*/ 0 h 7258050"/>
                <a:gd name="connsiteX2" fmla="*/ 2590800 w 2590800"/>
                <a:gd name="connsiteY2" fmla="*/ 7258050 h 7258050"/>
                <a:gd name="connsiteX3" fmla="*/ 0 w 2590800"/>
                <a:gd name="connsiteY3" fmla="*/ 7258050 h 7258050"/>
                <a:gd name="connsiteX4" fmla="*/ 0 w 2590800"/>
                <a:gd name="connsiteY4" fmla="*/ 0 h 7258050"/>
                <a:gd name="connsiteX0" fmla="*/ 276770 w 2867570"/>
                <a:gd name="connsiteY0" fmla="*/ 0 h 7258050"/>
                <a:gd name="connsiteX1" fmla="*/ 2867570 w 2867570"/>
                <a:gd name="connsiteY1" fmla="*/ 0 h 7258050"/>
                <a:gd name="connsiteX2" fmla="*/ 2867570 w 2867570"/>
                <a:gd name="connsiteY2" fmla="*/ 7258050 h 7258050"/>
                <a:gd name="connsiteX3" fmla="*/ 276770 w 2867570"/>
                <a:gd name="connsiteY3" fmla="*/ 7258050 h 7258050"/>
                <a:gd name="connsiteX4" fmla="*/ 276770 w 2867570"/>
                <a:gd name="connsiteY4" fmla="*/ 0 h 7258050"/>
                <a:gd name="connsiteX0" fmla="*/ 276770 w 3178014"/>
                <a:gd name="connsiteY0" fmla="*/ 0 h 7258050"/>
                <a:gd name="connsiteX1" fmla="*/ 2867570 w 3178014"/>
                <a:gd name="connsiteY1" fmla="*/ 0 h 7258050"/>
                <a:gd name="connsiteX2" fmla="*/ 2867570 w 3178014"/>
                <a:gd name="connsiteY2" fmla="*/ 7258050 h 7258050"/>
                <a:gd name="connsiteX3" fmla="*/ 276770 w 3178014"/>
                <a:gd name="connsiteY3" fmla="*/ 7258050 h 7258050"/>
                <a:gd name="connsiteX4" fmla="*/ 276770 w 3178014"/>
                <a:gd name="connsiteY4" fmla="*/ 0 h 7258050"/>
                <a:gd name="connsiteX0" fmla="*/ 276770 w 3040219"/>
                <a:gd name="connsiteY0" fmla="*/ 0 h 7258050"/>
                <a:gd name="connsiteX1" fmla="*/ 2867570 w 3040219"/>
                <a:gd name="connsiteY1" fmla="*/ 0 h 7258050"/>
                <a:gd name="connsiteX2" fmla="*/ 2867570 w 3040219"/>
                <a:gd name="connsiteY2" fmla="*/ 7258050 h 7258050"/>
                <a:gd name="connsiteX3" fmla="*/ 276770 w 3040219"/>
                <a:gd name="connsiteY3" fmla="*/ 7258050 h 7258050"/>
                <a:gd name="connsiteX4" fmla="*/ 276770 w 3040219"/>
                <a:gd name="connsiteY4" fmla="*/ 0 h 7258050"/>
                <a:gd name="connsiteX0" fmla="*/ 276770 w 3217654"/>
                <a:gd name="connsiteY0" fmla="*/ 0 h 7258050"/>
                <a:gd name="connsiteX1" fmla="*/ 2867570 w 3217654"/>
                <a:gd name="connsiteY1" fmla="*/ 0 h 7258050"/>
                <a:gd name="connsiteX2" fmla="*/ 2867570 w 3217654"/>
                <a:gd name="connsiteY2" fmla="*/ 7258050 h 7258050"/>
                <a:gd name="connsiteX3" fmla="*/ 276770 w 3217654"/>
                <a:gd name="connsiteY3" fmla="*/ 7258050 h 7258050"/>
                <a:gd name="connsiteX4" fmla="*/ 276770 w 3217654"/>
                <a:gd name="connsiteY4" fmla="*/ 0 h 7258050"/>
                <a:gd name="connsiteX0" fmla="*/ 276770 w 3152244"/>
                <a:gd name="connsiteY0" fmla="*/ 0 h 7258050"/>
                <a:gd name="connsiteX1" fmla="*/ 2867570 w 3152244"/>
                <a:gd name="connsiteY1" fmla="*/ 0 h 7258050"/>
                <a:gd name="connsiteX2" fmla="*/ 2867570 w 3152244"/>
                <a:gd name="connsiteY2" fmla="*/ 7258050 h 7258050"/>
                <a:gd name="connsiteX3" fmla="*/ 276770 w 3152244"/>
                <a:gd name="connsiteY3" fmla="*/ 7258050 h 7258050"/>
                <a:gd name="connsiteX4" fmla="*/ 276770 w 3152244"/>
                <a:gd name="connsiteY4" fmla="*/ 0 h 7258050"/>
                <a:gd name="connsiteX0" fmla="*/ 276770 w 3165026"/>
                <a:gd name="connsiteY0" fmla="*/ 0 h 7258050"/>
                <a:gd name="connsiteX1" fmla="*/ 2867570 w 3165026"/>
                <a:gd name="connsiteY1" fmla="*/ 0 h 7258050"/>
                <a:gd name="connsiteX2" fmla="*/ 2867570 w 3165026"/>
                <a:gd name="connsiteY2" fmla="*/ 7258050 h 7258050"/>
                <a:gd name="connsiteX3" fmla="*/ 276770 w 3165026"/>
                <a:gd name="connsiteY3" fmla="*/ 7258050 h 7258050"/>
                <a:gd name="connsiteX4" fmla="*/ 276770 w 3165026"/>
                <a:gd name="connsiteY4" fmla="*/ 0 h 72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026" h="7258050">
                  <a:moveTo>
                    <a:pt x="276770" y="0"/>
                  </a:moveTo>
                  <a:lnTo>
                    <a:pt x="2867570" y="0"/>
                  </a:lnTo>
                  <a:cubicBezTo>
                    <a:pt x="4025921" y="2406650"/>
                    <a:pt x="1319111" y="4686300"/>
                    <a:pt x="2867570" y="7258050"/>
                  </a:cubicBezTo>
                  <a:lnTo>
                    <a:pt x="276770" y="7258050"/>
                  </a:lnTo>
                  <a:cubicBezTo>
                    <a:pt x="-739230" y="4648200"/>
                    <a:pt x="1457870" y="3041650"/>
                    <a:pt x="276770" y="0"/>
                  </a:cubicBezTo>
                  <a:close/>
                </a:path>
              </a:pathLst>
            </a:custGeom>
            <a:solidFill>
              <a:srgbClr val="FCBC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4008F8D-4C42-637C-ACBF-1E744CF489F0}"/>
                </a:ext>
              </a:extLst>
            </p:cNvPr>
            <p:cNvSpPr/>
            <p:nvPr/>
          </p:nvSpPr>
          <p:spPr>
            <a:xfrm>
              <a:off x="11555497" y="-152400"/>
              <a:ext cx="12192000" cy="7058025"/>
            </a:xfrm>
            <a:prstGeom prst="rect">
              <a:avLst/>
            </a:prstGeom>
            <a:solidFill>
              <a:srgbClr val="FCBC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177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636</Words>
  <Application>Microsoft Office PowerPoint</Application>
  <PresentationFormat>Widescreen</PresentationFormat>
  <Paragraphs>66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Bahnschrift Light Condensed</vt:lpstr>
      <vt:lpstr>Bahnschrift SemiBold Condensed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Camacho</dc:creator>
  <cp:lastModifiedBy>Gabriel Camacho</cp:lastModifiedBy>
  <cp:revision>31</cp:revision>
  <dcterms:created xsi:type="dcterms:W3CDTF">2024-07-02T13:06:45Z</dcterms:created>
  <dcterms:modified xsi:type="dcterms:W3CDTF">2024-07-02T18:05:32Z</dcterms:modified>
</cp:coreProperties>
</file>