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6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52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9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2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947B-FDD2-4508-997C-A25BC1EC819D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7410-5CD7-4466-8FCD-DD85595CE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7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A52448-AAD7-0DBF-B71F-DF44DE85A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6" r="981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C692D2-1D86-2CA7-A5A2-0F98B1D21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FIFA 23 ULTIMATE TEAM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23BF8-5181-AE98-8BB1-68A9B154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37" y="4788038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PROJETO INDIVIDUAL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76A12F-EAD6-8B16-F806-7DCBBC8BE9E1}"/>
              </a:ext>
            </a:extLst>
          </p:cNvPr>
          <p:cNvSpPr txBox="1"/>
          <p:nvPr/>
        </p:nvSpPr>
        <p:spPr>
          <a:xfrm>
            <a:off x="231237" y="5973167"/>
            <a:ext cx="381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GUILHERME COCOLOTI  1ADS B</a:t>
            </a:r>
          </a:p>
        </p:txBody>
      </p:sp>
    </p:spTree>
    <p:extLst>
      <p:ext uri="{BB962C8B-B14F-4D97-AF65-F5344CB8AC3E}">
        <p14:creationId xmlns:p14="http://schemas.microsoft.com/office/powerpoint/2010/main" val="292623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CA91F-EBE7-36E7-4283-EF058184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527" y="1180451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dirty="0"/>
              <a:t>O QUE É</a:t>
            </a:r>
          </a:p>
          <a:p>
            <a:endParaRPr lang="pt-BR" dirty="0"/>
          </a:p>
          <a:p>
            <a:r>
              <a:rPr lang="pt-BR" dirty="0"/>
              <a:t>BODYTYPES: LEAN, AVERAGE E STOCKY.</a:t>
            </a:r>
          </a:p>
          <a:p>
            <a:endParaRPr lang="pt-BR" dirty="0"/>
          </a:p>
          <a:p>
            <a:r>
              <a:rPr lang="pt-BR" dirty="0"/>
              <a:t>ACCELERATE: EXPLOSIVE, CONTROLLED E LENGTHY.</a:t>
            </a:r>
          </a:p>
          <a:p>
            <a:endParaRPr lang="pt-BR" dirty="0"/>
          </a:p>
          <a:p>
            <a:r>
              <a:rPr lang="pt-BR" dirty="0"/>
              <a:t>DIFERENÇAS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579AC4-C86B-89BD-8894-A6F2B7BBDF2E}"/>
              </a:ext>
            </a:extLst>
          </p:cNvPr>
          <p:cNvSpPr/>
          <p:nvPr/>
        </p:nvSpPr>
        <p:spPr>
          <a:xfrm>
            <a:off x="0" y="0"/>
            <a:ext cx="4804643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FA8348-A706-F5B8-0883-B0B6D21F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3" y="2817565"/>
            <a:ext cx="5378934" cy="12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2075BFE-555E-D419-C96F-7358FDD6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01" y="1282837"/>
            <a:ext cx="8265794" cy="42923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29F819-E007-C44B-579D-ABBEE2BB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SITE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4772B3B-4AB2-CF5E-6777-34E38E5A4A4D}"/>
              </a:ext>
            </a:extLst>
          </p:cNvPr>
          <p:cNvCxnSpPr/>
          <p:nvPr/>
        </p:nvCxnSpPr>
        <p:spPr>
          <a:xfrm>
            <a:off x="4650549" y="1035921"/>
            <a:ext cx="28908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128D43-37A4-2BAC-5DDF-DA81BA4A494F}"/>
              </a:ext>
            </a:extLst>
          </p:cNvPr>
          <p:cNvSpPr txBox="1"/>
          <p:nvPr/>
        </p:nvSpPr>
        <p:spPr>
          <a:xfrm>
            <a:off x="6698319" y="5535391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CADASTRO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24FCD-28D6-6E82-D03D-E630CE3B5590}"/>
              </a:ext>
            </a:extLst>
          </p:cNvPr>
          <p:cNvSpPr txBox="1"/>
          <p:nvPr/>
        </p:nvSpPr>
        <p:spPr>
          <a:xfrm>
            <a:off x="6698319" y="6052355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QUIS ULTIMATE TEAM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8E8D12-F54C-7A4C-FD54-C925AE96A278}"/>
              </a:ext>
            </a:extLst>
          </p:cNvPr>
          <p:cNvSpPr txBox="1"/>
          <p:nvPr/>
        </p:nvSpPr>
        <p:spPr>
          <a:xfrm>
            <a:off x="2821748" y="5575163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HOME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A584AB-0BD4-AA14-2453-F38ECEF22E88}"/>
              </a:ext>
            </a:extLst>
          </p:cNvPr>
          <p:cNvSpPr txBox="1"/>
          <p:nvPr/>
        </p:nvSpPr>
        <p:spPr>
          <a:xfrm>
            <a:off x="2821748" y="6052355"/>
            <a:ext cx="16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319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8AD2-5C20-03E5-1462-444BE6B0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33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FERRAMENTA DE GESTÃO: PLANNER </a:t>
            </a:r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B1DF8DD-0E20-2349-74B8-65F6E0A56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" y="1335240"/>
            <a:ext cx="11219543" cy="5032375"/>
          </a:xfr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1E957C8-2B0E-154B-72F0-AD18D272A9BF}"/>
              </a:ext>
            </a:extLst>
          </p:cNvPr>
          <p:cNvCxnSpPr/>
          <p:nvPr/>
        </p:nvCxnSpPr>
        <p:spPr>
          <a:xfrm>
            <a:off x="1937358" y="1127342"/>
            <a:ext cx="831728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8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35989-2DC5-47C7-5CD3-81C373B5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67" y="-9380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GITHUB</a:t>
            </a:r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669ADB7B-F653-FCED-F5C9-1C0CBFC0B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0" y="1089147"/>
            <a:ext cx="11051039" cy="5574563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66D28C2-8F0A-A6FF-4AEF-23B5F735CBAC}"/>
              </a:ext>
            </a:extLst>
          </p:cNvPr>
          <p:cNvCxnSpPr/>
          <p:nvPr/>
        </p:nvCxnSpPr>
        <p:spPr>
          <a:xfrm>
            <a:off x="4860099" y="864296"/>
            <a:ext cx="2279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5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07A573-889B-B966-4882-66314F38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8" y="193852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SOCIOEMOCIONAL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514877-E74F-2B45-3D32-D6C9DC799E17}"/>
              </a:ext>
            </a:extLst>
          </p:cNvPr>
          <p:cNvSpPr txBox="1"/>
          <p:nvPr/>
        </p:nvSpPr>
        <p:spPr>
          <a:xfrm>
            <a:off x="6096000" y="1242707"/>
            <a:ext cx="5135293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</a:t>
            </a:r>
            <a:r>
              <a:rPr lang="en-US" sz="2400" dirty="0"/>
              <a:t>NFÂNCIA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VALORES: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HONESTIDADE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DISCIPLINA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CORAGEM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PACIÊNCIA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CONFIANÇA.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DIFICULDADE: 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FRONT-END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DESAFIO: 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IR ATRÁS SOZINHO, SUPERAR DIFICULDADES E GERENCIAR TODAS AS TAREFAS.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776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D0A29-A1F4-69E6-8DDC-2D8D56A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48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4D1A7006-05F5-012A-0888-C69CA9F03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57" y="396085"/>
            <a:ext cx="4672582" cy="60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73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FIFA 23 ULTIMATE TEAM  </vt:lpstr>
      <vt:lpstr>Apresentação do PowerPoint</vt:lpstr>
      <vt:lpstr>SITE </vt:lpstr>
      <vt:lpstr>FERRAMENTA DE GESTÃO: PLANNER </vt:lpstr>
      <vt:lpstr>GITHUB</vt:lpstr>
      <vt:lpstr>SOCIOEMOCIONAL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23 ULTIMATE TEAM  </dc:title>
  <dc:creator> ㅤ</dc:creator>
  <cp:lastModifiedBy> ㅤ</cp:lastModifiedBy>
  <cp:revision>3</cp:revision>
  <dcterms:created xsi:type="dcterms:W3CDTF">2022-11-29T18:26:30Z</dcterms:created>
  <dcterms:modified xsi:type="dcterms:W3CDTF">2022-11-30T04:27:20Z</dcterms:modified>
</cp:coreProperties>
</file>