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6BCBE-DBAB-0A85-1A1D-355D3993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8B0B3-47A2-77A7-8863-CF425164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50E0A-AB04-C62E-ECE5-9F140BB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02B68-05FA-85D0-E501-9638815E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23536-68B2-775A-A9F6-F4D0DFD7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6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43DEA-CF6A-0166-3D66-CBCC1077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0FD0F4-098D-6FC3-1B9C-F63FA0D9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80F38-5336-2011-AF6C-B52F93E8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FEB42-233D-4055-E517-5328B6C1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54B7A-7A80-4127-9A11-CE7FA594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74AD4A-F565-8C0C-886F-9539FE0C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C2100F-4E53-86D1-3C9C-75B0F4C8C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E1CDA-57F1-EB6A-12B3-381A3BF6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17E59-6336-03F0-CEDF-C1785A16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15A28-E2DF-4F56-0CBA-E46C11A3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5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DCEC6-58C0-2FF1-CEBC-897F0B2F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7ADF3-E54B-226C-15DE-2A0F2423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46DAE-95F5-6FEF-6B1E-70445DAB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A7613-4AB6-54E2-08A7-124CEEE9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D1EEF-C62D-CBBD-7C36-305AB1A2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2C869-6E49-9EE7-61A3-64D018F9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7298B-29BD-C06A-4E97-CB8AB9E1E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0D959-3857-3536-BBD1-62622598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80524-C654-8939-0BD1-53FB58A0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BE52E-A867-4295-C119-1A553569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7DCD0-A5DF-13E3-811D-C8F0DBA8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DDF52-D86A-69D8-1A25-99B092EFD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D143D-F47E-B529-D67A-039455656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C8AA6-1CAF-B51F-7080-8A1F1D3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69C5D-FAED-3059-D201-0B781254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F491A6-77D4-9598-21D1-A60F566A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7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5D525-145E-88D9-D10C-F73F21F6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474FD4-7E43-26ED-A4EF-239199F5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9D7D31-A102-F884-4BAA-09AFFC8B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4C4FC5-28AA-631D-0D6D-DB1B30B4E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8805E6-692A-6D25-E72B-CE816C047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5C3E55-A221-5BAE-78C1-001AB662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2DE7B-AC74-B8C1-5C65-AFAD4B9B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EB9F34-FE74-B0FC-C306-C88FC5E2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21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9C8DC-B06F-D4B8-8256-E0BAEB7D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9B3142-DE17-972E-9E14-0F60AB51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6B7713-A744-A7D1-F2D5-114A6F8B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6754FF-93A2-1C9E-7827-FC6331A4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77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427529-869F-7173-7F41-327C0335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672587-AAD0-F460-62E4-B894A372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015F5-991E-E090-D543-26AD411C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18882-AF65-CE96-C5EB-DFFE4188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71640-9F3C-34A2-1398-2A55B5341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31107-3255-3896-66B0-199A7EB8E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B6CE99-10D1-17B5-5E78-8166DF6A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8C0B9-2A3F-7EB8-9A52-FCA71B94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BE381B-59D8-FD59-5040-6474EC1F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0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29E9B-1700-62CE-44C5-3140B7FB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963A8B-77B3-837E-B659-B67DB87DC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0F4956-BCFC-5F7A-B21E-8822C5C0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C70DA-E4B5-82B3-DB94-646CF525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FF7CF-9797-B369-FA92-144339CC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ADD218-6B89-16E0-1C21-3588E3A7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43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1AFE60-C1E9-F628-F84E-B319012D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0670C-ECC3-D1BB-2976-070BE831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042EB-9803-43D5-2307-54AF7943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4426-F914-45F9-A5B6-1DC7BF2D5A7C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28193-07C1-CDAF-5516-842E0FC50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F188F-246A-DB0B-FAB2-D82128AFE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2480-947C-4897-8450-8B03A6A1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joias.com.br/#/credenciament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571F-C01E-EF22-4D5A-91201BE1B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LANDPAGE</a:t>
            </a:r>
          </a:p>
        </p:txBody>
      </p:sp>
    </p:spTree>
    <p:extLst>
      <p:ext uri="{BB962C8B-B14F-4D97-AF65-F5344CB8AC3E}">
        <p14:creationId xmlns:p14="http://schemas.microsoft.com/office/powerpoint/2010/main" val="29686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965094E-1B64-66F6-9F2E-8D0F3F80B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86" y="1430482"/>
            <a:ext cx="7153926" cy="38434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76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FDF4244-E2C6-ED6F-EBAE-C7B75071056D}"/>
              </a:ext>
            </a:extLst>
          </p:cNvPr>
          <p:cNvSpPr txBox="1"/>
          <p:nvPr/>
        </p:nvSpPr>
        <p:spPr>
          <a:xfrm>
            <a:off x="3168073" y="1968873"/>
            <a:ext cx="6096000" cy="2241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Participe da maior feira de negócios de bijuterias, acessórios, joias de prata, folheados e semijoias de toda a América Latina!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mais de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 anos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tradição, experiência e qualidade com a marca registrada 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BIJOIAS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 quatro edições anuais, todas realizadas no Centro de Convenções Frei Caneca, em São Paulo.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9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027384-2EF7-97A6-10D1-19A1F49C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79" y="1476113"/>
            <a:ext cx="8001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5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63658B27-0342-8078-522B-5F0CFB01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5" y="1492194"/>
            <a:ext cx="6209030" cy="2041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968A05-0614-18B0-6BF4-A79A7F68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491" y="2313658"/>
            <a:ext cx="35798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Seu cadastro valerá para qualquer edição da BIJOIAS!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7A5304F-4176-FFE0-61FB-1ED539A3C0C9}"/>
              </a:ext>
            </a:extLst>
          </p:cNvPr>
          <p:cNvCxnSpPr>
            <a:cxnSpLocks/>
          </p:cNvCxnSpPr>
          <p:nvPr/>
        </p:nvCxnSpPr>
        <p:spPr>
          <a:xfrm>
            <a:off x="7909004" y="2392218"/>
            <a:ext cx="394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61C7373-1607-CDB1-7356-4A5028EF4D56}"/>
              </a:ext>
            </a:extLst>
          </p:cNvPr>
          <p:cNvCxnSpPr/>
          <p:nvPr/>
        </p:nvCxnSpPr>
        <p:spPr>
          <a:xfrm>
            <a:off x="7909004" y="2974109"/>
            <a:ext cx="394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E5F138-A0A6-478B-7604-DE91D268B004}"/>
              </a:ext>
            </a:extLst>
          </p:cNvPr>
          <p:cNvSpPr txBox="1"/>
          <p:nvPr/>
        </p:nvSpPr>
        <p:spPr>
          <a:xfrm>
            <a:off x="8303491" y="2821474"/>
            <a:ext cx="31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Manter botão </a:t>
            </a:r>
            <a:r>
              <a:rPr lang="pt-BR" sz="1200" b="1" dirty="0"/>
              <a:t>Quero me cadastrar!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Link:  </a:t>
            </a:r>
            <a:r>
              <a:rPr lang="pt-BR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https://bijoias.com.br/#/credenciamento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pt-BR" sz="1200" b="1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2CBFE34-5505-6E6F-AA95-4E743045793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629236" y="3315855"/>
            <a:ext cx="849746" cy="33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EB7CD81-7B28-A3D1-BC20-6D8937919F38}"/>
              </a:ext>
            </a:extLst>
          </p:cNvPr>
          <p:cNvSpPr txBox="1"/>
          <p:nvPr/>
        </p:nvSpPr>
        <p:spPr>
          <a:xfrm>
            <a:off x="8478982" y="3514293"/>
            <a:ext cx="4294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*Feira exclusiva para lojistas com CNPJ do setor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392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Mulher segurando celular com tela ligada&#10;&#10;Descrição gerada automaticamente com confiança média">
            <a:extLst>
              <a:ext uri="{FF2B5EF4-FFF2-40B4-BE49-F238E27FC236}">
                <a16:creationId xmlns:a16="http://schemas.microsoft.com/office/drawing/2014/main" id="{65569E3B-0D47-1D5D-DE81-1377A695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1321470"/>
            <a:ext cx="6576060" cy="40576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0BFDB44-8E81-E0CB-6CE6-26F2E668B84A}"/>
              </a:ext>
            </a:extLst>
          </p:cNvPr>
          <p:cNvCxnSpPr>
            <a:cxnSpLocks/>
          </p:cNvCxnSpPr>
          <p:nvPr/>
        </p:nvCxnSpPr>
        <p:spPr>
          <a:xfrm flipV="1">
            <a:off x="2863273" y="1126836"/>
            <a:ext cx="1311563" cy="8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0E35A1-8DB7-7EE3-06A8-6EC794C3A5E3}"/>
              </a:ext>
            </a:extLst>
          </p:cNvPr>
          <p:cNvSpPr txBox="1"/>
          <p:nvPr/>
        </p:nvSpPr>
        <p:spPr>
          <a:xfrm>
            <a:off x="4174836" y="9421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+ 34 anos 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BF3782-52A2-033E-AC4E-A492BA56DDF4}"/>
              </a:ext>
            </a:extLst>
          </p:cNvPr>
          <p:cNvCxnSpPr>
            <a:cxnSpLocks/>
          </p:cNvCxnSpPr>
          <p:nvPr/>
        </p:nvCxnSpPr>
        <p:spPr>
          <a:xfrm>
            <a:off x="3796145" y="3048000"/>
            <a:ext cx="4313382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22AC70-5730-8310-4AEB-63E6D51F4CAD}"/>
              </a:ext>
            </a:extLst>
          </p:cNvPr>
          <p:cNvSpPr txBox="1"/>
          <p:nvPr/>
        </p:nvSpPr>
        <p:spPr>
          <a:xfrm>
            <a:off x="8229600" y="2964873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BIJOIAS comemora sua 100ª edição! É a única feira no mundo a atingir esse marco histórico.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85DF0D-3641-0D32-A7AF-3BCB5DE900FD}"/>
              </a:ext>
            </a:extLst>
          </p:cNvPr>
          <p:cNvCxnSpPr/>
          <p:nvPr/>
        </p:nvCxnSpPr>
        <p:spPr>
          <a:xfrm flipH="1">
            <a:off x="997527" y="4128655"/>
            <a:ext cx="1302328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0F9C63-EE51-8754-2513-DEDB68CB8985}"/>
              </a:ext>
            </a:extLst>
          </p:cNvPr>
          <p:cNvSpPr txBox="1"/>
          <p:nvPr/>
        </p:nvSpPr>
        <p:spPr>
          <a:xfrm>
            <a:off x="544945" y="5624946"/>
            <a:ext cx="13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edições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5D0F3D6-704A-F1E5-569C-365CBB392006}"/>
              </a:ext>
            </a:extLst>
          </p:cNvPr>
          <p:cNvCxnSpPr/>
          <p:nvPr/>
        </p:nvCxnSpPr>
        <p:spPr>
          <a:xfrm>
            <a:off x="3990109" y="4128655"/>
            <a:ext cx="1311564" cy="16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855A8D5-605A-9F58-A47E-B59C8C295A7B}"/>
              </a:ext>
            </a:extLst>
          </p:cNvPr>
          <p:cNvSpPr txBox="1"/>
          <p:nvPr/>
        </p:nvSpPr>
        <p:spPr>
          <a:xfrm>
            <a:off x="2821646" y="5537139"/>
            <a:ext cx="233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+ 120 mil compradores</a:t>
            </a:r>
          </a:p>
          <a:p>
            <a:pPr algn="ctr"/>
            <a:r>
              <a:rPr lang="pt-BR" dirty="0"/>
              <a:t>cadastrados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58900A-6EF4-634E-41C2-C2159EC360B1}"/>
              </a:ext>
            </a:extLst>
          </p:cNvPr>
          <p:cNvSpPr txBox="1"/>
          <p:nvPr/>
        </p:nvSpPr>
        <p:spPr>
          <a:xfrm>
            <a:off x="5150292" y="5731225"/>
            <a:ext cx="20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+ 12 mil Expositores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9AF0DF-992E-6224-DF58-2625F02D01D5}"/>
              </a:ext>
            </a:extLst>
          </p:cNvPr>
          <p:cNvSpPr txBox="1"/>
          <p:nvPr/>
        </p:nvSpPr>
        <p:spPr>
          <a:xfrm>
            <a:off x="847546" y="5994278"/>
            <a:ext cx="239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+ 1 milhão de visitantes</a:t>
            </a:r>
          </a:p>
          <a:p>
            <a:pPr algn="ctr"/>
            <a:r>
              <a:rPr lang="pt-BR" dirty="0"/>
              <a:t>participantes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86FB775-F8B3-76DB-1A86-7F694C513952}"/>
              </a:ext>
            </a:extLst>
          </p:cNvPr>
          <p:cNvCxnSpPr>
            <a:cxnSpLocks/>
          </p:cNvCxnSpPr>
          <p:nvPr/>
        </p:nvCxnSpPr>
        <p:spPr>
          <a:xfrm>
            <a:off x="2552730" y="5080000"/>
            <a:ext cx="0" cy="91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960F321-FD40-8295-12E4-901E240FA337}"/>
              </a:ext>
            </a:extLst>
          </p:cNvPr>
          <p:cNvCxnSpPr/>
          <p:nvPr/>
        </p:nvCxnSpPr>
        <p:spPr>
          <a:xfrm>
            <a:off x="3694545" y="5080000"/>
            <a:ext cx="101600" cy="45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34838A7-0C8E-C366-552E-0E6B779189E4}"/>
              </a:ext>
            </a:extLst>
          </p:cNvPr>
          <p:cNvCxnSpPr/>
          <p:nvPr/>
        </p:nvCxnSpPr>
        <p:spPr>
          <a:xfrm flipV="1">
            <a:off x="6964218" y="1690255"/>
            <a:ext cx="1413164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8A12BB5-9F2C-538B-E2B0-AAC0748E95AE}"/>
              </a:ext>
            </a:extLst>
          </p:cNvPr>
          <p:cNvSpPr txBox="1"/>
          <p:nvPr/>
        </p:nvSpPr>
        <p:spPr>
          <a:xfrm>
            <a:off x="8377382" y="1487055"/>
            <a:ext cx="24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Substituir a foto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9625E7-E93B-43A8-9659-95D714E362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6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ECC084-B297-6C6A-9447-CBD7A4388BFC}"/>
              </a:ext>
            </a:extLst>
          </p:cNvPr>
          <p:cNvSpPr txBox="1"/>
          <p:nvPr/>
        </p:nvSpPr>
        <p:spPr>
          <a:xfrm>
            <a:off x="3152493" y="2235199"/>
            <a:ext cx="61581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Depoimento Expositor (pedir para Julia)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Depoimento Comprador (pedir para Julia)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Caso tenha alguma dúvida, fale com a Marina: (11) 9 8504 6860</a:t>
            </a:r>
          </a:p>
        </p:txBody>
      </p:sp>
    </p:spTree>
    <p:extLst>
      <p:ext uri="{BB962C8B-B14F-4D97-AF65-F5344CB8AC3E}">
        <p14:creationId xmlns:p14="http://schemas.microsoft.com/office/powerpoint/2010/main" val="305782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80F6D4-EA5C-0708-BE29-8AF6C59AB7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r="11983"/>
          <a:stretch/>
        </p:blipFill>
        <p:spPr bwMode="auto">
          <a:xfrm>
            <a:off x="2387917" y="1585537"/>
            <a:ext cx="2958465" cy="4278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C16250-4203-6703-9B0F-C2E71F88E8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20" y="1585537"/>
            <a:ext cx="2700020" cy="42748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A0BEC2-2C69-80F6-0E14-8BBCB5B6D52C}"/>
              </a:ext>
            </a:extLst>
          </p:cNvPr>
          <p:cNvSpPr txBox="1"/>
          <p:nvPr/>
        </p:nvSpPr>
        <p:spPr>
          <a:xfrm>
            <a:off x="4922981" y="682376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DE ESTRUTURA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16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LANDPAGE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LANDPAGE</dc:title>
  <dc:creator>Vera Masi</dc:creator>
  <cp:lastModifiedBy>Operacional1</cp:lastModifiedBy>
  <cp:revision>8</cp:revision>
  <dcterms:created xsi:type="dcterms:W3CDTF">2023-10-08T05:10:26Z</dcterms:created>
  <dcterms:modified xsi:type="dcterms:W3CDTF">2023-10-09T18:09:58Z</dcterms:modified>
</cp:coreProperties>
</file>