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4" r:id="rId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E1DF-BF10-4190-933E-93C1572EDF06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D82E-5525-42E2-9D94-ADE81A44D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82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D77C-4315-47CC-BE29-4E0903682FB8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7283-AC71-4FFB-942C-F4C96E64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40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7283-AC71-4FFB-942C-F4C96E6426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2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47283-AC71-4FFB-942C-F4C96E6426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5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94FC-54A1-42E5-8ED5-43754A12F3D7}" type="datetime1">
              <a:rPr lang="en-US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508E-C189-411D-A631-A2021540FD43}" type="datetime1">
              <a:rPr lang="en-US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F3F0-D9EF-4BCF-8C2A-C065127C8256}" type="datetime1">
              <a:rPr lang="en-US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1B3C-4CD5-4CE0-9B52-013994E34F1B}" type="datetime1">
              <a:rPr lang="en-US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7110-4B6D-4FF3-88EC-F671BEF8E8D5}" type="datetime1">
              <a:rPr lang="en-US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4643-A59E-418A-A900-71C4FF8B5D8D}" type="datetime1">
              <a:rPr lang="en-US" smtClean="0"/>
              <a:t>20/09/2018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7038-1DBB-4518-9625-8688F05EF135}" type="datetime1">
              <a:rPr lang="en-US" smtClean="0"/>
              <a:t>20/09/2018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3F82-40CF-4424-8E26-BEA45C9B2B1F}" type="datetime1">
              <a:rPr lang="en-US" smtClean="0"/>
              <a:t>20/09/2018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92A2-7C70-4F09-A7C7-3FD010CCC679}" type="datetime1">
              <a:rPr lang="en-US" smtClean="0"/>
              <a:t>20/09/2018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F5-777B-4BAA-842C-772D5A50EF8A}" type="datetime1">
              <a:rPr lang="en-US" smtClean="0"/>
              <a:t>20/09/2018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E25-15C1-4AE9-B2E7-3F10FAB40C00}" type="datetime1">
              <a:rPr lang="en-US" smtClean="0"/>
              <a:t>20/09/2018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74FD-8FD7-4905-B98E-474769B2FEB7}" type="datetime1">
              <a:rPr lang="en-US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correigu\Python\auxiliares\MIFIDII-DATABASE-ADIA-Semestre-1-2018.xlsx!tables!R22C6:R46C13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correigu\Python\auxiliares\MIFIDII-DATABASE-ADIA-Semestre-1-2018.xlsx!tables!R20C16:R24C22" TargetMode="External"/><Relationship Id="rId5" Type="http://schemas.openxmlformats.org/officeDocument/2006/relationships/image" Target="../media/image1.emf"/><Relationship Id="rId4" Type="http://schemas.openxmlformats.org/officeDocument/2006/relationships/oleObject" Target="file:///C:\Users\correigu\Python\auxiliares\MIFIDII-DATABASE-ADIA-Semestre-1-2018.xlsx!tables!R11C1:R18C4" TargetMode="External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reigu\Python\auxiliares\MIFIDII-DATABASE-ADIA-Semestre-1-2018.xlsx!tables!%5bMIFIDII-DATABASE-ADIA-Semestre-1-2018.xlsx%5dtables%20Chart%20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file:///C:\Users\correigu\Python\auxiliares\MIFIDII-DATABASE-ADIA-Semestre-1-2018.xlsx!tables!R2C32:R9C35" TargetMode="Externa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reigu\Python\auxiliares\MIFIDII-DATABASE-ADIA-Semestre-1-2018.xlsx!tables!R2C32:R9C3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file:///C:\Users\correigu\Python\auxiliares\MIFIDII-DATABASE-ADIA-Semestre-1-2018.xlsx!tables!R2C25:R17C29" TargetMode="External"/><Relationship Id="rId5" Type="http://schemas.openxmlformats.org/officeDocument/2006/relationships/image" Target="../media/image6.emf"/><Relationship Id="rId4" Type="http://schemas.openxmlformats.org/officeDocument/2006/relationships/oleObject" Target="file:///C:\Users\correigu\Python\auxiliares\MIFIDII-DATABASE-ADIA-Semestre-1-2018.xlsx!tables!R1C37:R36C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763" y="2729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Summary Page </a:t>
            </a:r>
            <a:endParaRPr lang="en-GB" u="sng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4663" y="283428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Monthly Breakdown, by Voting Categories. Extract 1-1 Meetings  into Separate Category</a:t>
            </a:r>
            <a:endParaRPr lang="en-GB" sz="10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3542" y="4238625"/>
            <a:ext cx="110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Voting Categories</a:t>
            </a:r>
            <a:endParaRPr lang="en-GB" sz="10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33542" y="4857908"/>
            <a:ext cx="110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Access Types</a:t>
            </a:r>
            <a:endParaRPr lang="en-GB" sz="1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BB9E8-60D4-48E2-BEA6-5852DC96B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094724"/>
              </p:ext>
            </p:extLst>
          </p:nvPr>
        </p:nvGraphicFramePr>
        <p:xfrm>
          <a:off x="404688" y="837230"/>
          <a:ext cx="4749375" cy="230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4" imgW="3152657" imgH="1533558" progId="Excel.Sheet.12">
                  <p:link updateAutomatic="1"/>
                </p:oleObj>
              </mc:Choice>
              <mc:Fallback>
                <p:oleObj name="Worksheet" r:id="rId4" imgW="3152657" imgH="153355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688" y="837230"/>
                        <a:ext cx="4749375" cy="230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DE88390-10CB-4F1E-9C0F-7F9E87E72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46602"/>
              </p:ext>
            </p:extLst>
          </p:nvPr>
        </p:nvGraphicFramePr>
        <p:xfrm>
          <a:off x="1033463" y="4086225"/>
          <a:ext cx="5748337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Worksheet" r:id="rId6" imgW="3905216" imgH="1733493" progId="Excel.Sheet.12">
                  <p:link updateAutomatic="1"/>
                </p:oleObj>
              </mc:Choice>
              <mc:Fallback>
                <p:oleObj name="Worksheet" r:id="rId6" imgW="3905216" imgH="173349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3463" y="4086225"/>
                        <a:ext cx="5748337" cy="255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CFAC793-7920-4EB4-A3E0-8E8A78BEE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08140"/>
              </p:ext>
            </p:extLst>
          </p:nvPr>
        </p:nvGraphicFramePr>
        <p:xfrm>
          <a:off x="5334000" y="329291"/>
          <a:ext cx="4000500" cy="363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Worksheet" r:id="rId8" imgW="5410335" imgH="4914896" progId="Excel.Sheet.12">
                  <p:link updateAutomatic="1"/>
                </p:oleObj>
              </mc:Choice>
              <mc:Fallback>
                <p:oleObj name="Worksheet" r:id="rId8" imgW="5410335" imgH="491489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0" y="329291"/>
                        <a:ext cx="4000500" cy="3634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90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763" y="2729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Summary Page </a:t>
            </a:r>
            <a:endParaRPr lang="en-GB" u="sng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168562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List of Top 20 Clients Contacts (ADIA Employees) </a:t>
            </a:r>
            <a:r>
              <a:rPr lang="en-US" sz="1000" b="1" i="1" dirty="0"/>
              <a:t>Across ADIA</a:t>
            </a:r>
            <a:r>
              <a:rPr lang="en-US" sz="1000" i="1" dirty="0"/>
              <a:t>, ordered by 1-1 Meetings</a:t>
            </a:r>
            <a:endParaRPr lang="en-GB" sz="1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7240" y="1562517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Summary of calls/meetings Across ADIA</a:t>
            </a:r>
            <a:endParaRPr lang="en-GB" sz="1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EA35A20-CD3A-44BF-B8ED-645BA0F8C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37513"/>
              </p:ext>
            </p:extLst>
          </p:nvPr>
        </p:nvGraphicFramePr>
        <p:xfrm>
          <a:off x="7938" y="1403350"/>
          <a:ext cx="4197350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3" imgW="4562559" imgH="4257541" progId="Excel.Sheet.12">
                  <p:link updateAutomatic="1"/>
                </p:oleObj>
              </mc:Choice>
              <mc:Fallback>
                <p:oleObj name="Worksheet" r:id="rId3" imgW="4562559" imgH="42575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8" y="1403350"/>
                        <a:ext cx="4197350" cy="391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784A415-8D53-4BD8-954E-27F1AD51A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99863"/>
              </p:ext>
            </p:extLst>
          </p:nvPr>
        </p:nvGraphicFramePr>
        <p:xfrm>
          <a:off x="4495800" y="2438400"/>
          <a:ext cx="440383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Worksheet" r:id="rId5" imgW="3990992" imgH="1657301" progId="Excel.Sheet.12">
                  <p:link updateAutomatic="1"/>
                </p:oleObj>
              </mc:Choice>
              <mc:Fallback>
                <p:oleObj name="Worksheet" r:id="rId5" imgW="3990992" imgH="165730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2438400"/>
                        <a:ext cx="440383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79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763" y="2729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All Of ADIA</a:t>
            </a:r>
            <a:endParaRPr lang="en-GB" u="sng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8362" y="574128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Sorted by 1-1 Meetings descending</a:t>
            </a:r>
            <a:endParaRPr lang="en-GB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393414"/>
            <a:ext cx="214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Interactions for ADIA Staff sorted by 1-1 Meetings descending</a:t>
            </a:r>
            <a:endParaRPr lang="en-GB" sz="12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4A6C1C3-2D87-4EB0-AA01-C65F40276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88166"/>
              </p:ext>
            </p:extLst>
          </p:nvPr>
        </p:nvGraphicFramePr>
        <p:xfrm>
          <a:off x="1828800" y="2286000"/>
          <a:ext cx="6032336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Worksheet" r:id="rId3" imgW="3990992" imgH="1657301" progId="Excel.Sheet.12">
                  <p:link updateAutomatic="1"/>
                </p:oleObj>
              </mc:Choice>
              <mc:Fallback>
                <p:oleObj name="Worksheet" r:id="rId3" imgW="3990992" imgH="165730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286000"/>
                        <a:ext cx="6032336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8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762" y="272950"/>
            <a:ext cx="57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Individual Statement – ADIA Employee Name</a:t>
            </a:r>
            <a:endParaRPr lang="en-GB" u="sng" dirty="0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927556"/>
            <a:ext cx="213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List Broker Contact Interactions for ADIA Staff member sorted by 1-1 Meetings</a:t>
            </a:r>
            <a:endParaRPr lang="en-GB" sz="11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394A6FB-7813-41E7-960F-45848489A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6916"/>
              </p:ext>
            </p:extLst>
          </p:nvPr>
        </p:nvGraphicFramePr>
        <p:xfrm>
          <a:off x="304800" y="888827"/>
          <a:ext cx="2743200" cy="573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Worksheet" r:id="rId4" imgW="3448016" imgH="7210369" progId="Excel.Sheet.12">
                  <p:link updateAutomatic="1"/>
                </p:oleObj>
              </mc:Choice>
              <mc:Fallback>
                <p:oleObj name="Worksheet" r:id="rId4" imgW="3448016" imgH="721036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888827"/>
                        <a:ext cx="2743200" cy="5739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2C7CDAB-81D5-4458-B6B8-90B0463C6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05828"/>
              </p:ext>
            </p:extLst>
          </p:nvPr>
        </p:nvGraphicFramePr>
        <p:xfrm>
          <a:off x="4114800" y="1676400"/>
          <a:ext cx="4648200" cy="388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Worksheet" r:id="rId6" imgW="3810000" imgH="3181403" progId="Excel.Sheet.12">
                  <p:link updateAutomatic="1"/>
                </p:oleObj>
              </mc:Choice>
              <mc:Fallback>
                <p:oleObj name="Worksheet" r:id="rId6" imgW="3810000" imgH="31814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1676400"/>
                        <a:ext cx="4648200" cy="3881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86</Words>
  <Application>Microsoft Office PowerPoint</Application>
  <PresentationFormat>On-screen Show (4:3)</PresentationFormat>
  <Paragraphs>18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Georgia</vt:lpstr>
      <vt:lpstr>Office Theme</vt:lpstr>
      <vt:lpstr>file:///C:\Users\correigu\Python\auxiliares\MIFIDII-DATABASE-ADIA-Semestre-1-2018.xlsx!tables!R11C1:R18C4</vt:lpstr>
      <vt:lpstr>file:///C:\Users\correigu\Python\auxiliares\MIFIDII-DATABASE-ADIA-Semestre-1-2018.xlsx!tables!R20C16:R24C22</vt:lpstr>
      <vt:lpstr>file:///C:\Users\correigu\Python\auxiliares\MIFIDII-DATABASE-ADIA-Semestre-1-2018.xlsx!tables!R22C6:R46C13</vt:lpstr>
      <vt:lpstr>file:///C:\Users\correigu\Python\auxiliares\MIFIDII-DATABASE-ADIA-Semestre-1-2018.xlsx!tables!%5bMIFIDII-DATABASE-ADIA-Semestre-1-2018.xlsx%5dtables%20Chart%203</vt:lpstr>
      <vt:lpstr>file:///C:\Users\correigu\Python\auxiliares\MIFIDII-DATABASE-ADIA-Semestre-1-2018.xlsx!tables!R2C32:R9C35</vt:lpstr>
      <vt:lpstr>file:///C:\Users\correigu\Python\auxiliares\MIFIDII-DATABASE-ADIA-Semestre-1-2018.xlsx!tables!R2C32:R9C35</vt:lpstr>
      <vt:lpstr>C:\Users\correigu\Python\auxiliares\MIFIDII-DATABASE-ADIA-Semestre-1-2018.xlsx!tables!R1C37:R36C39</vt:lpstr>
      <vt:lpstr>file:///C:\Users\correigu\Python\auxiliares\MIFIDII-DATABASE-ADIA-Semestre-1-2018.xlsx!tables!R2C25:R17C29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Dipo Tijani</dc:creator>
  <cp:lastModifiedBy>Correia, Guilherme</cp:lastModifiedBy>
  <cp:revision>49</cp:revision>
  <cp:lastPrinted>2018-05-23T04:54:29Z</cp:lastPrinted>
  <dcterms:created xsi:type="dcterms:W3CDTF">2006-08-16T00:00:00Z</dcterms:created>
  <dcterms:modified xsi:type="dcterms:W3CDTF">2018-09-20T20:45:30Z</dcterms:modified>
</cp:coreProperties>
</file>