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media/image6.png" ContentType="image/png"/>
  <Override PartName="/ppt/media/image5.emf" ContentType="image/x-emf"/>
  <Override PartName="/ppt/media/image3.wmf" ContentType="image/x-wmf"/>
  <Override PartName="/ppt/media/image4.wmf" ContentType="image/x-wmf"/>
  <Override PartName="/ppt/media/image1.wmf" ContentType="image/x-wmf"/>
  <Override PartName="/ppt/media/image13.png" ContentType="image/png"/>
  <Override PartName="/ppt/media/image2.wmf" ContentType="image/x-wmf"/>
  <Override PartName="/ppt/media/image11.png" ContentType="image/png"/>
  <Override PartName="/ppt/media/image9.png" ContentType="image/png"/>
  <Override PartName="/ppt/media/image8.gif" ContentType="image/gif"/>
  <Override PartName="/ppt/media/image12.png" ContentType="image/png"/>
  <Override PartName="/ppt/media/image10.png" ContentType="image/png"/>
  <Override PartName="/ppt/media/image7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1178640"/>
          </a:xfrm>
          <a:prstGeom prst="rect">
            <a:avLst/>
          </a:prstGeom>
        </p:spPr>
        <p:txBody>
          <a:bodyPr lIns="0" rIns="0" tIns="0" bIns="0">
            <a:normAutofit fontScale="7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745440" y="3839400"/>
            <a:ext cx="2561760" cy="1178640"/>
          </a:xfrm>
          <a:prstGeom prst="rect">
            <a:avLst/>
          </a:prstGeom>
        </p:spPr>
        <p:txBody>
          <a:bodyPr lIns="0" rIns="0" tIns="0" bIns="0">
            <a:normAutofit fontScale="7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74544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5836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11960" y="254844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478120" y="254844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745440" y="383940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611960" y="383940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478120" y="383940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4039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74544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5836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745440" y="3839400"/>
            <a:ext cx="2561760" cy="1178640"/>
          </a:xfrm>
          <a:prstGeom prst="rect">
            <a:avLst/>
          </a:prstGeom>
        </p:spPr>
        <p:txBody>
          <a:bodyPr lIns="0" rIns="0" tIns="0" bIns="0">
            <a:normAutofit fontScale="7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1178640"/>
          </a:xfrm>
          <a:prstGeom prst="rect">
            <a:avLst/>
          </a:prstGeom>
        </p:spPr>
        <p:txBody>
          <a:bodyPr lIns="0" rIns="0" tIns="0" bIns="0">
            <a:normAutofit fontScale="7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745440" y="3839400"/>
            <a:ext cx="2561760" cy="1178640"/>
          </a:xfrm>
          <a:prstGeom prst="rect">
            <a:avLst/>
          </a:prstGeom>
        </p:spPr>
        <p:txBody>
          <a:bodyPr lIns="0" rIns="0" tIns="0" bIns="0">
            <a:normAutofit fontScale="7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74544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5836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11960" y="254844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478120" y="254844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745440" y="383940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611960" y="383940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478120" y="383940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4039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74544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5836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745440" y="3839400"/>
            <a:ext cx="2561760" cy="1178640"/>
          </a:xfrm>
          <a:prstGeom prst="rect">
            <a:avLst/>
          </a:prstGeom>
        </p:spPr>
        <p:txBody>
          <a:bodyPr lIns="0" rIns="0" tIns="0" bIns="0">
            <a:normAutofit fontScale="7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1178640"/>
          </a:xfrm>
          <a:prstGeom prst="rect">
            <a:avLst/>
          </a:prstGeom>
        </p:spPr>
        <p:txBody>
          <a:bodyPr lIns="0" rIns="0" tIns="0" bIns="0">
            <a:normAutofit fontScale="7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745440" y="3839400"/>
            <a:ext cx="2561760" cy="1178640"/>
          </a:xfrm>
          <a:prstGeom prst="rect">
            <a:avLst/>
          </a:prstGeom>
        </p:spPr>
        <p:txBody>
          <a:bodyPr lIns="0" rIns="0" tIns="0" bIns="0">
            <a:normAutofit fontScale="7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74544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5836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11960" y="254844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478120" y="254844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3745440" y="383940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611960" y="383940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478120" y="383940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4039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374544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5836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3745440" y="3839400"/>
            <a:ext cx="2561760" cy="1178640"/>
          </a:xfrm>
          <a:prstGeom prst="rect">
            <a:avLst/>
          </a:prstGeom>
        </p:spPr>
        <p:txBody>
          <a:bodyPr lIns="0" rIns="0" tIns="0" bIns="0">
            <a:normAutofit fontScale="7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1178640"/>
          </a:xfrm>
          <a:prstGeom prst="rect">
            <a:avLst/>
          </a:prstGeom>
        </p:spPr>
        <p:txBody>
          <a:bodyPr lIns="0" rIns="0" tIns="0" bIns="0">
            <a:normAutofit fontScale="7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745440" y="3839400"/>
            <a:ext cx="2561760" cy="1178640"/>
          </a:xfrm>
          <a:prstGeom prst="rect">
            <a:avLst/>
          </a:prstGeom>
        </p:spPr>
        <p:txBody>
          <a:bodyPr lIns="0" rIns="0" tIns="0" bIns="0">
            <a:normAutofit fontScale="7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74544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05836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11960" y="254844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478120" y="254844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3745440" y="383940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611960" y="383940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5478120" y="383940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4039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374544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05836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3745440" y="3839400"/>
            <a:ext cx="2561760" cy="1178640"/>
          </a:xfrm>
          <a:prstGeom prst="rect">
            <a:avLst/>
          </a:prstGeom>
        </p:spPr>
        <p:txBody>
          <a:bodyPr lIns="0" rIns="0" tIns="0" bIns="0">
            <a:normAutofit fontScale="7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1178640"/>
          </a:xfrm>
          <a:prstGeom prst="rect">
            <a:avLst/>
          </a:prstGeom>
        </p:spPr>
        <p:txBody>
          <a:bodyPr lIns="0" rIns="0" tIns="0" bIns="0">
            <a:normAutofit fontScale="7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745440" y="3839400"/>
            <a:ext cx="2561760" cy="1178640"/>
          </a:xfrm>
          <a:prstGeom prst="rect">
            <a:avLst/>
          </a:prstGeom>
        </p:spPr>
        <p:txBody>
          <a:bodyPr lIns="0" rIns="0" tIns="0" bIns="0">
            <a:normAutofit fontScale="7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374544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05836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4039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11960" y="254844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5478120" y="254844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3745440" y="383940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4611960" y="383940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5478120" y="3839400"/>
            <a:ext cx="824760" cy="1178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74544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24714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58360" y="383940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-105480"/>
            <a:ext cx="4039560" cy="207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74544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58360" y="2548440"/>
            <a:ext cx="1249920" cy="11786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745440" y="3839400"/>
            <a:ext cx="2561760" cy="1178640"/>
          </a:xfrm>
          <a:prstGeom prst="rect">
            <a:avLst/>
          </a:prstGeom>
        </p:spPr>
        <p:txBody>
          <a:bodyPr lIns="0" rIns="0" tIns="0" bIns="0">
            <a:normAutofit fontScale="74000"/>
          </a:bodyPr>
          <a:p>
            <a:pPr algn="ctr">
              <a:spcAft>
                <a:spcPts val="1417"/>
              </a:spcAft>
            </a:pP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emf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35640" y="0"/>
            <a:ext cx="10184760" cy="7596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00200" y="414720"/>
            <a:ext cx="86778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36360" y="0"/>
            <a:ext cx="10185480" cy="75985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00200" y="414720"/>
            <a:ext cx="86778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00200" y="1841040"/>
            <a:ext cx="867780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36360" y="0"/>
            <a:ext cx="10185480" cy="75985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00200" y="414720"/>
            <a:ext cx="86778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00200" y="1841040"/>
            <a:ext cx="867780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-36360" y="0"/>
            <a:ext cx="10185480" cy="759852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00200" y="414720"/>
            <a:ext cx="86778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00200" y="1841040"/>
            <a:ext cx="867780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AE6FE9E-7E91-472C-9797-C84BB941DE4F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1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spcAft>
                <a:spcPts val="1417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134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850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67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83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83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83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680" spc="-1" strike="noStrike">
                <a:solidFill>
                  <a:srgbClr val="ffffff"/>
                </a:solidFill>
                <a:latin typeface="DejaVu Sans"/>
              </a:rPr>
              <a:t>Clique para editar o formato do texto do título</a:t>
            </a:r>
            <a:endParaRPr b="0" lang="pt-BR" sz="468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coursera.org/lecture/convolutional-neural-networks/networks-in-networks-and-1x1-convolutions-ZTb8x" TargetMode="External"/><Relationship Id="rId2" Type="http://schemas.openxmlformats.org/officeDocument/2006/relationships/hyperlink" Target="https://www.arxiv-vanity.com/papers/1610.02357/" TargetMode="External"/><Relationship Id="rId3" Type="http://schemas.openxmlformats.org/officeDocument/2006/relationships/hyperlink" Target="https://iamaaditya.github.io/2016/03/one-by-one-convolution/" TargetMode="External"/><Relationship Id="rId4" Type="http://schemas.openxmlformats.org/officeDocument/2006/relationships/hyperlink" Target="https://machinelearninguru.com/computer_vision/basics/convolution/convolution_layer.html" TargetMode="External"/><Relationship Id="rId5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ost/How_will_channels_RGB_effect_convolutional_neural_network" TargetMode="External"/><Relationship Id="rId2" Type="http://schemas.openxmlformats.org/officeDocument/2006/relationships/hyperlink" Target="https://engmrk.com/wp-content/uploads/2018/09/Convolution-Layer-Dimensions.jpg" TargetMode="External"/><Relationship Id="rId3" Type="http://schemas.openxmlformats.org/officeDocument/2006/relationships/hyperlink" Target="https://cdn-images-1.medium.com/max/1600/1*ciDgQEjViWLnCbmX-EeSrA.gif" TargetMode="External"/><Relationship Id="rId4" Type="http://schemas.openxmlformats.org/officeDocument/2006/relationships/hyperlink" Target="https://www.quora.com/What-is-a-1X1-convolution" TargetMode="External"/><Relationship Id="rId5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759480" y="3483720"/>
            <a:ext cx="256104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latin typeface="DejaVu Sans"/>
              </a:rPr>
              <a:t>Convolução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latin typeface="DejaVu Sans"/>
              </a:rPr>
              <a:t>1x1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338280" y="677880"/>
            <a:ext cx="3403800" cy="608760"/>
          </a:xfrm>
          <a:prstGeom prst="rect">
            <a:avLst/>
          </a:prstGeom>
          <a:solidFill>
            <a:srgbClr val="ffffff">
              <a:alpha val="9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Referências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700200" y="1841040"/>
            <a:ext cx="8677800" cy="4453200"/>
          </a:xfrm>
          <a:prstGeom prst="rect">
            <a:avLst/>
          </a:prstGeom>
          <a:solidFill>
            <a:srgbClr val="ffffff">
              <a:alpha val="9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latin typeface="DejaVu Sans"/>
                <a:hlinkClick r:id="rId1"/>
              </a:rPr>
              <a:t>https://www.coursera.org/lecture/convolutional-neural-networks/networks-in-networks-and-1x1-convolutions-ZTb8x</a:t>
            </a:r>
            <a:endParaRPr b="0" lang="pt-BR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latin typeface="DejaVu Sans"/>
                <a:hlinkClick r:id="rId2"/>
              </a:rPr>
              <a:t>https://www.arxiv-vanity.com/papers/1610.02357/</a:t>
            </a:r>
            <a:endParaRPr b="0" lang="pt-BR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latin typeface="DejaVu Sans"/>
                <a:hlinkClick r:id="rId3"/>
              </a:rPr>
              <a:t>https://iamaaditya.github.io/2016/03/one-by-one-convolution/</a:t>
            </a:r>
            <a:endParaRPr b="0" lang="pt-BR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latin typeface="DejaVu Sans"/>
                <a:hlinkClick r:id="rId4"/>
              </a:rPr>
              <a:t>https://machinelearninguru.com/computer_vision/basics/convolution/convolution_layer.html</a:t>
            </a:r>
            <a:endParaRPr b="0" lang="pt-BR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980000" y="648000"/>
            <a:ext cx="6120000" cy="610200"/>
          </a:xfrm>
          <a:prstGeom prst="rect">
            <a:avLst/>
          </a:prstGeom>
          <a:solidFill>
            <a:srgbClr val="ffffff">
              <a:alpha val="9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Referências Imagéticas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700200" y="1841040"/>
            <a:ext cx="8677800" cy="4453200"/>
          </a:xfrm>
          <a:prstGeom prst="rect">
            <a:avLst/>
          </a:prstGeom>
          <a:solidFill>
            <a:srgbClr val="ffffff">
              <a:alpha val="9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latin typeface="DejaVu Sans"/>
              </a:rPr>
              <a:t>Img1: </a:t>
            </a:r>
            <a:r>
              <a:rPr b="0" lang="pt-BR" sz="1600" spc="-1" strike="noStrike">
                <a:latin typeface="DejaVu Sans"/>
                <a:hlinkClick r:id="rId1"/>
              </a:rPr>
              <a:t>https://www.researchgate.net/post/How_will_channels_RGB_effect_convolutional_neural_network</a:t>
            </a:r>
            <a:endParaRPr b="0" lang="pt-BR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latin typeface="DejaVu Sans"/>
              </a:rPr>
              <a:t>Img2: </a:t>
            </a:r>
            <a:r>
              <a:rPr b="0" lang="pt-BR" sz="1600" spc="-1" strike="noStrike">
                <a:latin typeface="DejaVu Sans"/>
                <a:hlinkClick r:id="rId2"/>
              </a:rPr>
              <a:t>https://engmrk.com/wp-content/uploads/2018/09/Convolution-Layer-Dimensions.jpg</a:t>
            </a:r>
            <a:endParaRPr b="0" lang="pt-BR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latin typeface="DejaVu Sans"/>
              </a:rPr>
              <a:t>Gif: </a:t>
            </a:r>
            <a:r>
              <a:rPr b="0" lang="pt-BR" sz="1600" spc="-1" strike="noStrike">
                <a:latin typeface="DejaVu Sans"/>
                <a:hlinkClick r:id="rId3"/>
              </a:rPr>
              <a:t>https://cdn-images-1.medium.com/max/1600/1*ciDgQEjViWLnCbmX-EeSrA.gif</a:t>
            </a:r>
            <a:endParaRPr b="0" lang="pt-BR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latin typeface="DejaVu Sans"/>
              </a:rPr>
              <a:t>Img6: </a:t>
            </a:r>
            <a:r>
              <a:rPr b="0" lang="pt-BR" sz="1600" spc="-1" strike="noStrike">
                <a:latin typeface="DejaVu Sans"/>
                <a:hlinkClick r:id="rId4"/>
              </a:rPr>
              <a:t>https://www.quora.com/What-is-a-1X1-convolution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880080" y="591840"/>
            <a:ext cx="2319840" cy="488160"/>
          </a:xfrm>
          <a:prstGeom prst="rect">
            <a:avLst/>
          </a:prstGeom>
          <a:solidFill>
            <a:srgbClr val="ffffff">
              <a:alpha val="9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latin typeface="DejaVu Sans"/>
              </a:rPr>
              <a:t>Inception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495000" y="1634040"/>
            <a:ext cx="9090000" cy="484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700200" y="1080000"/>
            <a:ext cx="8679600" cy="6206760"/>
          </a:xfrm>
          <a:prstGeom prst="rect">
            <a:avLst/>
          </a:prstGeom>
          <a:ln>
            <a:noFill/>
          </a:ln>
        </p:spPr>
      </p:pic>
      <p:sp>
        <p:nvSpPr>
          <p:cNvPr id="202" name="TextShape 1"/>
          <p:cNvSpPr txBox="1"/>
          <p:nvPr/>
        </p:nvSpPr>
        <p:spPr>
          <a:xfrm>
            <a:off x="3590280" y="340560"/>
            <a:ext cx="2899440" cy="523440"/>
          </a:xfrm>
          <a:prstGeom prst="rect">
            <a:avLst/>
          </a:prstGeom>
          <a:solidFill>
            <a:srgbClr val="ffffff">
              <a:alpha val="9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latin typeface="Arial"/>
              </a:rPr>
              <a:t>Convolução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00200" y="446040"/>
            <a:ext cx="867780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>
            <a:off x="700200" y="1841040"/>
            <a:ext cx="86778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341280" y="1136880"/>
            <a:ext cx="9397440" cy="5286240"/>
          </a:xfrm>
          <a:prstGeom prst="rect">
            <a:avLst/>
          </a:prstGeom>
          <a:ln>
            <a:noFill/>
          </a:ln>
        </p:spPr>
      </p:pic>
      <p:sp>
        <p:nvSpPr>
          <p:cNvPr id="206" name="TextShape 3"/>
          <p:cNvSpPr txBox="1"/>
          <p:nvPr/>
        </p:nvSpPr>
        <p:spPr>
          <a:xfrm>
            <a:off x="3590280" y="340560"/>
            <a:ext cx="2899440" cy="523440"/>
          </a:xfrm>
          <a:prstGeom prst="rect">
            <a:avLst/>
          </a:prstGeom>
          <a:solidFill>
            <a:srgbClr val="ffffff">
              <a:alpha val="9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latin typeface="Arial"/>
              </a:rPr>
              <a:t>Convolução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584440" y="1394640"/>
            <a:ext cx="4911120" cy="488160"/>
          </a:xfrm>
          <a:prstGeom prst="rect">
            <a:avLst/>
          </a:prstGeom>
          <a:solidFill>
            <a:srgbClr val="ffffff">
              <a:alpha val="9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latin typeface="DejaVu Sans"/>
              </a:rPr>
              <a:t>Custo computacional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056040" y="2369520"/>
            <a:ext cx="3967920" cy="1590480"/>
          </a:xfrm>
          <a:prstGeom prst="rect">
            <a:avLst/>
          </a:prstGeom>
          <a:solidFill>
            <a:srgbClr val="ffffff">
              <a:alpha val="9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pt-BR" sz="3200" spc="-1" strike="noStrike">
                <a:solidFill>
                  <a:srgbClr val="000000"/>
                </a:solidFill>
                <a:latin typeface="DejaVu Sans"/>
              </a:rPr>
              <a:t>Max Pooling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pt-BR" sz="3200" spc="-1" strike="noStrike">
                <a:solidFill>
                  <a:srgbClr val="000000"/>
                </a:solidFill>
                <a:latin typeface="DejaVu Sans"/>
              </a:rPr>
              <a:t>Avg Pooling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1955880" y="4392360"/>
            <a:ext cx="6168240" cy="230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700200" y="446040"/>
            <a:ext cx="867780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700200" y="1841040"/>
            <a:ext cx="86778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2" name="" descr=""/>
          <p:cNvPicPr/>
          <p:nvPr/>
        </p:nvPicPr>
        <p:blipFill>
          <a:blip r:embed="rId1"/>
          <a:srcRect l="0" t="0" r="24149" b="53577"/>
          <a:stretch/>
        </p:blipFill>
        <p:spPr>
          <a:xfrm>
            <a:off x="1172520" y="1197720"/>
            <a:ext cx="7735320" cy="5164560"/>
          </a:xfrm>
          <a:prstGeom prst="rect">
            <a:avLst/>
          </a:prstGeom>
          <a:ln>
            <a:noFill/>
          </a:ln>
        </p:spPr>
      </p:pic>
      <p:sp>
        <p:nvSpPr>
          <p:cNvPr id="213" name="TextShape 3"/>
          <p:cNvSpPr txBox="1"/>
          <p:nvPr/>
        </p:nvSpPr>
        <p:spPr>
          <a:xfrm>
            <a:off x="2438280" y="340200"/>
            <a:ext cx="5203800" cy="667800"/>
          </a:xfrm>
          <a:prstGeom prst="rect">
            <a:avLst/>
          </a:prstGeom>
          <a:solidFill>
            <a:srgbClr val="ffffff">
              <a:alpha val="9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latin typeface="DejaVu Sans"/>
              </a:rPr>
              <a:t>Custo computacional</a:t>
            </a:r>
            <a:endParaRPr b="0" lang="pt-BR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374280" y="469800"/>
            <a:ext cx="3331800" cy="610200"/>
          </a:xfrm>
          <a:prstGeom prst="rect">
            <a:avLst/>
          </a:prstGeom>
          <a:solidFill>
            <a:srgbClr val="ffffff">
              <a:alpha val="9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Filtros 1x1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91640" y="1954800"/>
            <a:ext cx="86778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" descr=""/>
          <p:cNvPicPr/>
          <p:nvPr/>
        </p:nvPicPr>
        <p:blipFill>
          <a:blip r:embed="rId1">
            <a:alphaModFix amt="93000"/>
          </a:blip>
          <a:stretch/>
        </p:blipFill>
        <p:spPr>
          <a:xfrm>
            <a:off x="488520" y="1440000"/>
            <a:ext cx="910296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00200" y="1841040"/>
            <a:ext cx="86778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512280" y="2088000"/>
            <a:ext cx="9055800" cy="3384000"/>
          </a:xfrm>
          <a:prstGeom prst="rect">
            <a:avLst/>
          </a:prstGeom>
          <a:ln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3374280" y="469800"/>
            <a:ext cx="3331800" cy="610200"/>
          </a:xfrm>
          <a:prstGeom prst="rect">
            <a:avLst/>
          </a:prstGeom>
          <a:solidFill>
            <a:srgbClr val="ffffff">
              <a:alpha val="9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Filtros 1x1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700200" y="446040"/>
            <a:ext cx="867780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"/>
          <p:cNvSpPr/>
          <p:nvPr/>
        </p:nvSpPr>
        <p:spPr>
          <a:xfrm>
            <a:off x="700200" y="1841040"/>
            <a:ext cx="86778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" descr=""/>
          <p:cNvPicPr/>
          <p:nvPr/>
        </p:nvPicPr>
        <p:blipFill>
          <a:blip r:embed="rId1"/>
          <a:srcRect l="0" t="45453" r="0" b="0"/>
          <a:stretch/>
        </p:blipFill>
        <p:spPr>
          <a:xfrm>
            <a:off x="380880" y="1008000"/>
            <a:ext cx="9318240" cy="5544360"/>
          </a:xfrm>
          <a:prstGeom prst="rect">
            <a:avLst/>
          </a:prstGeom>
          <a:ln>
            <a:noFill/>
          </a:ln>
        </p:spPr>
      </p:pic>
      <p:sp>
        <p:nvSpPr>
          <p:cNvPr id="223" name="TextShape 3"/>
          <p:cNvSpPr txBox="1"/>
          <p:nvPr/>
        </p:nvSpPr>
        <p:spPr>
          <a:xfrm>
            <a:off x="2438280" y="196200"/>
            <a:ext cx="5203800" cy="667800"/>
          </a:xfrm>
          <a:prstGeom prst="rect">
            <a:avLst/>
          </a:prstGeom>
          <a:solidFill>
            <a:srgbClr val="ffffff">
              <a:alpha val="9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latin typeface="DejaVu Sans"/>
              </a:rPr>
              <a:t>Custo computacional</a:t>
            </a:r>
            <a:endParaRPr b="0" lang="pt-BR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LibreOffice/6.3.3.2.0$Linux_X86_64 LibreOffice_project/3de445f0488b6b3c405222dbea27cd0e1481200f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2019-10-29T08:48:29Z</dcterms:created>
  <dc:creator/>
  <dc:description/>
  <dc:language>pt-BR</dc:language>
  <cp:lastModifiedBy/>
  <dcterms:modified xsi:type="dcterms:W3CDTF">2019-11-05T23:45:34Z</dcterms:modified>
  <cp:revision>7</cp:revision>
  <dc:subject/>
  <dc:title>Focus</dc:title>
</cp:coreProperties>
</file>