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3" r:id="rId10"/>
    <p:sldId id="267" r:id="rId11"/>
    <p:sldId id="268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5C9BBE-F88F-4D4E-8A19-539A812ACFFF}" v="796" dt="2023-09-04T23:52:59.992"/>
    <p1510:client id="{DFC8AF40-9C8E-3018-415A-7E55CEACD777}" v="36" dt="2023-09-07T01:04:49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7" d="100"/>
          <a:sy n="77" d="100"/>
        </p:scale>
        <p:origin x="162" y="96"/>
      </p:cViewPr>
      <p:guideLst/>
    </p:cSldViewPr>
  </p:slideViewPr>
  <p:outlineViewPr>
    <p:cViewPr>
      <p:scale>
        <a:sx n="33" d="100"/>
        <a:sy n="33" d="100"/>
      </p:scale>
      <p:origin x="0" y="-26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TOR NASCIMENTO SIRQUEIRA" userId="87038930-2cdd-4baa-963d-ec8eb9676f7d" providerId="ADAL" clId="{335C9BBE-F88F-4D4E-8A19-539A812ACFFF}"/>
    <pc:docChg chg="undo addSld delSld modSld">
      <pc:chgData name="VITTOR NASCIMENTO SIRQUEIRA" userId="87038930-2cdd-4baa-963d-ec8eb9676f7d" providerId="ADAL" clId="{335C9BBE-F88F-4D4E-8A19-539A812ACFFF}" dt="2023-09-04T23:52:59.992" v="788" actId="20577"/>
      <pc:docMkLst>
        <pc:docMk/>
      </pc:docMkLst>
      <pc:sldChg chg="modSp">
        <pc:chgData name="VITTOR NASCIMENTO SIRQUEIRA" userId="87038930-2cdd-4baa-963d-ec8eb9676f7d" providerId="ADAL" clId="{335C9BBE-F88F-4D4E-8A19-539A812ACFFF}" dt="2023-09-04T23:11:51.397" v="438" actId="20577"/>
        <pc:sldMkLst>
          <pc:docMk/>
          <pc:sldMk cId="3814837214" sldId="259"/>
        </pc:sldMkLst>
        <pc:spChg chg="mod">
          <ac:chgData name="VITTOR NASCIMENTO SIRQUEIRA" userId="87038930-2cdd-4baa-963d-ec8eb9676f7d" providerId="ADAL" clId="{335C9BBE-F88F-4D4E-8A19-539A812ACFFF}" dt="2023-09-04T23:11:51.397" v="438" actId="20577"/>
          <ac:spMkLst>
            <pc:docMk/>
            <pc:sldMk cId="3814837214" sldId="259"/>
            <ac:spMk id="4" creationId="{E50632D4-59F6-4D1E-B2F2-C3F6C53AC27B}"/>
          </ac:spMkLst>
        </pc:spChg>
      </pc:sldChg>
      <pc:sldChg chg="modSp">
        <pc:chgData name="VITTOR NASCIMENTO SIRQUEIRA" userId="87038930-2cdd-4baa-963d-ec8eb9676f7d" providerId="ADAL" clId="{335C9BBE-F88F-4D4E-8A19-539A812ACFFF}" dt="2023-09-04T22:53:41.552" v="228" actId="27636"/>
        <pc:sldMkLst>
          <pc:docMk/>
          <pc:sldMk cId="3301105272" sldId="260"/>
        </pc:sldMkLst>
        <pc:spChg chg="mod">
          <ac:chgData name="VITTOR NASCIMENTO SIRQUEIRA" userId="87038930-2cdd-4baa-963d-ec8eb9676f7d" providerId="ADAL" clId="{335C9BBE-F88F-4D4E-8A19-539A812ACFFF}" dt="2023-09-04T22:53:41.552" v="228" actId="27636"/>
          <ac:spMkLst>
            <pc:docMk/>
            <pc:sldMk cId="3301105272" sldId="260"/>
            <ac:spMk id="4" creationId="{E2A2EB2A-159A-451A-B5AA-256D68D40CF7}"/>
          </ac:spMkLst>
        </pc:spChg>
      </pc:sldChg>
      <pc:sldChg chg="modSp">
        <pc:chgData name="VITTOR NASCIMENTO SIRQUEIRA" userId="87038930-2cdd-4baa-963d-ec8eb9676f7d" providerId="ADAL" clId="{335C9BBE-F88F-4D4E-8A19-539A812ACFFF}" dt="2023-09-04T23:51:36.431" v="719"/>
        <pc:sldMkLst>
          <pc:docMk/>
          <pc:sldMk cId="2000686535" sldId="262"/>
        </pc:sldMkLst>
        <pc:spChg chg="mod">
          <ac:chgData name="VITTOR NASCIMENTO SIRQUEIRA" userId="87038930-2cdd-4baa-963d-ec8eb9676f7d" providerId="ADAL" clId="{335C9BBE-F88F-4D4E-8A19-539A812ACFFF}" dt="2023-09-04T23:51:36.431" v="719"/>
          <ac:spMkLst>
            <pc:docMk/>
            <pc:sldMk cId="2000686535" sldId="262"/>
            <ac:spMk id="3" creationId="{DE263829-783C-475B-95B2-21BBFE50CF26}"/>
          </ac:spMkLst>
        </pc:spChg>
      </pc:sldChg>
      <pc:sldChg chg="modSp">
        <pc:chgData name="VITTOR NASCIMENTO SIRQUEIRA" userId="87038930-2cdd-4baa-963d-ec8eb9676f7d" providerId="ADAL" clId="{335C9BBE-F88F-4D4E-8A19-539A812ACFFF}" dt="2023-09-04T23:49:47.923" v="676" actId="20577"/>
        <pc:sldMkLst>
          <pc:docMk/>
          <pc:sldMk cId="3667631418" sldId="263"/>
        </pc:sldMkLst>
        <pc:spChg chg="mod">
          <ac:chgData name="VITTOR NASCIMENTO SIRQUEIRA" userId="87038930-2cdd-4baa-963d-ec8eb9676f7d" providerId="ADAL" clId="{335C9BBE-F88F-4D4E-8A19-539A812ACFFF}" dt="2023-09-04T23:49:47.923" v="676" actId="20577"/>
          <ac:spMkLst>
            <pc:docMk/>
            <pc:sldMk cId="3667631418" sldId="263"/>
            <ac:spMk id="4" creationId="{AFC6BEE5-270C-44E9-A181-1BFE40AD8905}"/>
          </ac:spMkLst>
        </pc:spChg>
      </pc:sldChg>
      <pc:sldChg chg="modSp">
        <pc:chgData name="VITTOR NASCIMENTO SIRQUEIRA" userId="87038930-2cdd-4baa-963d-ec8eb9676f7d" providerId="ADAL" clId="{335C9BBE-F88F-4D4E-8A19-539A812ACFFF}" dt="2023-09-04T23:52:59.992" v="788" actId="20577"/>
        <pc:sldMkLst>
          <pc:docMk/>
          <pc:sldMk cId="1457278474" sldId="264"/>
        </pc:sldMkLst>
        <pc:spChg chg="mod">
          <ac:chgData name="VITTOR NASCIMENTO SIRQUEIRA" userId="87038930-2cdd-4baa-963d-ec8eb9676f7d" providerId="ADAL" clId="{335C9BBE-F88F-4D4E-8A19-539A812ACFFF}" dt="2023-09-04T23:52:59.992" v="788" actId="20577"/>
          <ac:spMkLst>
            <pc:docMk/>
            <pc:sldMk cId="1457278474" sldId="264"/>
            <ac:spMk id="3" creationId="{E755973A-D9A6-4B93-83FE-61F36DD2AF50}"/>
          </ac:spMkLst>
        </pc:spChg>
      </pc:sldChg>
      <pc:sldChg chg="modSp add del">
        <pc:chgData name="VITTOR NASCIMENTO SIRQUEIRA" userId="87038930-2cdd-4baa-963d-ec8eb9676f7d" providerId="ADAL" clId="{335C9BBE-F88F-4D4E-8A19-539A812ACFFF}" dt="2023-09-04T23:46:04.390" v="509" actId="20577"/>
        <pc:sldMkLst>
          <pc:docMk/>
          <pc:sldMk cId="249201129" sldId="265"/>
        </pc:sldMkLst>
        <pc:spChg chg="mod">
          <ac:chgData name="VITTOR NASCIMENTO SIRQUEIRA" userId="87038930-2cdd-4baa-963d-ec8eb9676f7d" providerId="ADAL" clId="{335C9BBE-F88F-4D4E-8A19-539A812ACFFF}" dt="2023-09-04T23:04:35.921" v="365" actId="20577"/>
          <ac:spMkLst>
            <pc:docMk/>
            <pc:sldMk cId="249201129" sldId="265"/>
            <ac:spMk id="2" creationId="{C7E6B3A4-E593-4E5E-A06B-470E1C506062}"/>
          </ac:spMkLst>
        </pc:spChg>
        <pc:spChg chg="mod">
          <ac:chgData name="VITTOR NASCIMENTO SIRQUEIRA" userId="87038930-2cdd-4baa-963d-ec8eb9676f7d" providerId="ADAL" clId="{335C9BBE-F88F-4D4E-8A19-539A812ACFFF}" dt="2023-09-04T23:46:04.390" v="509" actId="20577"/>
          <ac:spMkLst>
            <pc:docMk/>
            <pc:sldMk cId="249201129" sldId="265"/>
            <ac:spMk id="4" creationId="{F2685BBD-7841-4772-82F9-8D4083CAFF16}"/>
          </ac:spMkLst>
        </pc:spChg>
      </pc:sldChg>
      <pc:sldChg chg="modSp">
        <pc:chgData name="VITTOR NASCIMENTO SIRQUEIRA" userId="87038930-2cdd-4baa-963d-ec8eb9676f7d" providerId="ADAL" clId="{335C9BBE-F88F-4D4E-8A19-539A812ACFFF}" dt="2023-09-04T23:48:21.538" v="565" actId="20577"/>
        <pc:sldMkLst>
          <pc:docMk/>
          <pc:sldMk cId="163715987" sldId="266"/>
        </pc:sldMkLst>
        <pc:spChg chg="mod">
          <ac:chgData name="VITTOR NASCIMENTO SIRQUEIRA" userId="87038930-2cdd-4baa-963d-ec8eb9676f7d" providerId="ADAL" clId="{335C9BBE-F88F-4D4E-8A19-539A812ACFFF}" dt="2023-09-04T23:48:21.538" v="565" actId="20577"/>
          <ac:spMkLst>
            <pc:docMk/>
            <pc:sldMk cId="163715987" sldId="266"/>
            <ac:spMk id="4" creationId="{91BDC9F6-648D-44C8-8580-0F06326D2913}"/>
          </ac:spMkLst>
        </pc:spChg>
      </pc:sldChg>
      <pc:sldChg chg="modSp">
        <pc:chgData name="VITTOR NASCIMENTO SIRQUEIRA" userId="87038930-2cdd-4baa-963d-ec8eb9676f7d" providerId="ADAL" clId="{335C9BBE-F88F-4D4E-8A19-539A812ACFFF}" dt="2023-09-04T23:50:33.587" v="709" actId="5793"/>
        <pc:sldMkLst>
          <pc:docMk/>
          <pc:sldMk cId="3498784579" sldId="267"/>
        </pc:sldMkLst>
        <pc:spChg chg="mod">
          <ac:chgData name="VITTOR NASCIMENTO SIRQUEIRA" userId="87038930-2cdd-4baa-963d-ec8eb9676f7d" providerId="ADAL" clId="{335C9BBE-F88F-4D4E-8A19-539A812ACFFF}" dt="2023-09-04T23:50:33.587" v="709" actId="5793"/>
          <ac:spMkLst>
            <pc:docMk/>
            <pc:sldMk cId="3498784579" sldId="267"/>
            <ac:spMk id="3" creationId="{25AD9E2A-4471-4497-B471-746D00642220}"/>
          </ac:spMkLst>
        </pc:spChg>
      </pc:sldChg>
      <pc:sldChg chg="modSp">
        <pc:chgData name="VITTOR NASCIMENTO SIRQUEIRA" userId="87038930-2cdd-4baa-963d-ec8eb9676f7d" providerId="ADAL" clId="{335C9BBE-F88F-4D4E-8A19-539A812ACFFF}" dt="2023-09-04T23:51:09.444" v="715" actId="20577"/>
        <pc:sldMkLst>
          <pc:docMk/>
          <pc:sldMk cId="3868308391" sldId="268"/>
        </pc:sldMkLst>
        <pc:spChg chg="mod">
          <ac:chgData name="VITTOR NASCIMENTO SIRQUEIRA" userId="87038930-2cdd-4baa-963d-ec8eb9676f7d" providerId="ADAL" clId="{335C9BBE-F88F-4D4E-8A19-539A812ACFFF}" dt="2023-09-04T23:51:09.444" v="715" actId="20577"/>
          <ac:spMkLst>
            <pc:docMk/>
            <pc:sldMk cId="3868308391" sldId="268"/>
            <ac:spMk id="3" creationId="{6787A497-C4D1-4CAD-923C-03AA8CF12743}"/>
          </ac:spMkLst>
        </pc:spChg>
      </pc:sldChg>
      <pc:sldChg chg="modSp add del">
        <pc:chgData name="VITTOR NASCIMENTO SIRQUEIRA" userId="87038930-2cdd-4baa-963d-ec8eb9676f7d" providerId="ADAL" clId="{335C9BBE-F88F-4D4E-8A19-539A812ACFFF}" dt="2023-09-04T23:48:36.114" v="567" actId="2696"/>
        <pc:sldMkLst>
          <pc:docMk/>
          <pc:sldMk cId="241470548" sldId="269"/>
        </pc:sldMkLst>
        <pc:spChg chg="mod">
          <ac:chgData name="VITTOR NASCIMENTO SIRQUEIRA" userId="87038930-2cdd-4baa-963d-ec8eb9676f7d" providerId="ADAL" clId="{335C9BBE-F88F-4D4E-8A19-539A812ACFFF}" dt="2023-09-04T23:48:35.958" v="566"/>
          <ac:spMkLst>
            <pc:docMk/>
            <pc:sldMk cId="241470548" sldId="269"/>
            <ac:spMk id="2" creationId="{D95BE079-0A1E-7D25-2F0C-F22F285ED44A}"/>
          </ac:spMkLst>
        </pc:spChg>
      </pc:sldChg>
      <pc:sldChg chg="modSp add del">
        <pc:chgData name="VITTOR NASCIMENTO SIRQUEIRA" userId="87038930-2cdd-4baa-963d-ec8eb9676f7d" providerId="ADAL" clId="{335C9BBE-F88F-4D4E-8A19-539A812ACFFF}" dt="2023-09-04T23:51:40.026" v="721" actId="2696"/>
        <pc:sldMkLst>
          <pc:docMk/>
          <pc:sldMk cId="403398554" sldId="269"/>
        </pc:sldMkLst>
        <pc:spChg chg="mod">
          <ac:chgData name="VITTOR NASCIMENTO SIRQUEIRA" userId="87038930-2cdd-4baa-963d-ec8eb9676f7d" providerId="ADAL" clId="{335C9BBE-F88F-4D4E-8A19-539A812ACFFF}" dt="2023-09-04T23:51:39.788" v="720"/>
          <ac:spMkLst>
            <pc:docMk/>
            <pc:sldMk cId="403398554" sldId="269"/>
            <ac:spMk id="2" creationId="{2FE039E3-9B09-A407-2D19-902F07AA28BC}"/>
          </ac:spMkLst>
        </pc:spChg>
      </pc:sldChg>
      <pc:sldChg chg="modSp add del">
        <pc:chgData name="VITTOR NASCIMENTO SIRQUEIRA" userId="87038930-2cdd-4baa-963d-ec8eb9676f7d" providerId="ADAL" clId="{335C9BBE-F88F-4D4E-8A19-539A812ACFFF}" dt="2023-09-04T23:10:52.770" v="431" actId="2696"/>
        <pc:sldMkLst>
          <pc:docMk/>
          <pc:sldMk cId="957006605" sldId="269"/>
        </pc:sldMkLst>
        <pc:spChg chg="mod">
          <ac:chgData name="VITTOR NASCIMENTO SIRQUEIRA" userId="87038930-2cdd-4baa-963d-ec8eb9676f7d" providerId="ADAL" clId="{335C9BBE-F88F-4D4E-8A19-539A812ACFFF}" dt="2023-09-04T23:10:48.981" v="430" actId="20577"/>
          <ac:spMkLst>
            <pc:docMk/>
            <pc:sldMk cId="957006605" sldId="269"/>
            <ac:spMk id="2" creationId="{024B094E-9A4E-C5DB-14AC-BF90F571A4CE}"/>
          </ac:spMkLst>
        </pc:spChg>
      </pc:sldChg>
      <pc:sldChg chg="modSp add del">
        <pc:chgData name="VITTOR NASCIMENTO SIRQUEIRA" userId="87038930-2cdd-4baa-963d-ec8eb9676f7d" providerId="ADAL" clId="{335C9BBE-F88F-4D4E-8A19-539A812ACFFF}" dt="2023-09-04T23:51:15.098" v="717" actId="2696"/>
        <pc:sldMkLst>
          <pc:docMk/>
          <pc:sldMk cId="1182116915" sldId="269"/>
        </pc:sldMkLst>
        <pc:spChg chg="mod">
          <ac:chgData name="VITTOR NASCIMENTO SIRQUEIRA" userId="87038930-2cdd-4baa-963d-ec8eb9676f7d" providerId="ADAL" clId="{335C9BBE-F88F-4D4E-8A19-539A812ACFFF}" dt="2023-09-04T23:51:14.429" v="716"/>
          <ac:spMkLst>
            <pc:docMk/>
            <pc:sldMk cId="1182116915" sldId="269"/>
            <ac:spMk id="2" creationId="{1ED2598C-CBE7-14BC-B442-C3727C829BCE}"/>
          </ac:spMkLst>
        </pc:spChg>
      </pc:sldChg>
      <pc:sldChg chg="modSp add del">
        <pc:chgData name="VITTOR NASCIMENTO SIRQUEIRA" userId="87038930-2cdd-4baa-963d-ec8eb9676f7d" providerId="ADAL" clId="{335C9BBE-F88F-4D4E-8A19-539A812ACFFF}" dt="2023-09-04T22:50:05" v="215" actId="2696"/>
        <pc:sldMkLst>
          <pc:docMk/>
          <pc:sldMk cId="1257805636" sldId="269"/>
        </pc:sldMkLst>
        <pc:spChg chg="mod">
          <ac:chgData name="VITTOR NASCIMENTO SIRQUEIRA" userId="87038930-2cdd-4baa-963d-ec8eb9676f7d" providerId="ADAL" clId="{335C9BBE-F88F-4D4E-8A19-539A812ACFFF}" dt="2023-09-04T22:50:04.806" v="214" actId="20577"/>
          <ac:spMkLst>
            <pc:docMk/>
            <pc:sldMk cId="1257805636" sldId="269"/>
            <ac:spMk id="2" creationId="{487F8A16-B498-57F9-6AB8-22048B4A8620}"/>
          </ac:spMkLst>
        </pc:spChg>
      </pc:sldChg>
      <pc:sldChg chg="modSp add del">
        <pc:chgData name="VITTOR NASCIMENTO SIRQUEIRA" userId="87038930-2cdd-4baa-963d-ec8eb9676f7d" providerId="ADAL" clId="{335C9BBE-F88F-4D4E-8A19-539A812ACFFF}" dt="2023-09-04T22:50:00.769" v="210" actId="2696"/>
        <pc:sldMkLst>
          <pc:docMk/>
          <pc:sldMk cId="1293803995" sldId="269"/>
        </pc:sldMkLst>
        <pc:spChg chg="mod">
          <ac:chgData name="VITTOR NASCIMENTO SIRQUEIRA" userId="87038930-2cdd-4baa-963d-ec8eb9676f7d" providerId="ADAL" clId="{335C9BBE-F88F-4D4E-8A19-539A812ACFFF}" dt="2023-09-04T22:49:59.472" v="209"/>
          <ac:spMkLst>
            <pc:docMk/>
            <pc:sldMk cId="1293803995" sldId="269"/>
            <ac:spMk id="2" creationId="{72B29BA5-BB8F-908C-BCC8-F10FA11E72AB}"/>
          </ac:spMkLst>
        </pc:spChg>
      </pc:sldChg>
      <pc:sldChg chg="modSp add del">
        <pc:chgData name="VITTOR NASCIMENTO SIRQUEIRA" userId="87038930-2cdd-4baa-963d-ec8eb9676f7d" providerId="ADAL" clId="{335C9BBE-F88F-4D4E-8A19-539A812ACFFF}" dt="2023-09-04T22:42:13.750" v="184" actId="2696"/>
        <pc:sldMkLst>
          <pc:docMk/>
          <pc:sldMk cId="1410819802" sldId="269"/>
        </pc:sldMkLst>
        <pc:spChg chg="mod">
          <ac:chgData name="VITTOR NASCIMENTO SIRQUEIRA" userId="87038930-2cdd-4baa-963d-ec8eb9676f7d" providerId="ADAL" clId="{335C9BBE-F88F-4D4E-8A19-539A812ACFFF}" dt="2023-09-04T22:42:12.189" v="183"/>
          <ac:spMkLst>
            <pc:docMk/>
            <pc:sldMk cId="1410819802" sldId="269"/>
            <ac:spMk id="2" creationId="{98EE9712-4C09-8BF0-4F44-49717DA1D21D}"/>
          </ac:spMkLst>
        </pc:spChg>
      </pc:sldChg>
      <pc:sldChg chg="modSp add del">
        <pc:chgData name="VITTOR NASCIMENTO SIRQUEIRA" userId="87038930-2cdd-4baa-963d-ec8eb9676f7d" providerId="ADAL" clId="{335C9BBE-F88F-4D4E-8A19-539A812ACFFF}" dt="2023-09-04T22:50:10.720" v="219" actId="2696"/>
        <pc:sldMkLst>
          <pc:docMk/>
          <pc:sldMk cId="1439809268" sldId="269"/>
        </pc:sldMkLst>
        <pc:spChg chg="mod">
          <ac:chgData name="VITTOR NASCIMENTO SIRQUEIRA" userId="87038930-2cdd-4baa-963d-ec8eb9676f7d" providerId="ADAL" clId="{335C9BBE-F88F-4D4E-8A19-539A812ACFFF}" dt="2023-09-04T22:50:08.662" v="218" actId="20577"/>
          <ac:spMkLst>
            <pc:docMk/>
            <pc:sldMk cId="1439809268" sldId="269"/>
            <ac:spMk id="2" creationId="{5231989F-C254-97AB-806C-7046FDD85831}"/>
          </ac:spMkLst>
        </pc:spChg>
      </pc:sldChg>
      <pc:sldChg chg="modSp add del">
        <pc:chgData name="VITTOR NASCIMENTO SIRQUEIRA" userId="87038930-2cdd-4baa-963d-ec8eb9676f7d" providerId="ADAL" clId="{335C9BBE-F88F-4D4E-8A19-539A812ACFFF}" dt="2023-09-04T23:10:37.119" v="418" actId="2696"/>
        <pc:sldMkLst>
          <pc:docMk/>
          <pc:sldMk cId="1660682173" sldId="269"/>
        </pc:sldMkLst>
        <pc:spChg chg="mod">
          <ac:chgData name="VITTOR NASCIMENTO SIRQUEIRA" userId="87038930-2cdd-4baa-963d-ec8eb9676f7d" providerId="ADAL" clId="{335C9BBE-F88F-4D4E-8A19-539A812ACFFF}" dt="2023-09-04T23:10:32.315" v="417"/>
          <ac:spMkLst>
            <pc:docMk/>
            <pc:sldMk cId="1660682173" sldId="269"/>
            <ac:spMk id="2" creationId="{04CE5373-DD38-394A-B49A-272C1EBACE68}"/>
          </ac:spMkLst>
        </pc:spChg>
      </pc:sldChg>
      <pc:sldChg chg="modSp add del">
        <pc:chgData name="VITTOR NASCIMENTO SIRQUEIRA" userId="87038930-2cdd-4baa-963d-ec8eb9676f7d" providerId="ADAL" clId="{335C9BBE-F88F-4D4E-8A19-539A812ACFFF}" dt="2023-09-04T23:04:42.518" v="372" actId="2696"/>
        <pc:sldMkLst>
          <pc:docMk/>
          <pc:sldMk cId="1770530419" sldId="269"/>
        </pc:sldMkLst>
        <pc:spChg chg="mod">
          <ac:chgData name="VITTOR NASCIMENTO SIRQUEIRA" userId="87038930-2cdd-4baa-963d-ec8eb9676f7d" providerId="ADAL" clId="{335C9BBE-F88F-4D4E-8A19-539A812ACFFF}" dt="2023-09-04T23:04:41.550" v="371"/>
          <ac:spMkLst>
            <pc:docMk/>
            <pc:sldMk cId="1770530419" sldId="269"/>
            <ac:spMk id="2" creationId="{77A05BFC-BD9C-D3DC-C08B-842E7B29FF2E}"/>
          </ac:spMkLst>
        </pc:spChg>
      </pc:sldChg>
      <pc:sldChg chg="modSp add del">
        <pc:chgData name="VITTOR NASCIMENTO SIRQUEIRA" userId="87038930-2cdd-4baa-963d-ec8eb9676f7d" providerId="ADAL" clId="{335C9BBE-F88F-4D4E-8A19-539A812ACFFF}" dt="2023-09-04T23:49:51.361" v="678" actId="2696"/>
        <pc:sldMkLst>
          <pc:docMk/>
          <pc:sldMk cId="2019098078" sldId="269"/>
        </pc:sldMkLst>
        <pc:spChg chg="mod">
          <ac:chgData name="VITTOR NASCIMENTO SIRQUEIRA" userId="87038930-2cdd-4baa-963d-ec8eb9676f7d" providerId="ADAL" clId="{335C9BBE-F88F-4D4E-8A19-539A812ACFFF}" dt="2023-09-04T23:49:50.477" v="677"/>
          <ac:spMkLst>
            <pc:docMk/>
            <pc:sldMk cId="2019098078" sldId="269"/>
            <ac:spMk id="2" creationId="{7E8BC057-B576-2C08-1DC4-3F61C9CE5091}"/>
          </ac:spMkLst>
        </pc:spChg>
      </pc:sldChg>
      <pc:sldChg chg="modSp add del">
        <pc:chgData name="VITTOR NASCIMENTO SIRQUEIRA" userId="87038930-2cdd-4baa-963d-ec8eb9676f7d" providerId="ADAL" clId="{335C9BBE-F88F-4D4E-8A19-539A812ACFFF}" dt="2023-09-04T22:42:29.062" v="197" actId="2696"/>
        <pc:sldMkLst>
          <pc:docMk/>
          <pc:sldMk cId="2397173366" sldId="269"/>
        </pc:sldMkLst>
        <pc:spChg chg="mod">
          <ac:chgData name="VITTOR NASCIMENTO SIRQUEIRA" userId="87038930-2cdd-4baa-963d-ec8eb9676f7d" providerId="ADAL" clId="{335C9BBE-F88F-4D4E-8A19-539A812ACFFF}" dt="2023-09-04T22:42:26.165" v="196"/>
          <ac:spMkLst>
            <pc:docMk/>
            <pc:sldMk cId="2397173366" sldId="269"/>
            <ac:spMk id="2" creationId="{465DC066-9D7F-DC42-8199-E6EF59DDA9C3}"/>
          </ac:spMkLst>
        </pc:spChg>
      </pc:sldChg>
      <pc:sldChg chg="modSp add del">
        <pc:chgData name="VITTOR NASCIMENTO SIRQUEIRA" userId="87038930-2cdd-4baa-963d-ec8eb9676f7d" providerId="ADAL" clId="{335C9BBE-F88F-4D4E-8A19-539A812ACFFF}" dt="2023-09-04T23:47:13.345" v="511" actId="2696"/>
        <pc:sldMkLst>
          <pc:docMk/>
          <pc:sldMk cId="2476985581" sldId="269"/>
        </pc:sldMkLst>
        <pc:spChg chg="mod">
          <ac:chgData name="VITTOR NASCIMENTO SIRQUEIRA" userId="87038930-2cdd-4baa-963d-ec8eb9676f7d" providerId="ADAL" clId="{335C9BBE-F88F-4D4E-8A19-539A812ACFFF}" dt="2023-09-04T23:47:12.449" v="510"/>
          <ac:spMkLst>
            <pc:docMk/>
            <pc:sldMk cId="2476985581" sldId="269"/>
            <ac:spMk id="2" creationId="{BBA06CC2-E046-4ABD-9F3F-3F11EAFAAD1B}"/>
          </ac:spMkLst>
        </pc:spChg>
      </pc:sldChg>
      <pc:sldChg chg="modSp add del">
        <pc:chgData name="VITTOR NASCIMENTO SIRQUEIRA" userId="87038930-2cdd-4baa-963d-ec8eb9676f7d" providerId="ADAL" clId="{335C9BBE-F88F-4D4E-8A19-539A812ACFFF}" dt="2023-09-04T23:50:38.922" v="711" actId="2696"/>
        <pc:sldMkLst>
          <pc:docMk/>
          <pc:sldMk cId="2492633719" sldId="269"/>
        </pc:sldMkLst>
        <pc:spChg chg="mod">
          <ac:chgData name="VITTOR NASCIMENTO SIRQUEIRA" userId="87038930-2cdd-4baa-963d-ec8eb9676f7d" providerId="ADAL" clId="{335C9BBE-F88F-4D4E-8A19-539A812ACFFF}" dt="2023-09-04T23:50:38.716" v="710"/>
          <ac:spMkLst>
            <pc:docMk/>
            <pc:sldMk cId="2492633719" sldId="269"/>
            <ac:spMk id="2" creationId="{4EAB6A0A-CCC7-8920-7456-E3F450F5F8B5}"/>
          </ac:spMkLst>
        </pc:spChg>
      </pc:sldChg>
      <pc:sldChg chg="modSp add del">
        <pc:chgData name="VITTOR NASCIMENTO SIRQUEIRA" userId="87038930-2cdd-4baa-963d-ec8eb9676f7d" providerId="ADAL" clId="{335C9BBE-F88F-4D4E-8A19-539A812ACFFF}" dt="2023-09-04T23:05:07.023" v="389" actId="2696"/>
        <pc:sldMkLst>
          <pc:docMk/>
          <pc:sldMk cId="2625435410" sldId="269"/>
        </pc:sldMkLst>
        <pc:spChg chg="mod">
          <ac:chgData name="VITTOR NASCIMENTO SIRQUEIRA" userId="87038930-2cdd-4baa-963d-ec8eb9676f7d" providerId="ADAL" clId="{335C9BBE-F88F-4D4E-8A19-539A812ACFFF}" dt="2023-09-04T23:05:05.449" v="388"/>
          <ac:spMkLst>
            <pc:docMk/>
            <pc:sldMk cId="2625435410" sldId="269"/>
            <ac:spMk id="2" creationId="{74CEC6FF-1B92-14C3-8841-9C58D84F85D0}"/>
          </ac:spMkLst>
        </pc:spChg>
      </pc:sldChg>
      <pc:sldChg chg="modSp add del">
        <pc:chgData name="VITTOR NASCIMENTO SIRQUEIRA" userId="87038930-2cdd-4baa-963d-ec8eb9676f7d" providerId="ADAL" clId="{335C9BBE-F88F-4D4E-8A19-539A812ACFFF}" dt="2023-09-04T22:39:43.253" v="1" actId="2696"/>
        <pc:sldMkLst>
          <pc:docMk/>
          <pc:sldMk cId="2726761934" sldId="269"/>
        </pc:sldMkLst>
        <pc:spChg chg="mod">
          <ac:chgData name="VITTOR NASCIMENTO SIRQUEIRA" userId="87038930-2cdd-4baa-963d-ec8eb9676f7d" providerId="ADAL" clId="{335C9BBE-F88F-4D4E-8A19-539A812ACFFF}" dt="2023-09-04T22:39:39.013" v="0"/>
          <ac:spMkLst>
            <pc:docMk/>
            <pc:sldMk cId="2726761934" sldId="269"/>
            <ac:spMk id="2" creationId="{BFB918E7-B01E-1430-2AF3-3F1845605AD2}"/>
          </ac:spMkLst>
        </pc:spChg>
      </pc:sldChg>
      <pc:sldChg chg="modSp add del">
        <pc:chgData name="VITTOR NASCIMENTO SIRQUEIRA" userId="87038930-2cdd-4baa-963d-ec8eb9676f7d" providerId="ADAL" clId="{335C9BBE-F88F-4D4E-8A19-539A812ACFFF}" dt="2023-09-04T22:50:17.016" v="226" actId="2696"/>
        <pc:sldMkLst>
          <pc:docMk/>
          <pc:sldMk cId="2838058159" sldId="269"/>
        </pc:sldMkLst>
        <pc:spChg chg="mod">
          <ac:chgData name="VITTOR NASCIMENTO SIRQUEIRA" userId="87038930-2cdd-4baa-963d-ec8eb9676f7d" providerId="ADAL" clId="{335C9BBE-F88F-4D4E-8A19-539A812ACFFF}" dt="2023-09-04T22:50:14.545" v="225"/>
          <ac:spMkLst>
            <pc:docMk/>
            <pc:sldMk cId="2838058159" sldId="269"/>
            <ac:spMk id="2" creationId="{5AD2DFD1-2192-B38C-4D4A-037ED23C33E4}"/>
          </ac:spMkLst>
        </pc:spChg>
      </pc:sldChg>
      <pc:sldChg chg="modSp add del">
        <pc:chgData name="VITTOR NASCIMENTO SIRQUEIRA" userId="87038930-2cdd-4baa-963d-ec8eb9676f7d" providerId="ADAL" clId="{335C9BBE-F88F-4D4E-8A19-539A812ACFFF}" dt="2023-09-04T23:11:44.599" v="437"/>
        <pc:sldMkLst>
          <pc:docMk/>
          <pc:sldMk cId="3598612072" sldId="269"/>
        </pc:sldMkLst>
        <pc:spChg chg="mod">
          <ac:chgData name="VITTOR NASCIMENTO SIRQUEIRA" userId="87038930-2cdd-4baa-963d-ec8eb9676f7d" providerId="ADAL" clId="{335C9BBE-F88F-4D4E-8A19-539A812ACFFF}" dt="2023-09-04T23:11:42.139" v="436"/>
          <ac:spMkLst>
            <pc:docMk/>
            <pc:sldMk cId="3598612072" sldId="269"/>
            <ac:spMk id="2" creationId="{C751264C-A951-B0A9-6618-2055C0A9C8EB}"/>
          </ac:spMkLst>
        </pc:spChg>
      </pc:sldChg>
      <pc:sldChg chg="modSp add del">
        <pc:chgData name="VITTOR NASCIMENTO SIRQUEIRA" userId="87038930-2cdd-4baa-963d-ec8eb9676f7d" providerId="ADAL" clId="{335C9BBE-F88F-4D4E-8A19-539A812ACFFF}" dt="2023-09-04T23:04:31.255" v="361" actId="2696"/>
        <pc:sldMkLst>
          <pc:docMk/>
          <pc:sldMk cId="3613112678" sldId="269"/>
        </pc:sldMkLst>
        <pc:spChg chg="mod">
          <ac:chgData name="VITTOR NASCIMENTO SIRQUEIRA" userId="87038930-2cdd-4baa-963d-ec8eb9676f7d" providerId="ADAL" clId="{335C9BBE-F88F-4D4E-8A19-539A812ACFFF}" dt="2023-09-04T23:04:28.449" v="360" actId="20577"/>
          <ac:spMkLst>
            <pc:docMk/>
            <pc:sldMk cId="3613112678" sldId="269"/>
            <ac:spMk id="2" creationId="{659CDF2C-AF5E-985C-7819-1565C883305F}"/>
          </ac:spMkLst>
        </pc:spChg>
      </pc:sldChg>
      <pc:sldChg chg="modSp add del">
        <pc:chgData name="VITTOR NASCIMENTO SIRQUEIRA" userId="87038930-2cdd-4baa-963d-ec8eb9676f7d" providerId="ADAL" clId="{335C9BBE-F88F-4D4E-8A19-539A812ACFFF}" dt="2023-09-04T23:04:38.231" v="367" actId="2696"/>
        <pc:sldMkLst>
          <pc:docMk/>
          <pc:sldMk cId="3638312246" sldId="269"/>
        </pc:sldMkLst>
        <pc:spChg chg="mod">
          <ac:chgData name="VITTOR NASCIMENTO SIRQUEIRA" userId="87038930-2cdd-4baa-963d-ec8eb9676f7d" providerId="ADAL" clId="{335C9BBE-F88F-4D4E-8A19-539A812ACFFF}" dt="2023-09-04T23:04:36.633" v="366"/>
          <ac:spMkLst>
            <pc:docMk/>
            <pc:sldMk cId="3638312246" sldId="269"/>
            <ac:spMk id="2" creationId="{98A1E4E9-FB8E-551E-4CCD-4850E59BA8BB}"/>
          </ac:spMkLst>
        </pc:spChg>
      </pc:sldChg>
      <pc:sldChg chg="modSp add del">
        <pc:chgData name="VITTOR NASCIMENTO SIRQUEIRA" userId="87038930-2cdd-4baa-963d-ec8eb9676f7d" providerId="ADAL" clId="{335C9BBE-F88F-4D4E-8A19-539A812ACFFF}" dt="2023-09-04T22:42:07.143" v="178" actId="2696"/>
        <pc:sldMkLst>
          <pc:docMk/>
          <pc:sldMk cId="3875788541" sldId="269"/>
        </pc:sldMkLst>
        <pc:spChg chg="mod">
          <ac:chgData name="VITTOR NASCIMENTO SIRQUEIRA" userId="87038930-2cdd-4baa-963d-ec8eb9676f7d" providerId="ADAL" clId="{335C9BBE-F88F-4D4E-8A19-539A812ACFFF}" dt="2023-09-04T22:42:05.222" v="177"/>
          <ac:spMkLst>
            <pc:docMk/>
            <pc:sldMk cId="3875788541" sldId="269"/>
            <ac:spMk id="2" creationId="{2339D2CB-D9C3-C00F-9E46-45AE15A620FF}"/>
          </ac:spMkLst>
        </pc:spChg>
      </pc:sldChg>
      <pc:sldChg chg="modSp add del">
        <pc:chgData name="VITTOR NASCIMENTO SIRQUEIRA" userId="87038930-2cdd-4baa-963d-ec8eb9676f7d" providerId="ADAL" clId="{335C9BBE-F88F-4D4E-8A19-539A812ACFFF}" dt="2023-09-04T22:42:31.920" v="202" actId="2696"/>
        <pc:sldMkLst>
          <pc:docMk/>
          <pc:sldMk cId="3938301853" sldId="269"/>
        </pc:sldMkLst>
        <pc:spChg chg="mod">
          <ac:chgData name="VITTOR NASCIMENTO SIRQUEIRA" userId="87038930-2cdd-4baa-963d-ec8eb9676f7d" providerId="ADAL" clId="{335C9BBE-F88F-4D4E-8A19-539A812ACFFF}" dt="2023-09-04T22:42:31.246" v="201"/>
          <ac:spMkLst>
            <pc:docMk/>
            <pc:sldMk cId="3938301853" sldId="269"/>
            <ac:spMk id="2" creationId="{1682B88F-0D0B-2962-0002-FDB01D16CC05}"/>
          </ac:spMkLst>
        </pc:spChg>
      </pc:sldChg>
      <pc:sldChg chg="modSp add del">
        <pc:chgData name="VITTOR NASCIMENTO SIRQUEIRA" userId="87038930-2cdd-4baa-963d-ec8eb9676f7d" providerId="ADAL" clId="{335C9BBE-F88F-4D4E-8A19-539A812ACFFF}" dt="2023-09-04T23:10:45.217" v="424" actId="2696"/>
        <pc:sldMkLst>
          <pc:docMk/>
          <pc:sldMk cId="2481549125" sldId="270"/>
        </pc:sldMkLst>
        <pc:spChg chg="mod">
          <ac:chgData name="VITTOR NASCIMENTO SIRQUEIRA" userId="87038930-2cdd-4baa-963d-ec8eb9676f7d" providerId="ADAL" clId="{335C9BBE-F88F-4D4E-8A19-539A812ACFFF}" dt="2023-09-04T23:10:42.572" v="423"/>
          <ac:spMkLst>
            <pc:docMk/>
            <pc:sldMk cId="2481549125" sldId="270"/>
            <ac:spMk id="2" creationId="{955D3280-11AC-A0A6-EE31-325A6BBFB25B}"/>
          </ac:spMkLst>
        </pc:spChg>
      </pc:sldChg>
    </pc:docChg>
  </pc:docChgLst>
  <pc:docChgLst>
    <pc:chgData name="MOISES NASCIMENTO RAMOS" userId="S::moises.ramos@etec.sp.gov.br::cb74e3e5-f008-4419-92d9-b6813bcbbb86" providerId="AD" clId="Web-{DFC8AF40-9C8E-3018-415A-7E55CEACD777}"/>
    <pc:docChg chg="modSld">
      <pc:chgData name="MOISES NASCIMENTO RAMOS" userId="S::moises.ramos@etec.sp.gov.br::cb74e3e5-f008-4419-92d9-b6813bcbbb86" providerId="AD" clId="Web-{DFC8AF40-9C8E-3018-415A-7E55CEACD777}" dt="2023-09-07T01:04:49.496" v="35" actId="20577"/>
      <pc:docMkLst>
        <pc:docMk/>
      </pc:docMkLst>
      <pc:sldChg chg="modSp">
        <pc:chgData name="MOISES NASCIMENTO RAMOS" userId="S::moises.ramos@etec.sp.gov.br::cb74e3e5-f008-4419-92d9-b6813bcbbb86" providerId="AD" clId="Web-{DFC8AF40-9C8E-3018-415A-7E55CEACD777}" dt="2023-09-07T01:04:49.496" v="35" actId="20577"/>
        <pc:sldMkLst>
          <pc:docMk/>
          <pc:sldMk cId="2487708704" sldId="258"/>
        </pc:sldMkLst>
        <pc:spChg chg="mod">
          <ac:chgData name="MOISES NASCIMENTO RAMOS" userId="S::moises.ramos@etec.sp.gov.br::cb74e3e5-f008-4419-92d9-b6813bcbbb86" providerId="AD" clId="Web-{DFC8AF40-9C8E-3018-415A-7E55CEACD777}" dt="2023-09-07T00:57:37.017" v="3" actId="20577"/>
          <ac:spMkLst>
            <pc:docMk/>
            <pc:sldMk cId="2487708704" sldId="258"/>
            <ac:spMk id="4" creationId="{BC52DCED-BA01-42F0-B81F-F0E78B357CB3}"/>
          </ac:spMkLst>
        </pc:spChg>
        <pc:spChg chg="mod">
          <ac:chgData name="MOISES NASCIMENTO RAMOS" userId="S::moises.ramos@etec.sp.gov.br::cb74e3e5-f008-4419-92d9-b6813bcbbb86" providerId="AD" clId="Web-{DFC8AF40-9C8E-3018-415A-7E55CEACD777}" dt="2023-09-07T01:03:57.291" v="28" actId="20577"/>
          <ac:spMkLst>
            <pc:docMk/>
            <pc:sldMk cId="2487708704" sldId="258"/>
            <ac:spMk id="5" creationId="{75E2A039-6EC9-47E2-8E04-DCA64FA3BCD1}"/>
          </ac:spMkLst>
        </pc:spChg>
        <pc:spChg chg="mod">
          <ac:chgData name="MOISES NASCIMENTO RAMOS" userId="S::moises.ramos@etec.sp.gov.br::cb74e3e5-f008-4419-92d9-b6813bcbbb86" providerId="AD" clId="Web-{DFC8AF40-9C8E-3018-415A-7E55CEACD777}" dt="2023-09-07T00:59:09.956" v="7" actId="20577"/>
          <ac:spMkLst>
            <pc:docMk/>
            <pc:sldMk cId="2487708704" sldId="258"/>
            <ac:spMk id="6" creationId="{76BD1501-CAF5-4DD9-8310-0C20185B3758}"/>
          </ac:spMkLst>
        </pc:spChg>
        <pc:spChg chg="mod">
          <ac:chgData name="MOISES NASCIMENTO RAMOS" userId="S::moises.ramos@etec.sp.gov.br::cb74e3e5-f008-4419-92d9-b6813bcbbb86" providerId="AD" clId="Web-{DFC8AF40-9C8E-3018-415A-7E55CEACD777}" dt="2023-09-07T01:04:49.496" v="35" actId="20577"/>
          <ac:spMkLst>
            <pc:docMk/>
            <pc:sldMk cId="2487708704" sldId="258"/>
            <ac:spMk id="7" creationId="{73B1D4CC-6BD4-465B-9772-FD66E79FF8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997-EB06-4A60-AB7B-C2236C752F8C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BD8F-659E-4BE0-847A-F9F24B956E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30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997-EB06-4A60-AB7B-C2236C752F8C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BD8F-659E-4BE0-847A-F9F24B956E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61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997-EB06-4A60-AB7B-C2236C752F8C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BD8F-659E-4BE0-847A-F9F24B956E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902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997-EB06-4A60-AB7B-C2236C752F8C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BD8F-659E-4BE0-847A-F9F24B956EFE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790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997-EB06-4A60-AB7B-C2236C752F8C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BD8F-659E-4BE0-847A-F9F24B956E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517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997-EB06-4A60-AB7B-C2236C752F8C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BD8F-659E-4BE0-847A-F9F24B956E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78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997-EB06-4A60-AB7B-C2236C752F8C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BD8F-659E-4BE0-847A-F9F24B956E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286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997-EB06-4A60-AB7B-C2236C752F8C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BD8F-659E-4BE0-847A-F9F24B956E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753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997-EB06-4A60-AB7B-C2236C752F8C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BD8F-659E-4BE0-847A-F9F24B956E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32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997-EB06-4A60-AB7B-C2236C752F8C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BD8F-659E-4BE0-847A-F9F24B956E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71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997-EB06-4A60-AB7B-C2236C752F8C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BD8F-659E-4BE0-847A-F9F24B956E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18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997-EB06-4A60-AB7B-C2236C752F8C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BD8F-659E-4BE0-847A-F9F24B956E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15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997-EB06-4A60-AB7B-C2236C752F8C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BD8F-659E-4BE0-847A-F9F24B956E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21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997-EB06-4A60-AB7B-C2236C752F8C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BD8F-659E-4BE0-847A-F9F24B956E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28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997-EB06-4A60-AB7B-C2236C752F8C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BD8F-659E-4BE0-847A-F9F24B956E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20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997-EB06-4A60-AB7B-C2236C752F8C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BD8F-659E-4BE0-847A-F9F24B956E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26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997-EB06-4A60-AB7B-C2236C752F8C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BD8F-659E-4BE0-847A-F9F24B956E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14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35997-EB06-4A60-AB7B-C2236C752F8C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0BD8F-659E-4BE0-847A-F9F24B956E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320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2D9BF3-1301-4BA9-BDB3-C402C890E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Fundamentos da Informática 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E7B43CD-3093-4BBE-9B14-E2DE5AC33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Vittor</a:t>
            </a:r>
            <a:r>
              <a:rPr lang="pt-BR" dirty="0"/>
              <a:t> e Moisés</a:t>
            </a:r>
          </a:p>
        </p:txBody>
      </p:sp>
    </p:spTree>
    <p:extLst>
      <p:ext uri="{BB962C8B-B14F-4D97-AF65-F5344CB8AC3E}">
        <p14:creationId xmlns:p14="http://schemas.microsoft.com/office/powerpoint/2010/main" val="574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8AA0C-5938-4AFB-A654-E0C25882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AD9E2A-4471-4497-B471-746D0064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disco rígido é um dispositivo de armazenamento necessário para manter seus arquivos e dados a longo prazo. Sempre que você salva um arquivo em seu computador, ele é salvo no disco rígido do computador.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878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C457E-0B2B-45AE-95E4-D65BFCC5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SSD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87A497-C4D1-4CAD-923C-03AA8CF1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uma tecnologia muito recente e que vem conquistando a cada dia mais usuários. Para muitos entusiastas e especialistas, acredita-se que a tecnologia surgiu para substituir o HD de vez e que isso será inevitável nos próximos anos.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830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3615A-0556-4AD7-B5AE-5519EB33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Placa</a:t>
            </a:r>
            <a:r>
              <a:rPr lang="pt-BR" baseline="0" dirty="0"/>
              <a:t> de vídeo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263829-783C-475B-95B2-21BBFE50C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placa de vídeo decide qual será a qualidade da imagem que vai para a tela. Ela trabalha como um computador próprio, com processador e memória, sendo responsável pelo processamento gráfico completo.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068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4EBBB-C706-4BD7-B118-E54EA43E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55973A-D9A6-4B93-83FE-61F36DD2A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 desempenha um papel importante na conversão de energia. São projetadas para converter a energia da tomada. Necessária ao funcionamento normal dos diferentes componentes eletrônicos do computador.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727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30795-EF7E-4E68-98AD-EA99014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Fundamentos da Informática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06D079-B274-4BF1-9B08-C11991FCA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Hardware</a:t>
            </a:r>
            <a:r>
              <a:rPr lang="pt-BR" baseline="0" dirty="0"/>
              <a:t> e Software</a:t>
            </a:r>
          </a:p>
          <a:p>
            <a:pPr lvl="0"/>
            <a:r>
              <a:rPr lang="pt-BR" baseline="0" dirty="0"/>
              <a:t>Placa Mãe</a:t>
            </a:r>
          </a:p>
          <a:p>
            <a:pPr lvl="0"/>
            <a:r>
              <a:rPr lang="pt-BR" baseline="0" dirty="0"/>
              <a:t>Processadores</a:t>
            </a:r>
          </a:p>
          <a:p>
            <a:pPr lvl="0"/>
            <a:r>
              <a:rPr lang="pt-BR" baseline="0" dirty="0"/>
              <a:t>Memória </a:t>
            </a:r>
          </a:p>
          <a:p>
            <a:pPr lvl="0"/>
            <a:r>
              <a:rPr lang="pt-BR" baseline="0" dirty="0"/>
              <a:t>Placa de Vídeo</a:t>
            </a:r>
          </a:p>
          <a:p>
            <a:pPr lvl="0"/>
            <a:r>
              <a:rPr lang="pt-BR" baseline="0" dirty="0"/>
              <a:t>Armazenamento</a:t>
            </a:r>
          </a:p>
          <a:p>
            <a:pPr lvl="0"/>
            <a:r>
              <a:rPr lang="pt-BR" baseline="0" dirty="0"/>
              <a:t>Fonte</a:t>
            </a:r>
          </a:p>
        </p:txBody>
      </p:sp>
    </p:spTree>
    <p:extLst>
      <p:ext uri="{BB962C8B-B14F-4D97-AF65-F5344CB8AC3E}">
        <p14:creationId xmlns:p14="http://schemas.microsoft.com/office/powerpoint/2010/main" val="173082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2104B-1060-4A00-97C7-2977ABD0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Hardware e Software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52DCED-BA01-42F0-B81F-F0E78B357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Hardware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5E2A039-6EC9-47E2-8E04-DCA64FA3B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dirty="0">
                <a:latin typeface="Rockwell"/>
                <a:ea typeface="+mn-lt"/>
                <a:cs typeface="+mn-lt"/>
              </a:rPr>
              <a:t>Hardware é uma palavra de origem inglesa que, no âmbito da informática, é utilizada para designar a parte física de um computador</a:t>
            </a:r>
            <a:r>
              <a:rPr lang="pt-BR" dirty="0">
                <a:solidFill>
                  <a:srgbClr val="D2D0CE"/>
                </a:solidFill>
                <a:latin typeface="Rockwell"/>
                <a:ea typeface="+mn-lt"/>
                <a:cs typeface="+mn-lt"/>
              </a:rPr>
              <a:t>.</a:t>
            </a:r>
            <a:r>
              <a:rPr lang="pt-BR" dirty="0">
                <a:solidFill>
                  <a:srgbClr val="D2D0CE"/>
                </a:solidFill>
                <a:ea typeface="+mn-lt"/>
                <a:cs typeface="+mn-lt"/>
              </a:rPr>
              <a:t> </a:t>
            </a:r>
            <a:r>
              <a:rPr lang="pt-BR" dirty="0">
                <a:ea typeface="+mn-lt"/>
                <a:cs typeface="+mn-lt"/>
              </a:rPr>
              <a:t>São todos os componentes palpáveis de um dispositivo eletrônico, como placas, memória, processador, teclado, monitor, </a:t>
            </a:r>
            <a:r>
              <a:rPr lang="pt-BR" err="1">
                <a:ea typeface="+mn-lt"/>
                <a:cs typeface="+mn-lt"/>
              </a:rPr>
              <a:t>etc</a:t>
            </a:r>
            <a:endParaRPr lang="pt-BR" u="sng" err="1">
              <a:ea typeface="+mn-lt"/>
              <a:cs typeface="+mn-lt"/>
            </a:endParaRP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6BD1501-CAF5-4DD9-8310-0C20185B3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Software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3B1D4CC-6BD4-465B-9772-FD66E79FF8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dirty="0">
                <a:ea typeface="+mn-lt"/>
                <a:cs typeface="+mn-lt"/>
              </a:rPr>
              <a:t>Software é uma sequência de instruções escritas para serem interpretadas por um computador para executar tarefas específicas. Também pode ser definido como os programas, dados e instruções que comandam o funcionamento de um computador, smartphone, tablet e outros dispositivos eletrônicos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770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1BCCB-E583-4904-B4DF-55D4ABB0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Placa</a:t>
            </a:r>
            <a:r>
              <a:rPr lang="pt-BR" baseline="0" dirty="0"/>
              <a:t> Mãe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97FCBA-E70D-4CAC-BCDF-84BD5A4331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ON-board</a:t>
            </a:r>
            <a:endParaRPr lang="pt-BR" dirty="0"/>
          </a:p>
          <a:p>
            <a:r>
              <a:rPr lang="pt-BR" dirty="0"/>
              <a:t>OFF-board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0632D4-59F6-4D1E-B2F2-C3F6C53AC2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Sua</a:t>
            </a:r>
            <a:r>
              <a:rPr lang="pt-BR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importância</a:t>
            </a:r>
          </a:p>
          <a:p>
            <a:r>
              <a:rPr lang="pt-BR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</a:t>
            </a:r>
          </a:p>
          <a:p>
            <a:r>
              <a:rPr lang="pt-BR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Instalações</a:t>
            </a:r>
          </a:p>
        </p:txBody>
      </p:sp>
    </p:spTree>
    <p:extLst>
      <p:ext uri="{BB962C8B-B14F-4D97-AF65-F5344CB8AC3E}">
        <p14:creationId xmlns:p14="http://schemas.microsoft.com/office/powerpoint/2010/main" val="381483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73769-1A72-4A8F-A4C0-1E4281C4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Processadores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A2EB2A-159A-451A-B5AA-256D68D40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</a:t>
            </a:r>
            <a:r>
              <a:rPr lang="pt-BR" baseline="0" dirty="0"/>
              <a:t> o próprio nome diz, ele tem a capacidade de processar vários programas ao mesmo tempo. Podendo também, gerenciar as tarefas, conectar softwares e etc.</a:t>
            </a:r>
          </a:p>
        </p:txBody>
      </p:sp>
    </p:spTree>
    <p:extLst>
      <p:ext uri="{BB962C8B-B14F-4D97-AF65-F5344CB8AC3E}">
        <p14:creationId xmlns:p14="http://schemas.microsoft.com/office/powerpoint/2010/main" val="330110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6B3A4-E593-4E5E-A06B-470E1C50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Processadores </a:t>
            </a:r>
            <a:r>
              <a:rPr lang="pt-BR" dirty="0" err="1"/>
              <a:t>InteL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685BBD-7841-4772-82F9-8D4083CAFF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28600" lvl="0" indent="-228600"/>
            <a:r>
              <a:rPr lang="pt-BR" baseline="0" dirty="0"/>
              <a:t> Core</a:t>
            </a:r>
            <a:r>
              <a:rPr lang="pt-BR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™ i3</a:t>
            </a:r>
          </a:p>
          <a:p>
            <a:pPr marL="228600" lvl="0" indent="-228600"/>
            <a:r>
              <a:rPr lang="pt-BR" sz="2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pt-BR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™ i5</a:t>
            </a:r>
          </a:p>
          <a:p>
            <a:pPr marL="228600" lvl="0" indent="-228600"/>
            <a:r>
              <a:rPr lang="pt-BR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Core™ i7</a:t>
            </a:r>
          </a:p>
          <a:p>
            <a:pPr marL="228600" lvl="0" indent="-228600"/>
            <a:r>
              <a:rPr lang="pt-BR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Core™ i9</a:t>
            </a:r>
          </a:p>
          <a:p>
            <a:pPr marL="228600" lvl="0" indent="-228600"/>
            <a:endParaRPr lang="pt-BR" baseline="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FE9B3DB-D3FF-442A-BEF8-58683F2A58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20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6174C-5622-4CC9-B6D2-B005A942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Processadores AMD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BDC9F6-648D-44C8-8580-0F06326D29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RYZEN 3 e</a:t>
            </a:r>
            <a:r>
              <a:rPr lang="pt-BR" baseline="0" dirty="0"/>
              <a:t> </a:t>
            </a:r>
            <a:r>
              <a:rPr lang="pt-BR" dirty="0"/>
              <a:t>Pro</a:t>
            </a:r>
          </a:p>
          <a:p>
            <a:r>
              <a:rPr lang="pt-BR" baseline="0" dirty="0"/>
              <a:t>RYZEN 5 </a:t>
            </a:r>
          </a:p>
          <a:p>
            <a:r>
              <a:rPr lang="pt-BR" baseline="0" dirty="0"/>
              <a:t>RYZEN 7</a:t>
            </a:r>
          </a:p>
          <a:p>
            <a:r>
              <a:rPr lang="pt-BR" baseline="0" dirty="0"/>
              <a:t>RYZEN 9 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37A6DDA-5B48-40EC-8869-92ECE1912E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1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E9CEF-6743-43EB-97D9-FFA77E0C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13B43D-58A4-4139-928E-C34DC2BE7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ROM</a:t>
            </a:r>
          </a:p>
          <a:p>
            <a:r>
              <a:rPr lang="pt-BR" dirty="0"/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125027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8B6B7-0BF0-46D1-8656-833D76F8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C6BEE5-270C-44E9-A181-1BFE40AD8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b="0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Um componente do seu computador que permite que você armazene e acesse dados no longo prazo.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763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49D04BA98F0E479B705422D247F4A1" ma:contentTypeVersion="12" ma:contentTypeDescription="Create a new document." ma:contentTypeScope="" ma:versionID="04527d60bbadec9e1f7df8916f13b521">
  <xsd:schema xmlns:xsd="http://www.w3.org/2001/XMLSchema" xmlns:xs="http://www.w3.org/2001/XMLSchema" xmlns:p="http://schemas.microsoft.com/office/2006/metadata/properties" xmlns:ns2="fb2b3e27-d8ed-4991-8129-59f6ccf23609" xmlns:ns3="6f54a08b-e5b8-49d3-9a03-a8425ff18c1f" targetNamespace="http://schemas.microsoft.com/office/2006/metadata/properties" ma:root="true" ma:fieldsID="75cf20010961befef3bc678ba1da0535" ns2:_="" ns3:_="">
    <xsd:import namespace="fb2b3e27-d8ed-4991-8129-59f6ccf23609"/>
    <xsd:import namespace="6f54a08b-e5b8-49d3-9a03-a8425ff18c1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2b3e27-d8ed-4991-8129-59f6ccf23609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54a08b-e5b8-49d3-9a03-a8425ff18c1f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977e2220-4066-4a5b-98ee-23178ccf3ddc}" ma:internalName="TaxCatchAll" ma:showField="CatchAllData" ma:web="6f54a08b-e5b8-49d3-9a03-a8425ff18c1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fb2b3e27-d8ed-4991-8129-59f6ccf23609" xsi:nil="true"/>
    <lcf76f155ced4ddcb4097134ff3c332f xmlns="fb2b3e27-d8ed-4991-8129-59f6ccf23609">
      <Terms xmlns="http://schemas.microsoft.com/office/infopath/2007/PartnerControls"/>
    </lcf76f155ced4ddcb4097134ff3c332f>
    <TaxCatchAll xmlns="6f54a08b-e5b8-49d3-9a03-a8425ff18c1f" xsi:nil="true"/>
  </documentManagement>
</p:properties>
</file>

<file path=customXml/itemProps1.xml><?xml version="1.0" encoding="utf-8"?>
<ds:datastoreItem xmlns:ds="http://schemas.openxmlformats.org/officeDocument/2006/customXml" ds:itemID="{0D4C2D70-85A9-40C7-A24C-058D344A5E9D}"/>
</file>

<file path=customXml/itemProps2.xml><?xml version="1.0" encoding="utf-8"?>
<ds:datastoreItem xmlns:ds="http://schemas.openxmlformats.org/officeDocument/2006/customXml" ds:itemID="{29AE7469-37CE-46F1-8852-F3B75639EAAD}"/>
</file>

<file path=customXml/itemProps3.xml><?xml version="1.0" encoding="utf-8"?>
<ds:datastoreItem xmlns:ds="http://schemas.openxmlformats.org/officeDocument/2006/customXml" ds:itemID="{29A50FD2-6165-480A-A23F-85465FB08E1E}"/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131</TotalTime>
  <Words>262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Damask</vt:lpstr>
      <vt:lpstr>Fundamentos da Informática </vt:lpstr>
      <vt:lpstr>Fundamentos da Informática</vt:lpstr>
      <vt:lpstr>Hardware e Software</vt:lpstr>
      <vt:lpstr>Placa Mãe</vt:lpstr>
      <vt:lpstr>Processadores</vt:lpstr>
      <vt:lpstr>Processadores InteL</vt:lpstr>
      <vt:lpstr>Processadores AMD</vt:lpstr>
      <vt:lpstr>Memória</vt:lpstr>
      <vt:lpstr>Armazenamento</vt:lpstr>
      <vt:lpstr>HD</vt:lpstr>
      <vt:lpstr>SSD</vt:lpstr>
      <vt:lpstr>Placa de vídeo</vt:lpstr>
      <vt:lpstr>Fonte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da Informática</dc:title>
  <dc:creator>DAVI RICARDO SANTOS SILVERIO</dc:creator>
  <cp:lastModifiedBy>VITTOR NASCIMENTO SIRQUEIRA</cp:lastModifiedBy>
  <cp:revision>35</cp:revision>
  <dcterms:created xsi:type="dcterms:W3CDTF">2023-08-31T14:17:47Z</dcterms:created>
  <dcterms:modified xsi:type="dcterms:W3CDTF">2023-09-07T01:05:01Z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0x0101006149D04BA98F0E479B705422D247F4A1</vt:lpwstr>
  </property>
</Properties>
</file>