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0" r:id="rId6"/>
    <p:sldId id="291" r:id="rId7"/>
    <p:sldId id="300" r:id="rId8"/>
    <p:sldId id="292" r:id="rId9"/>
    <p:sldId id="295" r:id="rId10"/>
    <p:sldId id="294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24EA4-0416-4887-BCD0-3B92ADB02C58}" v="4" dt="2023-11-10T13:55:20.239"/>
    <p1510:client id="{0A915513-06EA-4E82-B79D-F102C6CC9ECD}" v="1" dt="2023-11-10T13:51:59.714"/>
    <p1510:client id="{0EAFBD17-F385-4D7C-A78B-CC7C181F09C4}" v="4" dt="2023-11-10T15:03:04.139"/>
    <p1510:client id="{17E07BBD-84AB-4E8D-B14B-22F96731F680}" v="59" dt="2023-11-10T13:46:26.068"/>
    <p1510:client id="{48887180-54D6-4DD7-9563-E053C41FE497}" v="12" dt="2023-11-10T13:54:12.519"/>
    <p1510:client id="{4E808A71-1881-4448-ADCA-CF37B40C5A7C}" v="18" dt="2023-11-10T14:03:22.412"/>
    <p1510:client id="{50AF541B-D1E4-4D2F-B353-E8383D553D46}" v="4" dt="2023-11-10T12:22:32.222"/>
    <p1510:client id="{55A0167C-CBE7-4745-8175-B455DB896213}" v="6" dt="2023-10-27T14:07:49.659"/>
    <p1510:client id="{89FC12F1-CDD1-4091-8602-A419056456E5}" v="1" dt="2023-10-27T14:18:48.079"/>
    <p1510:client id="{AB6A5895-39D7-4620-8C45-FD2402A81F54}" v="43" dt="2023-11-10T13:50:31.329"/>
    <p1510:client id="{F633BC3B-4222-4B1D-867C-A8A50DBEC424}" v="88" dt="2023-11-10T13:47:11.670"/>
    <p1510:client id="{F74E73F6-9C1A-471C-A59C-302939A74D46}" v="2" dt="2023-11-10T14:02:43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SILVA BEZKOROWAYNY DE OLIVEIRA" userId="S::larissa.oliveira669@etec.sp.gov.br::0929f9a0-b639-45b1-a743-5907187f58bb" providerId="AD" clId="Web-{4E808A71-1881-4448-ADCA-CF37B40C5A7C}"/>
    <pc:docChg chg="modSld">
      <pc:chgData name="LARISSA SILVA BEZKOROWAYNY DE OLIVEIRA" userId="S::larissa.oliveira669@etec.sp.gov.br::0929f9a0-b639-45b1-a743-5907187f58bb" providerId="AD" clId="Web-{4E808A71-1881-4448-ADCA-CF37B40C5A7C}" dt="2023-11-10T14:03:22.412" v="17" actId="20577"/>
      <pc:docMkLst>
        <pc:docMk/>
      </pc:docMkLst>
      <pc:sldChg chg="modSp">
        <pc:chgData name="LARISSA SILVA BEZKOROWAYNY DE OLIVEIRA" userId="S::larissa.oliveira669@etec.sp.gov.br::0929f9a0-b639-45b1-a743-5907187f58bb" providerId="AD" clId="Web-{4E808A71-1881-4448-ADCA-CF37B40C5A7C}" dt="2023-11-10T14:03:22.412" v="17" actId="20577"/>
        <pc:sldMkLst>
          <pc:docMk/>
          <pc:sldMk cId="3737596667" sldId="294"/>
        </pc:sldMkLst>
        <pc:spChg chg="mod">
          <ac:chgData name="LARISSA SILVA BEZKOROWAYNY DE OLIVEIRA" userId="S::larissa.oliveira669@etec.sp.gov.br::0929f9a0-b639-45b1-a743-5907187f58bb" providerId="AD" clId="Web-{4E808A71-1881-4448-ADCA-CF37B40C5A7C}" dt="2023-11-10T14:03:22.412" v="17" actId="20577"/>
          <ac:spMkLst>
            <pc:docMk/>
            <pc:sldMk cId="3737596667" sldId="294"/>
            <ac:spMk id="3" creationId="{0CA1A0A6-8076-4955-B8B7-DF9402F481AC}"/>
          </ac:spMkLst>
        </pc:spChg>
      </pc:sldChg>
    </pc:docChg>
  </pc:docChgLst>
  <pc:docChgLst>
    <pc:chgData name="MATHEUS ALMEIDA RIBEIRO DA SILVA" userId="S::matheus.silva2718@etec.sp.gov.br::af3a7b4f-44ea-4135-bdaa-9bd1738f65b6" providerId="AD" clId="Web-{55A0167C-CBE7-4745-8175-B455DB896213}"/>
    <pc:docChg chg="modSld">
      <pc:chgData name="MATHEUS ALMEIDA RIBEIRO DA SILVA" userId="S::matheus.silva2718@etec.sp.gov.br::af3a7b4f-44ea-4135-bdaa-9bd1738f65b6" providerId="AD" clId="Web-{55A0167C-CBE7-4745-8175-B455DB896213}" dt="2023-10-27T14:07:49.659" v="5" actId="20577"/>
      <pc:docMkLst>
        <pc:docMk/>
      </pc:docMkLst>
      <pc:sldChg chg="modSp">
        <pc:chgData name="MATHEUS ALMEIDA RIBEIRO DA SILVA" userId="S::matheus.silva2718@etec.sp.gov.br::af3a7b4f-44ea-4135-bdaa-9bd1738f65b6" providerId="AD" clId="Web-{55A0167C-CBE7-4745-8175-B455DB896213}" dt="2023-10-27T14:07:49.659" v="5" actId="20577"/>
        <pc:sldMkLst>
          <pc:docMk/>
          <pc:sldMk cId="2673351490" sldId="299"/>
        </pc:sldMkLst>
        <pc:spChg chg="mod">
          <ac:chgData name="MATHEUS ALMEIDA RIBEIRO DA SILVA" userId="S::matheus.silva2718@etec.sp.gov.br::af3a7b4f-44ea-4135-bdaa-9bd1738f65b6" providerId="AD" clId="Web-{55A0167C-CBE7-4745-8175-B455DB896213}" dt="2023-10-27T14:07:49.659" v="5" actId="20577"/>
          <ac:spMkLst>
            <pc:docMk/>
            <pc:sldMk cId="2673351490" sldId="299"/>
            <ac:spMk id="6" creationId="{E718AB93-861F-4024-B85E-DAEB58664752}"/>
          </ac:spMkLst>
        </pc:spChg>
      </pc:sldChg>
    </pc:docChg>
  </pc:docChgLst>
  <pc:docChgLst>
    <pc:chgData name="GEOVANA SILVA SOARES" userId="S::geovana.soares7@etec.sp.gov.br::dba38ce3-ebdc-48d0-b3fb-839af8430457" providerId="AD" clId="Web-{17E07BBD-84AB-4E8D-B14B-22F96731F680}"/>
    <pc:docChg chg="modSld">
      <pc:chgData name="GEOVANA SILVA SOARES" userId="S::geovana.soares7@etec.sp.gov.br::dba38ce3-ebdc-48d0-b3fb-839af8430457" providerId="AD" clId="Web-{17E07BBD-84AB-4E8D-B14B-22F96731F680}" dt="2023-11-10T13:46:26.068" v="39" actId="20577"/>
      <pc:docMkLst>
        <pc:docMk/>
      </pc:docMkLst>
      <pc:sldChg chg="modSp">
        <pc:chgData name="GEOVANA SILVA SOARES" userId="S::geovana.soares7@etec.sp.gov.br::dba38ce3-ebdc-48d0-b3fb-839af8430457" providerId="AD" clId="Web-{17E07BBD-84AB-4E8D-B14B-22F96731F680}" dt="2023-11-10T13:46:26.068" v="39" actId="20577"/>
        <pc:sldMkLst>
          <pc:docMk/>
          <pc:sldMk cId="2673351490" sldId="299"/>
        </pc:sldMkLst>
        <pc:spChg chg="mod">
          <ac:chgData name="GEOVANA SILVA SOARES" userId="S::geovana.soares7@etec.sp.gov.br::dba38ce3-ebdc-48d0-b3fb-839af8430457" providerId="AD" clId="Web-{17E07BBD-84AB-4E8D-B14B-22F96731F680}" dt="2023-11-10T13:46:26.068" v="39" actId="20577"/>
          <ac:spMkLst>
            <pc:docMk/>
            <pc:sldMk cId="2673351490" sldId="299"/>
            <ac:spMk id="3" creationId="{5AE92044-080F-7CCE-7FBE-364350D697C5}"/>
          </ac:spMkLst>
        </pc:spChg>
        <pc:spChg chg="mod">
          <ac:chgData name="GEOVANA SILVA SOARES" userId="S::geovana.soares7@etec.sp.gov.br::dba38ce3-ebdc-48d0-b3fb-839af8430457" providerId="AD" clId="Web-{17E07BBD-84AB-4E8D-B14B-22F96731F680}" dt="2023-11-10T13:45:48.003" v="17" actId="20577"/>
          <ac:spMkLst>
            <pc:docMk/>
            <pc:sldMk cId="2673351490" sldId="299"/>
            <ac:spMk id="6" creationId="{E718AB93-861F-4024-B85E-DAEB58664752}"/>
          </ac:spMkLst>
        </pc:spChg>
      </pc:sldChg>
    </pc:docChg>
  </pc:docChgLst>
  <pc:docChgLst>
    <pc:chgData name="GUSTAVO MACHADO ROCHA" userId="S::gustavo.rocha114@etec.sp.gov.br::54dfce38-ce4a-4291-85ac-5f1233e366a3" providerId="AD" clId="Web-{50AF541B-D1E4-4D2F-B353-E8383D553D46}"/>
    <pc:docChg chg="modSld sldOrd">
      <pc:chgData name="GUSTAVO MACHADO ROCHA" userId="S::gustavo.rocha114@etec.sp.gov.br::54dfce38-ce4a-4291-85ac-5f1233e366a3" providerId="AD" clId="Web-{50AF541B-D1E4-4D2F-B353-E8383D553D46}" dt="2023-11-10T12:22:32.222" v="2"/>
      <pc:docMkLst>
        <pc:docMk/>
      </pc:docMkLst>
      <pc:sldChg chg="modSp">
        <pc:chgData name="GUSTAVO MACHADO ROCHA" userId="S::gustavo.rocha114@etec.sp.gov.br::54dfce38-ce4a-4291-85ac-5f1233e366a3" providerId="AD" clId="Web-{50AF541B-D1E4-4D2F-B353-E8383D553D46}" dt="2023-11-10T12:22:23.206" v="1" actId="20577"/>
        <pc:sldMkLst>
          <pc:docMk/>
          <pc:sldMk cId="1963841753" sldId="256"/>
        </pc:sldMkLst>
        <pc:spChg chg="mod">
          <ac:chgData name="GUSTAVO MACHADO ROCHA" userId="S::gustavo.rocha114@etec.sp.gov.br::54dfce38-ce4a-4291-85ac-5f1233e366a3" providerId="AD" clId="Web-{50AF541B-D1E4-4D2F-B353-E8383D553D46}" dt="2023-11-10T12:22:23.206" v="1" actId="20577"/>
          <ac:spMkLst>
            <pc:docMk/>
            <pc:sldMk cId="1963841753" sldId="256"/>
            <ac:spMk id="2" creationId="{00000000-0000-0000-0000-000000000000}"/>
          </ac:spMkLst>
        </pc:spChg>
      </pc:sldChg>
      <pc:sldChg chg="ord">
        <pc:chgData name="GUSTAVO MACHADO ROCHA" userId="S::gustavo.rocha114@etec.sp.gov.br::54dfce38-ce4a-4291-85ac-5f1233e366a3" providerId="AD" clId="Web-{50AF541B-D1E4-4D2F-B353-E8383D553D46}" dt="2023-11-10T12:22:32.222" v="2"/>
        <pc:sldMkLst>
          <pc:docMk/>
          <pc:sldMk cId="3111505251" sldId="300"/>
        </pc:sldMkLst>
      </pc:sldChg>
    </pc:docChg>
  </pc:docChgLst>
  <pc:docChgLst>
    <pc:chgData name="GUSTAVO MACHADO ROCHA" userId="S::gustavo.rocha114@etec.sp.gov.br::54dfce38-ce4a-4291-85ac-5f1233e366a3" providerId="AD" clId="Web-{F74E73F6-9C1A-471C-A59C-302939A74D46}"/>
    <pc:docChg chg="sldOrd">
      <pc:chgData name="GUSTAVO MACHADO ROCHA" userId="S::gustavo.rocha114@etec.sp.gov.br::54dfce38-ce4a-4291-85ac-5f1233e366a3" providerId="AD" clId="Web-{F74E73F6-9C1A-471C-A59C-302939A74D46}" dt="2023-11-10T14:02:43.469" v="1"/>
      <pc:docMkLst>
        <pc:docMk/>
      </pc:docMkLst>
      <pc:sldChg chg="ord">
        <pc:chgData name="GUSTAVO MACHADO ROCHA" userId="S::gustavo.rocha114@etec.sp.gov.br::54dfce38-ce4a-4291-85ac-5f1233e366a3" providerId="AD" clId="Web-{F74E73F6-9C1A-471C-A59C-302939A74D46}" dt="2023-11-10T14:02:43.469" v="1"/>
        <pc:sldMkLst>
          <pc:docMk/>
          <pc:sldMk cId="3111505251" sldId="300"/>
        </pc:sldMkLst>
      </pc:sldChg>
    </pc:docChg>
  </pc:docChgLst>
  <pc:docChgLst>
    <pc:chgData name="CARLOS EDUARDO FAUSTINO MENDES" userId="S::carlos.mendes42@etec.sp.gov.br::8eeebcd2-9e8c-455a-9c46-678241cae247" providerId="AD" clId="Web-{0A915513-06EA-4E82-B79D-F102C6CC9ECD}"/>
    <pc:docChg chg="modSld">
      <pc:chgData name="CARLOS EDUARDO FAUSTINO MENDES" userId="S::carlos.mendes42@etec.sp.gov.br::8eeebcd2-9e8c-455a-9c46-678241cae247" providerId="AD" clId="Web-{0A915513-06EA-4E82-B79D-F102C6CC9ECD}" dt="2023-11-10T13:51:59.714" v="0" actId="1076"/>
      <pc:docMkLst>
        <pc:docMk/>
      </pc:docMkLst>
      <pc:sldChg chg="modSp">
        <pc:chgData name="CARLOS EDUARDO FAUSTINO MENDES" userId="S::carlos.mendes42@etec.sp.gov.br::8eeebcd2-9e8c-455a-9c46-678241cae247" providerId="AD" clId="Web-{0A915513-06EA-4E82-B79D-F102C6CC9ECD}" dt="2023-11-10T13:51:59.714" v="0" actId="1076"/>
        <pc:sldMkLst>
          <pc:docMk/>
          <pc:sldMk cId="3737596667" sldId="294"/>
        </pc:sldMkLst>
        <pc:spChg chg="mod">
          <ac:chgData name="CARLOS EDUARDO FAUSTINO MENDES" userId="S::carlos.mendes42@etec.sp.gov.br::8eeebcd2-9e8c-455a-9c46-678241cae247" providerId="AD" clId="Web-{0A915513-06EA-4E82-B79D-F102C6CC9ECD}" dt="2023-11-10T13:51:59.714" v="0" actId="1076"/>
          <ac:spMkLst>
            <pc:docMk/>
            <pc:sldMk cId="3737596667" sldId="294"/>
            <ac:spMk id="3" creationId="{0CA1A0A6-8076-4955-B8B7-DF9402F481AC}"/>
          </ac:spMkLst>
        </pc:spChg>
      </pc:sldChg>
    </pc:docChg>
  </pc:docChgLst>
  <pc:docChgLst>
    <pc:chgData name="LUCAS LUZ MARINOTTO" userId="S::lucas.marinotto@etec.sp.gov.br::31cc438f-90be-45ad-97f9-5ff538655e71" providerId="AD" clId="Web-{89FC12F1-CDD1-4091-8602-A419056456E5}"/>
    <pc:docChg chg="sldOrd">
      <pc:chgData name="LUCAS LUZ MARINOTTO" userId="S::lucas.marinotto@etec.sp.gov.br::31cc438f-90be-45ad-97f9-5ff538655e71" providerId="AD" clId="Web-{89FC12F1-CDD1-4091-8602-A419056456E5}" dt="2023-10-27T14:18:48.079" v="0"/>
      <pc:docMkLst>
        <pc:docMk/>
      </pc:docMkLst>
      <pc:sldChg chg="ord">
        <pc:chgData name="LUCAS LUZ MARINOTTO" userId="S::lucas.marinotto@etec.sp.gov.br::31cc438f-90be-45ad-97f9-5ff538655e71" providerId="AD" clId="Web-{89FC12F1-CDD1-4091-8602-A419056456E5}" dt="2023-10-27T14:18:48.079" v="0"/>
        <pc:sldMkLst>
          <pc:docMk/>
          <pc:sldMk cId="3737596667" sldId="294"/>
        </pc:sldMkLst>
      </pc:sldChg>
    </pc:docChg>
  </pc:docChgLst>
  <pc:docChgLst>
    <pc:chgData name="GEOVANA SILVA SOARES" userId="S::geovana.soares7@etec.sp.gov.br::dba38ce3-ebdc-48d0-b3fb-839af8430457" providerId="AD" clId="Web-{48887180-54D6-4DD7-9563-E053C41FE497}"/>
    <pc:docChg chg="modSld">
      <pc:chgData name="GEOVANA SILVA SOARES" userId="S::geovana.soares7@etec.sp.gov.br::dba38ce3-ebdc-48d0-b3fb-839af8430457" providerId="AD" clId="Web-{48887180-54D6-4DD7-9563-E053C41FE497}" dt="2023-11-10T13:54:12.519" v="12" actId="20577"/>
      <pc:docMkLst>
        <pc:docMk/>
      </pc:docMkLst>
      <pc:sldChg chg="modSp">
        <pc:chgData name="GEOVANA SILVA SOARES" userId="S::geovana.soares7@etec.sp.gov.br::dba38ce3-ebdc-48d0-b3fb-839af8430457" providerId="AD" clId="Web-{48887180-54D6-4DD7-9563-E053C41FE497}" dt="2023-11-10T13:54:12.519" v="12" actId="20577"/>
        <pc:sldMkLst>
          <pc:docMk/>
          <pc:sldMk cId="3737596667" sldId="294"/>
        </pc:sldMkLst>
        <pc:spChg chg="mod">
          <ac:chgData name="GEOVANA SILVA SOARES" userId="S::geovana.soares7@etec.sp.gov.br::dba38ce3-ebdc-48d0-b3fb-839af8430457" providerId="AD" clId="Web-{48887180-54D6-4DD7-9563-E053C41FE497}" dt="2023-11-10T13:54:12.519" v="12" actId="20577"/>
          <ac:spMkLst>
            <pc:docMk/>
            <pc:sldMk cId="3737596667" sldId="294"/>
            <ac:spMk id="3" creationId="{0CA1A0A6-8076-4955-B8B7-DF9402F481AC}"/>
          </ac:spMkLst>
        </pc:spChg>
      </pc:sldChg>
      <pc:sldChg chg="modSp">
        <pc:chgData name="GEOVANA SILVA SOARES" userId="S::geovana.soares7@etec.sp.gov.br::dba38ce3-ebdc-48d0-b3fb-839af8430457" providerId="AD" clId="Web-{48887180-54D6-4DD7-9563-E053C41FE497}" dt="2023-11-10T13:50:29.451" v="10" actId="1076"/>
        <pc:sldMkLst>
          <pc:docMk/>
          <pc:sldMk cId="2673351490" sldId="299"/>
        </pc:sldMkLst>
        <pc:spChg chg="mod">
          <ac:chgData name="GEOVANA SILVA SOARES" userId="S::geovana.soares7@etec.sp.gov.br::dba38ce3-ebdc-48d0-b3fb-839af8430457" providerId="AD" clId="Web-{48887180-54D6-4DD7-9563-E053C41FE497}" dt="2023-11-10T13:50:29.451" v="10" actId="1076"/>
          <ac:spMkLst>
            <pc:docMk/>
            <pc:sldMk cId="2673351490" sldId="299"/>
            <ac:spMk id="6" creationId="{E718AB93-861F-4024-B85E-DAEB58664752}"/>
          </ac:spMkLst>
        </pc:spChg>
      </pc:sldChg>
    </pc:docChg>
  </pc:docChgLst>
  <pc:docChgLst>
    <pc:chgData name="JADER GAMA PERES" userId="S::jader.peres@etec.sp.gov.br::21f06baa-f389-493c-afbe-58fbd4f2de6e" providerId="AD" clId="Web-{02824EA4-0416-4887-BCD0-3B92ADB02C58}"/>
    <pc:docChg chg="modSld">
      <pc:chgData name="JADER GAMA PERES" userId="S::jader.peres@etec.sp.gov.br::21f06baa-f389-493c-afbe-58fbd4f2de6e" providerId="AD" clId="Web-{02824EA4-0416-4887-BCD0-3B92ADB02C58}" dt="2023-11-10T13:55:20.239" v="3" actId="1076"/>
      <pc:docMkLst>
        <pc:docMk/>
      </pc:docMkLst>
      <pc:sldChg chg="modSp">
        <pc:chgData name="JADER GAMA PERES" userId="S::jader.peres@etec.sp.gov.br::21f06baa-f389-493c-afbe-58fbd4f2de6e" providerId="AD" clId="Web-{02824EA4-0416-4887-BCD0-3B92ADB02C58}" dt="2023-11-10T13:55:20.239" v="3" actId="1076"/>
        <pc:sldMkLst>
          <pc:docMk/>
          <pc:sldMk cId="3737596667" sldId="294"/>
        </pc:sldMkLst>
        <pc:spChg chg="mod">
          <ac:chgData name="JADER GAMA PERES" userId="S::jader.peres@etec.sp.gov.br::21f06baa-f389-493c-afbe-58fbd4f2de6e" providerId="AD" clId="Web-{02824EA4-0416-4887-BCD0-3B92ADB02C58}" dt="2023-11-10T13:55:20.239" v="3" actId="1076"/>
          <ac:spMkLst>
            <pc:docMk/>
            <pc:sldMk cId="3737596667" sldId="294"/>
            <ac:spMk id="3" creationId="{0CA1A0A6-8076-4955-B8B7-DF9402F481AC}"/>
          </ac:spMkLst>
        </pc:spChg>
      </pc:sldChg>
    </pc:docChg>
  </pc:docChgLst>
  <pc:docChgLst>
    <pc:chgData name="LUCAS CARIBE ARAUJO" userId="S::lucas.araujo293@etec.sp.gov.br::98c59902-907f-4c41-969f-f45efc5b06d6" providerId="AD" clId="Web-{AB6A5895-39D7-4620-8C45-FD2402A81F54}"/>
    <pc:docChg chg="modSld">
      <pc:chgData name="LUCAS CARIBE ARAUJO" userId="S::lucas.araujo293@etec.sp.gov.br::98c59902-907f-4c41-969f-f45efc5b06d6" providerId="AD" clId="Web-{AB6A5895-39D7-4620-8C45-FD2402A81F54}" dt="2023-11-10T13:50:31.329" v="23" actId="1076"/>
      <pc:docMkLst>
        <pc:docMk/>
      </pc:docMkLst>
      <pc:sldChg chg="modSp">
        <pc:chgData name="LUCAS CARIBE ARAUJO" userId="S::lucas.araujo293@etec.sp.gov.br::98c59902-907f-4c41-969f-f45efc5b06d6" providerId="AD" clId="Web-{AB6A5895-39D7-4620-8C45-FD2402A81F54}" dt="2023-11-10T13:50:31.329" v="23" actId="1076"/>
        <pc:sldMkLst>
          <pc:docMk/>
          <pc:sldMk cId="1937154224" sldId="292"/>
        </pc:sldMkLst>
        <pc:picChg chg="mod">
          <ac:chgData name="LUCAS CARIBE ARAUJO" userId="S::lucas.araujo293@etec.sp.gov.br::98c59902-907f-4c41-969f-f45efc5b06d6" providerId="AD" clId="Web-{AB6A5895-39D7-4620-8C45-FD2402A81F54}" dt="2023-11-10T13:50:31.329" v="23" actId="1076"/>
          <ac:picMkLst>
            <pc:docMk/>
            <pc:sldMk cId="1937154224" sldId="292"/>
            <ac:picMk id="7" creationId="{0B218042-A150-4A5D-869E-E45AC50C24B1}"/>
          </ac:picMkLst>
        </pc:picChg>
      </pc:sldChg>
      <pc:sldChg chg="addSp delSp modSp">
        <pc:chgData name="LUCAS CARIBE ARAUJO" userId="S::lucas.araujo293@etec.sp.gov.br::98c59902-907f-4c41-969f-f45efc5b06d6" providerId="AD" clId="Web-{AB6A5895-39D7-4620-8C45-FD2402A81F54}" dt="2023-11-10T13:46:27.791" v="22"/>
        <pc:sldMkLst>
          <pc:docMk/>
          <pc:sldMk cId="2673351490" sldId="299"/>
        </pc:sldMkLst>
        <pc:spChg chg="add del mod">
          <ac:chgData name="LUCAS CARIBE ARAUJO" userId="S::lucas.araujo293@etec.sp.gov.br::98c59902-907f-4c41-969f-f45efc5b06d6" providerId="AD" clId="Web-{AB6A5895-39D7-4620-8C45-FD2402A81F54}" dt="2023-11-10T13:46:27.791" v="22"/>
          <ac:spMkLst>
            <pc:docMk/>
            <pc:sldMk cId="2673351490" sldId="299"/>
            <ac:spMk id="3" creationId="{5AE92044-080F-7CCE-7FBE-364350D697C5}"/>
          </ac:spMkLst>
        </pc:spChg>
      </pc:sldChg>
    </pc:docChg>
  </pc:docChgLst>
  <pc:docChgLst>
    <pc:chgData name="MOISES NASCIMENTO RAMOS" userId="S::moises.ramos@etec.sp.gov.br::cb74e3e5-f008-4419-92d9-b6813bcbbb86" providerId="AD" clId="Web-{F633BC3B-4222-4B1D-867C-A8A50DBEC424}"/>
    <pc:docChg chg="modSld">
      <pc:chgData name="MOISES NASCIMENTO RAMOS" userId="S::moises.ramos@etec.sp.gov.br::cb74e3e5-f008-4419-92d9-b6813bcbbb86" providerId="AD" clId="Web-{F633BC3B-4222-4B1D-867C-A8A50DBEC424}" dt="2023-11-10T13:47:11.670" v="85" actId="20577"/>
      <pc:docMkLst>
        <pc:docMk/>
      </pc:docMkLst>
      <pc:sldChg chg="modSp">
        <pc:chgData name="MOISES NASCIMENTO RAMOS" userId="S::moises.ramos@etec.sp.gov.br::cb74e3e5-f008-4419-92d9-b6813bcbbb86" providerId="AD" clId="Web-{F633BC3B-4222-4B1D-867C-A8A50DBEC424}" dt="2023-11-10T13:47:11.670" v="85" actId="20577"/>
        <pc:sldMkLst>
          <pc:docMk/>
          <pc:sldMk cId="2673351490" sldId="299"/>
        </pc:sldMkLst>
        <pc:spChg chg="mod">
          <ac:chgData name="MOISES NASCIMENTO RAMOS" userId="S::moises.ramos@etec.sp.gov.br::cb74e3e5-f008-4419-92d9-b6813bcbbb86" providerId="AD" clId="Web-{F633BC3B-4222-4B1D-867C-A8A50DBEC424}" dt="2023-11-10T13:47:11.670" v="85" actId="20577"/>
          <ac:spMkLst>
            <pc:docMk/>
            <pc:sldMk cId="2673351490" sldId="299"/>
            <ac:spMk id="6" creationId="{E718AB93-861F-4024-B85E-DAEB58664752}"/>
          </ac:spMkLst>
        </pc:spChg>
      </pc:sldChg>
    </pc:docChg>
  </pc:docChgLst>
  <pc:docChgLst>
    <pc:chgData name="LARISSA SILVA BEZKOROWAYNY DE OLIVEIRA" userId="S::larissa.oliveira669@etec.sp.gov.br::0929f9a0-b639-45b1-a743-5907187f58bb" providerId="AD" clId="Web-{0EAFBD17-F385-4D7C-A78B-CC7C181F09C4}"/>
    <pc:docChg chg="modSld">
      <pc:chgData name="LARISSA SILVA BEZKOROWAYNY DE OLIVEIRA" userId="S::larissa.oliveira669@etec.sp.gov.br::0929f9a0-b639-45b1-a743-5907187f58bb" providerId="AD" clId="Web-{0EAFBD17-F385-4D7C-A78B-CC7C181F09C4}" dt="2023-11-10T15:03:04.139" v="3"/>
      <pc:docMkLst>
        <pc:docMk/>
      </pc:docMkLst>
      <pc:sldChg chg="modSp">
        <pc:chgData name="LARISSA SILVA BEZKOROWAYNY DE OLIVEIRA" userId="S::larissa.oliveira669@etec.sp.gov.br::0929f9a0-b639-45b1-a743-5907187f58bb" providerId="AD" clId="Web-{0EAFBD17-F385-4D7C-A78B-CC7C181F09C4}" dt="2023-11-10T15:03:04.139" v="3"/>
        <pc:sldMkLst>
          <pc:docMk/>
          <pc:sldMk cId="2223675354" sldId="291"/>
        </pc:sldMkLst>
        <pc:graphicFrameChg chg="mod modGraphic">
          <ac:chgData name="LARISSA SILVA BEZKOROWAYNY DE OLIVEIRA" userId="S::larissa.oliveira669@etec.sp.gov.br::0929f9a0-b639-45b1-a743-5907187f58bb" providerId="AD" clId="Web-{0EAFBD17-F385-4D7C-A78B-CC7C181F09C4}" dt="2023-11-10T15:03:04.139" v="3"/>
          <ac:graphicFrameMkLst>
            <pc:docMk/>
            <pc:sldMk cId="2223675354" sldId="291"/>
            <ac:graphicFrameMk id="5" creationId="{223987FB-1604-497F-B277-D85B9F75FF4D}"/>
          </ac:graphicFrameMkLst>
        </pc:graphicFrameChg>
      </pc:sldChg>
      <pc:sldChg chg="modSp">
        <pc:chgData name="LARISSA SILVA BEZKOROWAYNY DE OLIVEIRA" userId="S::larissa.oliveira669@etec.sp.gov.br::0929f9a0-b639-45b1-a743-5907187f58bb" providerId="AD" clId="Web-{0EAFBD17-F385-4D7C-A78B-CC7C181F09C4}" dt="2023-11-10T14:50:54.574" v="0" actId="20577"/>
        <pc:sldMkLst>
          <pc:docMk/>
          <pc:sldMk cId="2673351490" sldId="299"/>
        </pc:sldMkLst>
        <pc:spChg chg="mod">
          <ac:chgData name="LARISSA SILVA BEZKOROWAYNY DE OLIVEIRA" userId="S::larissa.oliveira669@etec.sp.gov.br::0929f9a0-b639-45b1-a743-5907187f58bb" providerId="AD" clId="Web-{0EAFBD17-F385-4D7C-A78B-CC7C181F09C4}" dt="2023-11-10T14:50:54.574" v="0" actId="20577"/>
          <ac:spMkLst>
            <pc:docMk/>
            <pc:sldMk cId="2673351490" sldId="299"/>
            <ac:spMk id="6" creationId="{E718AB93-861F-4024-B85E-DAEB586647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851229" y="6360796"/>
            <a:ext cx="2743200" cy="365125"/>
          </a:xfrm>
        </p:spPr>
        <p:txBody>
          <a:bodyPr/>
          <a:lstStyle/>
          <a:p>
            <a:fld id="{F6CD3554-4B2F-488F-A5A1-D8561217A5C1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105379"/>
            <a:ext cx="2194899" cy="21948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harpenSoften amount="-1000"/>
                    </a14:imgEffect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32" y="4300278"/>
            <a:ext cx="1663736" cy="1663736"/>
          </a:xfrm>
          <a:prstGeom prst="rect">
            <a:avLst/>
          </a:prstGeom>
          <a:blipFill dpi="0"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effectLst>
            <a:outerShdw blurRad="76200" dist="12700" dir="2700000" sx="1000" sy="1000" kx="-800400" algn="bl" rotWithShape="0">
              <a:prstClr val="black">
                <a:alpha val="10000"/>
              </a:prstClr>
            </a:outerShdw>
          </a:effectLst>
        </p:spPr>
      </p:pic>
      <p:sp>
        <p:nvSpPr>
          <p:cNvPr id="9" name="CaixaDeTexto 8"/>
          <p:cNvSpPr txBox="1"/>
          <p:nvPr userDrawn="1"/>
        </p:nvSpPr>
        <p:spPr>
          <a:xfrm>
            <a:off x="3585410" y="6340562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1" err="1">
                <a:solidFill>
                  <a:schemeClr val="accent1">
                    <a:lumMod val="75000"/>
                  </a:schemeClr>
                </a:solidFill>
              </a:rPr>
              <a:t>Etec</a:t>
            </a:r>
            <a:r>
              <a:rPr lang="pt-BR" b="0" i="1">
                <a:solidFill>
                  <a:schemeClr val="accent1">
                    <a:lumMod val="75000"/>
                  </a:schemeClr>
                </a:solidFill>
              </a:rPr>
              <a:t> de Guaianazes – Professores</a:t>
            </a:r>
            <a:r>
              <a:rPr lang="pt-BR" b="0" i="1" baseline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0" i="1">
                <a:solidFill>
                  <a:schemeClr val="accent1">
                    <a:lumMod val="75000"/>
                  </a:schemeClr>
                </a:solidFill>
              </a:rPr>
              <a:t>Junior Clodoaldo</a:t>
            </a:r>
          </a:p>
        </p:txBody>
      </p:sp>
    </p:spTree>
    <p:extLst>
      <p:ext uri="{BB962C8B-B14F-4D97-AF65-F5344CB8AC3E}">
        <p14:creationId xmlns:p14="http://schemas.microsoft.com/office/powerpoint/2010/main" val="36287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605887" y="108537"/>
            <a:ext cx="63814" cy="1977839"/>
          </a:xfrm>
          <a:prstGeom prst="rect">
            <a:avLst/>
          </a:prstGeom>
          <a:solidFill>
            <a:schemeClr val="accent1">
              <a:lumMod val="75000"/>
              <a:alpha val="98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148"/>
            <a:ext cx="1631852" cy="163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1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79BB-3895-4069-9E82-CDF43ADEC22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3554-4B2F-488F-A5A1-D8561217A5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latin typeface="Century Gothic"/>
              </a:rPr>
              <a:t>Funções de agregação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84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49C6-EF74-4BA8-8BDD-EB12D783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Max para Datas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E62FE-4837-4A47-AA4E-859734FC93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Exemplo:</a:t>
            </a:r>
          </a:p>
          <a:p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  </a:t>
            </a:r>
            <a:r>
              <a:rPr lang="pt-BR">
                <a:solidFill>
                  <a:schemeClr val="accent2"/>
                </a:solidFill>
              </a:rPr>
              <a:t>MIN</a:t>
            </a:r>
            <a:r>
              <a:rPr lang="pt-BR"/>
              <a:t>(</a:t>
            </a:r>
            <a:r>
              <a:rPr lang="pt-BR" err="1"/>
              <a:t>dataEntrega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tbEncomenda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0EB9-5CED-4764-B799-22ED9F7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  <a:br>
              <a:rPr lang="pt-BR"/>
            </a:br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8AB93-861F-4024-B85E-DAEB58664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4040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sz="3200">
                <a:ea typeface="+mn-lt"/>
                <a:cs typeface="+mn-lt"/>
              </a:rPr>
              <a:t>1-Reproduza a tabela em questão no SQL Server</a:t>
            </a:r>
            <a:br>
              <a:rPr lang="pt-BR" sz="3200">
                <a:ea typeface="+mn-lt"/>
                <a:cs typeface="+mn-lt"/>
              </a:rPr>
            </a:br>
            <a:br>
              <a:rPr lang="pt-BR" sz="3200">
                <a:ea typeface="+mn-lt"/>
                <a:cs typeface="+mn-lt"/>
              </a:rPr>
            </a:br>
            <a:r>
              <a:rPr lang="pt-BR" sz="3200">
                <a:ea typeface="+mn-lt"/>
                <a:cs typeface="+mn-lt"/>
              </a:rPr>
              <a:t> 2-Conte o número de obras direcionados ao público adulto e infanto-juvenil</a:t>
            </a:r>
            <a:br>
              <a:rPr lang="pt-BR" sz="3200">
                <a:ea typeface="+mn-lt"/>
                <a:cs typeface="+mn-lt"/>
              </a:rPr>
            </a:br>
            <a:br>
              <a:rPr lang="pt-BR" sz="3200">
                <a:ea typeface="+mn-lt"/>
                <a:cs typeface="+mn-lt"/>
              </a:rPr>
            </a:br>
            <a:r>
              <a:rPr lang="pt-BR" sz="3200">
                <a:ea typeface="+mn-lt"/>
                <a:cs typeface="+mn-lt"/>
              </a:rPr>
              <a:t> 3-Some o número total de empréstimos, e quantos direcionados ao público adulto e infanto-juvenil</a:t>
            </a:r>
            <a:br>
              <a:rPr lang="pt-BR" sz="3200">
                <a:ea typeface="+mn-lt"/>
                <a:cs typeface="+mn-lt"/>
              </a:rPr>
            </a:br>
            <a:br>
              <a:rPr lang="pt-BR" sz="3200">
                <a:ea typeface="+mn-lt"/>
                <a:cs typeface="+mn-lt"/>
              </a:rPr>
            </a:br>
            <a:r>
              <a:rPr lang="pt-BR" sz="3200">
                <a:ea typeface="+mn-lt"/>
                <a:cs typeface="+mn-lt"/>
              </a:rPr>
              <a:t> 4-Conte o número de álbuns dos autores J. K. Rowling, Rick Blonde, John Green, Augusto Cury, Agatha Christie J. R. R. </a:t>
            </a:r>
            <a:r>
              <a:rPr lang="pt-BR" sz="3200" err="1">
                <a:ea typeface="+mn-lt"/>
                <a:cs typeface="+mn-lt"/>
              </a:rPr>
              <a:t>Tolden</a:t>
            </a:r>
            <a:r>
              <a:rPr lang="pt-BR" sz="3200">
                <a:ea typeface="+mn-lt"/>
                <a:cs typeface="+mn-lt"/>
              </a:rPr>
              <a:t>.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673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E660C-6936-4EC3-A8EF-B93CD18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 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85AAA-0450-4F00-8149-17D47325B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São funções utilizadas pelo SQL Server para  auxiliar e computar uma variedade de dados, medidas e valores baseado nos dados já registrados.</a:t>
            </a:r>
          </a:p>
        </p:txBody>
      </p:sp>
    </p:spTree>
    <p:extLst>
      <p:ext uri="{BB962C8B-B14F-4D97-AF65-F5344CB8AC3E}">
        <p14:creationId xmlns:p14="http://schemas.microsoft.com/office/powerpoint/2010/main" val="8265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0872-8FB3-481D-AAC2-12EB71C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principais funções são: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23987FB-1604-497F-B277-D85B9F75FF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926989"/>
              </p:ext>
            </p:extLst>
          </p:nvPr>
        </p:nvGraphicFramePr>
        <p:xfrm>
          <a:off x="1162050" y="1695450"/>
          <a:ext cx="10196089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080">
                  <a:extLst>
                    <a:ext uri="{9D8B030D-6E8A-4147-A177-3AD203B41FA5}">
                      <a16:colId xmlns:a16="http://schemas.microsoft.com/office/drawing/2014/main" val="2698396754"/>
                    </a:ext>
                  </a:extLst>
                </a:gridCol>
                <a:gridCol w="7461009">
                  <a:extLst>
                    <a:ext uri="{9D8B030D-6E8A-4147-A177-3AD203B41FA5}">
                      <a16:colId xmlns:a16="http://schemas.microsoft.com/office/drawing/2014/main" val="2676348427"/>
                    </a:ext>
                  </a:extLst>
                </a:gridCol>
              </a:tblGrid>
              <a:tr h="499122"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Ação ou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7893"/>
                  </a:ext>
                </a:extLst>
              </a:tr>
              <a:tr h="907496">
                <a:tc>
                  <a:txBody>
                    <a:bodyPr/>
                    <a:lstStyle/>
                    <a:p>
                      <a:r>
                        <a:rPr lang="pt-BR" sz="28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Retorna o número de linhas afetadas pelo comando.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80230"/>
                  </a:ext>
                </a:extLst>
              </a:tr>
              <a:tr h="907496">
                <a:tc>
                  <a:txBody>
                    <a:bodyPr/>
                    <a:lstStyle/>
                    <a:p>
                      <a:r>
                        <a:rPr lang="pt-BR" sz="28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Retorna o somatório do valor das colunas especificadas.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91235"/>
                  </a:ext>
                </a:extLst>
              </a:tr>
              <a:tr h="499122">
                <a:tc>
                  <a:txBody>
                    <a:bodyPr/>
                    <a:lstStyle/>
                    <a:p>
                      <a:r>
                        <a:rPr lang="pt-BR" sz="280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Retorna a média aritmética dos valores das colunas.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697"/>
                  </a:ext>
                </a:extLst>
              </a:tr>
              <a:tr h="907496">
                <a:tc>
                  <a:txBody>
                    <a:bodyPr/>
                    <a:lstStyle/>
                    <a:p>
                      <a:r>
                        <a:rPr lang="pt-BR" sz="280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Retorna o menor valor da coluna de um grupo de linhas.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520"/>
                  </a:ext>
                </a:extLst>
              </a:tr>
              <a:tr h="907496">
                <a:tc>
                  <a:txBody>
                    <a:bodyPr/>
                    <a:lstStyle/>
                    <a:p>
                      <a:r>
                        <a:rPr lang="pt-BR" sz="28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Retorna o maior valor da coluna de um grupo de linhas.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2B5AF-12CD-4346-B0DA-26D5A5B4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202" cy="1325563"/>
          </a:xfrm>
        </p:spPr>
        <p:txBody>
          <a:bodyPr/>
          <a:lstStyle/>
          <a:p>
            <a:r>
              <a:rPr lang="pt-BR"/>
              <a:t>Operadores relacionais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3C52C9F-687A-46AB-804A-2CC34FC76D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934745"/>
              </p:ext>
            </p:extLst>
          </p:nvPr>
        </p:nvGraphicFramePr>
        <p:xfrm>
          <a:off x="2991775" y="1594806"/>
          <a:ext cx="6196613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61">
                  <a:extLst>
                    <a:ext uri="{9D8B030D-6E8A-4147-A177-3AD203B41FA5}">
                      <a16:colId xmlns:a16="http://schemas.microsoft.com/office/drawing/2014/main" val="3660068817"/>
                    </a:ext>
                  </a:extLst>
                </a:gridCol>
                <a:gridCol w="4271752">
                  <a:extLst>
                    <a:ext uri="{9D8B030D-6E8A-4147-A177-3AD203B41FA5}">
                      <a16:colId xmlns:a16="http://schemas.microsoft.com/office/drawing/2014/main" val="414851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Igual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3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Maior que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8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Menor que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3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!&lt;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Não é 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/>
                        <a:t>!&gt;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/>
                        <a:t>Não é 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5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42EFFF-3DDB-4A54-A3CD-61EDA01E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77" y="1614608"/>
            <a:ext cx="6229350" cy="27477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3756FF-F978-4524-BCC8-A3025A5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Utilização das funções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1A0A6-8076-4955-B8B7-DF9402F48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985423"/>
            <a:ext cx="11035748" cy="4351338"/>
          </a:xfrm>
        </p:spPr>
        <p:txBody>
          <a:bodyPr/>
          <a:lstStyle/>
          <a:p>
            <a:r>
              <a:rPr lang="pt-BR"/>
              <a:t>Exemplos:</a:t>
            </a:r>
            <a:br>
              <a:rPr lang="pt-BR"/>
            </a:br>
            <a:endParaRPr lang="pt-BR"/>
          </a:p>
          <a:p>
            <a:r>
              <a:rPr lang="pt-BR"/>
              <a:t>SELECT *FROM </a:t>
            </a:r>
            <a:r>
              <a:rPr lang="pt-BR" err="1"/>
              <a:t>tbProduto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218042-A150-4A5D-869E-E45AC50C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72" y="4508009"/>
            <a:ext cx="7591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5A0C-7643-4533-949D-99C8C45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SUM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14222-C70A-4F08-B6FC-01583BD24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Exemplo: </a:t>
            </a:r>
          </a:p>
          <a:p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  </a:t>
            </a:r>
            <a:r>
              <a:rPr lang="pt-BR">
                <a:solidFill>
                  <a:schemeClr val="accent2"/>
                </a:solidFill>
              </a:rPr>
              <a:t>SUM</a:t>
            </a:r>
            <a:r>
              <a:rPr lang="pt-BR"/>
              <a:t>(</a:t>
            </a:r>
            <a:r>
              <a:rPr lang="pt-BR" err="1"/>
              <a:t>precoQuilo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tbProduto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6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756FF-F978-4524-BCC8-A3025A5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COUNT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1A0A6-8076-4955-B8B7-DF9402F48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237" y="1580904"/>
            <a:ext cx="1103574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/>
              <a:t>Exemplos:</a:t>
            </a:r>
            <a:endParaRPr lang="pt-BR" err="1"/>
          </a:p>
          <a:p>
            <a:br>
              <a:rPr lang="pt-BR"/>
            </a:br>
            <a:br>
              <a:rPr lang="pt-BR"/>
            </a:b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  </a:t>
            </a:r>
            <a:r>
              <a:rPr lang="pt-BR">
                <a:solidFill>
                  <a:schemeClr val="accent2"/>
                </a:solidFill>
              </a:rPr>
              <a:t>COUNT</a:t>
            </a:r>
            <a:r>
              <a:rPr lang="pt-BR"/>
              <a:t>(</a:t>
            </a:r>
            <a:r>
              <a:rPr lang="pt-BR" err="1"/>
              <a:t>codProduto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tblProduto</a:t>
            </a:r>
            <a:endParaRPr lang="pt-BR">
              <a:ea typeface="Calibri"/>
              <a:cs typeface="Calibri"/>
            </a:endParaRPr>
          </a:p>
          <a:p>
            <a:br>
              <a:rPr lang="pt-BR"/>
            </a:br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pt-BR">
                <a:solidFill>
                  <a:schemeClr val="accent2"/>
                </a:solidFill>
              </a:rPr>
              <a:t>COUNT</a:t>
            </a:r>
            <a:r>
              <a:rPr lang="pt-BR"/>
              <a:t>(</a:t>
            </a:r>
            <a:r>
              <a:rPr lang="pt-BR" err="1"/>
              <a:t>codProduto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pt-BR"/>
              <a:t> </a:t>
            </a:r>
            <a:r>
              <a:rPr lang="pt-BR">
                <a:solidFill>
                  <a:srgbClr val="FF0000"/>
                </a:solidFill>
              </a:rPr>
              <a:t>‘Total de produtos’</a:t>
            </a:r>
            <a:endParaRPr lang="pt-BR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tbProduto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3C2475-3155-478B-BA46-C450EB0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56" y="3651504"/>
            <a:ext cx="4181475" cy="1019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3E6F0E-DC65-4AEF-A93D-60B4B1D2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97" y="5755196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0150-CDD0-4C58-B067-C79BE941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AVG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56821-33FB-47E2-A302-FED06DA46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Exemplo: </a:t>
            </a:r>
          </a:p>
          <a:p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  </a:t>
            </a:r>
            <a:r>
              <a:rPr lang="pt-BR">
                <a:solidFill>
                  <a:schemeClr val="accent2"/>
                </a:solidFill>
              </a:rPr>
              <a:t>AVG</a:t>
            </a:r>
            <a:r>
              <a:rPr lang="pt-BR"/>
              <a:t>(</a:t>
            </a:r>
            <a:r>
              <a:rPr lang="pt-BR" err="1"/>
              <a:t>precoQuilo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tbProduto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9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898A4-A337-48CD-B3E5-77966DE9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05FB-5140-4139-BC41-6696E6595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Exemplo:</a:t>
            </a:r>
          </a:p>
          <a:p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  </a:t>
            </a:r>
            <a:r>
              <a:rPr lang="pt-BR">
                <a:solidFill>
                  <a:schemeClr val="accent2"/>
                </a:solidFill>
              </a:rPr>
              <a:t>MAX</a:t>
            </a:r>
            <a:r>
              <a:rPr lang="pt-BR"/>
              <a:t>(</a:t>
            </a:r>
            <a:r>
              <a:rPr lang="pt-BR" err="1"/>
              <a:t>precoQuilo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tbProduto</a:t>
            </a:r>
            <a:endParaRPr lang="pt-BR"/>
          </a:p>
          <a:p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pt-BR"/>
              <a:t>  </a:t>
            </a:r>
            <a:r>
              <a:rPr lang="pt-BR">
                <a:solidFill>
                  <a:schemeClr val="accent2"/>
                </a:solidFill>
              </a:rPr>
              <a:t>MIN</a:t>
            </a:r>
            <a:r>
              <a:rPr lang="pt-BR"/>
              <a:t>(</a:t>
            </a:r>
            <a:r>
              <a:rPr lang="pt-BR" err="1"/>
              <a:t>precoQuilo</a:t>
            </a:r>
            <a:r>
              <a:rPr lang="pt-BR"/>
              <a:t>)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pt-BR"/>
              <a:t> </a:t>
            </a:r>
            <a:r>
              <a:rPr lang="pt-BR" err="1"/>
              <a:t>tbProduto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0B43A586F96E40BBDB1F4E022A959C" ma:contentTypeVersion="3" ma:contentTypeDescription="Crie um novo documento." ma:contentTypeScope="" ma:versionID="1eb663a816647e95928ae69e5af009dd">
  <xsd:schema xmlns:xsd="http://www.w3.org/2001/XMLSchema" xmlns:xs="http://www.w3.org/2001/XMLSchema" xmlns:p="http://schemas.microsoft.com/office/2006/metadata/properties" xmlns:ns2="f261c030-3e2a-4546-8f12-b6bb745676f9" targetNamespace="http://schemas.microsoft.com/office/2006/metadata/properties" ma:root="true" ma:fieldsID="1977acc5d73add47e443de3778af4d81" ns2:_="">
    <xsd:import namespace="f261c030-3e2a-4546-8f12-b6bb74567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1c030-3e2a-4546-8f12-b6bb74567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4548F-B192-4849-88BD-9E45D95C32AE}">
  <ds:schemaRefs>
    <ds:schemaRef ds:uri="f261c030-3e2a-4546-8f12-b6bb74567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C56A27-8539-4786-9DAA-2A094CA794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509407-69CD-43B5-8F1C-AD2AD6FF77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Funções de agregação</vt:lpstr>
      <vt:lpstr>O que são Funções de Agregação</vt:lpstr>
      <vt:lpstr>As principais funções são:</vt:lpstr>
      <vt:lpstr>Operadores relacionais</vt:lpstr>
      <vt:lpstr>Utilização das funções de agregação</vt:lpstr>
      <vt:lpstr>Função SUM </vt:lpstr>
      <vt:lpstr>Função COUNT</vt:lpstr>
      <vt:lpstr>Função AVG </vt:lpstr>
      <vt:lpstr>Função Max e Min</vt:lpstr>
      <vt:lpstr>Função Max para Datas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Manager</dc:creator>
  <cp:revision>1</cp:revision>
  <dcterms:created xsi:type="dcterms:W3CDTF">2019-09-27T21:52:51Z</dcterms:created>
  <dcterms:modified xsi:type="dcterms:W3CDTF">2023-11-10T15:03:47Z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0x010100490B43A586F96E40BBDB1F4E022A959C</vt:lpwstr>
  </property>
</Properties>
</file>