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Comandos Básicos SQL:</a:t>
            </a:r>
            <a:br>
              <a:rPr lang="pt-BR" dirty="0" smtClean="0"/>
            </a:br>
            <a:r>
              <a:rPr lang="pt-BR" dirty="0" smtClean="0"/>
              <a:t>- UPDATE, DELETE e </a:t>
            </a:r>
            <a:r>
              <a:rPr lang="pt-BR" dirty="0" err="1" smtClean="0"/>
              <a:t>AlterTable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smtClean="0"/>
              <a:t>Everson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85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729" y="245482"/>
            <a:ext cx="11604811" cy="970450"/>
          </a:xfrm>
        </p:spPr>
        <p:txBody>
          <a:bodyPr/>
          <a:lstStyle/>
          <a:p>
            <a:r>
              <a:rPr lang="pt-BR" sz="3200" dirty="0" smtClean="0"/>
              <a:t>Antes de começar, crie essa tabela na base de dados: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1" y="2368362"/>
            <a:ext cx="11746286" cy="381728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65177" y="6347010"/>
            <a:ext cx="52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OBS: A coluna Produto é a chave primária;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77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AlterTable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071" y="2222287"/>
            <a:ext cx="11524129" cy="4393666"/>
          </a:xfrm>
        </p:spPr>
        <p:txBody>
          <a:bodyPr/>
          <a:lstStyle/>
          <a:p>
            <a:r>
              <a:rPr lang="pt-BR" dirty="0" smtClean="0"/>
              <a:t>Após criar uma tabela, pode haver a necessidade de alterar sua estrutura e para essa finalidade existe o comando ALTER TABLE;</a:t>
            </a:r>
          </a:p>
          <a:p>
            <a:endParaRPr lang="pt-BR" dirty="0"/>
          </a:p>
          <a:p>
            <a:r>
              <a:rPr lang="pt-BR" sz="2400" dirty="0" smtClean="0"/>
              <a:t>Sintaxe básica:</a:t>
            </a:r>
          </a:p>
          <a:p>
            <a:pPr lvl="1"/>
            <a:r>
              <a:rPr lang="pt-BR" sz="2000" dirty="0" smtClean="0"/>
              <a:t>ALTER TABLE (</a:t>
            </a:r>
            <a:r>
              <a:rPr lang="pt-BR" sz="2000" dirty="0" err="1" smtClean="0"/>
              <a:t>nomeTabela</a:t>
            </a:r>
            <a:r>
              <a:rPr lang="pt-BR" sz="2000" dirty="0" smtClean="0"/>
              <a:t>) </a:t>
            </a:r>
            <a:r>
              <a:rPr lang="pt-BR" sz="2000" dirty="0" err="1" smtClean="0"/>
              <a:t>Column</a:t>
            </a:r>
            <a:r>
              <a:rPr lang="pt-BR" sz="2000" dirty="0" smtClean="0"/>
              <a:t> (Operação) </a:t>
            </a:r>
          </a:p>
          <a:p>
            <a:pPr lvl="2"/>
            <a:r>
              <a:rPr lang="pt-BR" sz="1800" dirty="0" smtClean="0"/>
              <a:t>Exemplo 1 – Adicionar coluna:   ALTER TABLE  </a:t>
            </a:r>
            <a:r>
              <a:rPr lang="pt-BR" sz="1800" dirty="0" err="1" smtClean="0"/>
              <a:t>tbl_cliente</a:t>
            </a:r>
            <a:r>
              <a:rPr lang="pt-BR" sz="1800" dirty="0" smtClean="0"/>
              <a:t> ADD </a:t>
            </a:r>
            <a:r>
              <a:rPr lang="pt-BR" sz="1800" dirty="0" err="1" smtClean="0"/>
              <a:t>email</a:t>
            </a:r>
            <a:r>
              <a:rPr lang="pt-BR" sz="1800" dirty="0" smtClean="0"/>
              <a:t> </a:t>
            </a:r>
            <a:r>
              <a:rPr lang="pt-BR" sz="1800" dirty="0" err="1" smtClean="0"/>
              <a:t>varchar</a:t>
            </a:r>
            <a:r>
              <a:rPr lang="pt-BR" sz="1800" dirty="0" smtClean="0"/>
              <a:t>(30);</a:t>
            </a:r>
          </a:p>
          <a:p>
            <a:pPr lvl="2"/>
            <a:r>
              <a:rPr lang="pt-BR" sz="1800" dirty="0" smtClean="0"/>
              <a:t>Exemplo 2 – Excluir uma coluna: ALTER TABLE </a:t>
            </a:r>
            <a:r>
              <a:rPr lang="pt-BR" sz="1800" dirty="0" err="1" smtClean="0"/>
              <a:t>tbl_cliente</a:t>
            </a:r>
            <a:r>
              <a:rPr lang="pt-BR" sz="1800" dirty="0" smtClean="0"/>
              <a:t> DROP </a:t>
            </a:r>
            <a:r>
              <a:rPr lang="pt-BR" sz="1800" dirty="0" err="1" smtClean="0"/>
              <a:t>column</a:t>
            </a:r>
            <a:r>
              <a:rPr lang="pt-BR" sz="1800" dirty="0" smtClean="0"/>
              <a:t> endereço;</a:t>
            </a:r>
          </a:p>
          <a:p>
            <a:pPr lvl="3"/>
            <a:r>
              <a:rPr lang="pt-BR" sz="1600" dirty="0" smtClean="0"/>
              <a:t>USAR COM CUIDADO - ALTER TABLE </a:t>
            </a:r>
            <a:r>
              <a:rPr lang="pt-BR" sz="1600" dirty="0" err="1" smtClean="0"/>
              <a:t>tbl_cliente</a:t>
            </a:r>
            <a:r>
              <a:rPr lang="pt-BR" sz="1600" dirty="0" smtClean="0"/>
              <a:t> DROP </a:t>
            </a:r>
            <a:r>
              <a:rPr lang="pt-BR" sz="1600" dirty="0" err="1" smtClean="0"/>
              <a:t>column</a:t>
            </a:r>
            <a:r>
              <a:rPr lang="pt-BR" sz="1600" dirty="0" smtClean="0"/>
              <a:t> telefone </a:t>
            </a:r>
            <a:r>
              <a:rPr lang="pt-BR" sz="1600" dirty="0" err="1" smtClean="0"/>
              <a:t>cascade</a:t>
            </a:r>
            <a:r>
              <a:rPr lang="pt-BR" sz="1600" dirty="0" smtClean="0"/>
              <a:t>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19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 – Atualizando os 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UPDATE foi criado para permitir que dados que já foram inclusos possam ser atualizados, eliminando a necessidade de sempre que houver alguma modificação em um registro seja preciso apagar as tabelas.</a:t>
            </a:r>
          </a:p>
          <a:p>
            <a:endParaRPr lang="pt-BR" sz="2400" dirty="0"/>
          </a:p>
          <a:p>
            <a:r>
              <a:rPr lang="pt-BR" sz="2400" dirty="0" smtClean="0"/>
              <a:t>Sintaxe Básica:</a:t>
            </a:r>
          </a:p>
          <a:p>
            <a:pPr lvl="1"/>
            <a:r>
              <a:rPr lang="pt-BR" sz="2000" dirty="0" smtClean="0"/>
              <a:t>UPDATE  (</a:t>
            </a:r>
            <a:r>
              <a:rPr lang="pt-BR" sz="2000" dirty="0" err="1" smtClean="0"/>
              <a:t>nomeTABELA</a:t>
            </a:r>
            <a:r>
              <a:rPr lang="pt-BR" sz="2000" dirty="0" smtClean="0"/>
              <a:t>) SET  (</a:t>
            </a:r>
            <a:r>
              <a:rPr lang="pt-BR" sz="2000" dirty="0" err="1" smtClean="0"/>
              <a:t>nomeCampo</a:t>
            </a:r>
            <a:r>
              <a:rPr lang="pt-BR" sz="2000" dirty="0" smtClean="0"/>
              <a:t>)  =  (</a:t>
            </a:r>
            <a:r>
              <a:rPr lang="pt-BR" sz="2000" dirty="0" err="1" smtClean="0"/>
              <a:t>novoValor</a:t>
            </a:r>
            <a:r>
              <a:rPr lang="pt-BR" sz="2000" dirty="0" smtClean="0"/>
              <a:t>)  WHERE (Condição)</a:t>
            </a:r>
          </a:p>
          <a:p>
            <a:pPr lvl="2"/>
            <a:r>
              <a:rPr lang="pt-BR" sz="1800" dirty="0" smtClean="0"/>
              <a:t>UPDATE </a:t>
            </a:r>
            <a:r>
              <a:rPr lang="pt-BR" sz="1800" dirty="0" err="1" smtClean="0"/>
              <a:t>tbl_produtos</a:t>
            </a:r>
            <a:r>
              <a:rPr lang="pt-BR" sz="1800" dirty="0" smtClean="0"/>
              <a:t> SET Quantidade = “Rapadura” WHERE  Produto 1 = 50 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9058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DELETE é utilizado para apagar registros de uma tabela de dados.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Sintaxe Básica:</a:t>
            </a:r>
          </a:p>
          <a:p>
            <a:pPr lvl="1"/>
            <a:r>
              <a:rPr lang="pt-BR" sz="2000" dirty="0" smtClean="0"/>
              <a:t>DELETE FROM (</a:t>
            </a:r>
            <a:r>
              <a:rPr lang="pt-BR" sz="2000" dirty="0" err="1" smtClean="0"/>
              <a:t>nomeTabela</a:t>
            </a:r>
            <a:r>
              <a:rPr lang="pt-BR" sz="2000" dirty="0" smtClean="0"/>
              <a:t>) WHERE condição;</a:t>
            </a:r>
          </a:p>
          <a:p>
            <a:pPr lvl="2"/>
            <a:r>
              <a:rPr lang="pt-BR" sz="1800" dirty="0" smtClean="0"/>
              <a:t>Exemplo:  DELETE FROM </a:t>
            </a:r>
            <a:r>
              <a:rPr lang="pt-BR" sz="1800" dirty="0" err="1" smtClean="0"/>
              <a:t>tbl_produto</a:t>
            </a:r>
            <a:r>
              <a:rPr lang="pt-BR" sz="1800" dirty="0" smtClean="0"/>
              <a:t> WHERE Produto = ‘Produto 7’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188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Prático: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294277" y="2392770"/>
            <a:ext cx="10554574" cy="388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1 – Crie a tabela de dados no SQL Server;</a:t>
            </a:r>
          </a:p>
          <a:p>
            <a:pPr algn="just"/>
            <a:r>
              <a:rPr lang="pt-BR" dirty="0" smtClean="0"/>
              <a:t>2 – Exclua a coluna denominada Custo Total com o Produto, pois é um erro uma vez que os referidos registros podem ser calculados.</a:t>
            </a:r>
          </a:p>
          <a:p>
            <a:pPr algn="just"/>
            <a:r>
              <a:rPr lang="pt-BR" dirty="0" smtClean="0"/>
              <a:t>3 – Adicione 2 colunas nela: </a:t>
            </a:r>
            <a:r>
              <a:rPr lang="pt-BR" dirty="0" err="1" smtClean="0"/>
              <a:t>nomeProduto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percentualLucro</a:t>
            </a:r>
            <a:r>
              <a:rPr lang="pt-BR" dirty="0"/>
              <a:t>.</a:t>
            </a:r>
            <a:r>
              <a:rPr lang="pt-BR" dirty="0" smtClean="0"/>
              <a:t> Em seguida, inclua nomes e percentuais fictícios. </a:t>
            </a:r>
          </a:p>
          <a:p>
            <a:pPr algn="just"/>
            <a:r>
              <a:rPr lang="pt-BR" dirty="0" smtClean="0"/>
              <a:t>4 – Atualize a quantidade do Produto 1 para 50 unidades e do Produto 4 para 80;</a:t>
            </a:r>
            <a:endParaRPr lang="pt-BR" dirty="0"/>
          </a:p>
          <a:p>
            <a:pPr algn="just"/>
            <a:r>
              <a:rPr lang="pt-BR" sz="1600" dirty="0" smtClean="0"/>
              <a:t>5 – DELETE o Produto 6 e 7;</a:t>
            </a:r>
          </a:p>
          <a:p>
            <a:pPr algn="just"/>
            <a:r>
              <a:rPr lang="pt-BR" sz="1600" dirty="0" smtClean="0"/>
              <a:t>6 – Busque todas as informações da tabela;</a:t>
            </a:r>
          </a:p>
          <a:p>
            <a:pPr algn="just"/>
            <a:r>
              <a:rPr lang="pt-BR" sz="1600" dirty="0" smtClean="0"/>
              <a:t>7 – Busque as informações de nome e quantidade;</a:t>
            </a:r>
          </a:p>
          <a:p>
            <a:pPr algn="just"/>
            <a:r>
              <a:rPr lang="pt-BR" sz="1600" dirty="0" smtClean="0"/>
              <a:t>8 – Busque a informação do produto, custo unitário e crie o campo preço de venda (custo + percentual)</a:t>
            </a:r>
          </a:p>
        </p:txBody>
      </p:sp>
    </p:spTree>
    <p:extLst>
      <p:ext uri="{BB962C8B-B14F-4D97-AF65-F5344CB8AC3E}">
        <p14:creationId xmlns:p14="http://schemas.microsoft.com/office/powerpoint/2010/main" val="313573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B55461B030884B855D6BB4ED353FAD" ma:contentTypeVersion="4" ma:contentTypeDescription="Crie um novo documento." ma:contentTypeScope="" ma:versionID="480a13e56991eadc8a2b3865dcb3bc31">
  <xsd:schema xmlns:xsd="http://www.w3.org/2001/XMLSchema" xmlns:xs="http://www.w3.org/2001/XMLSchema" xmlns:p="http://schemas.microsoft.com/office/2006/metadata/properties" xmlns:ns2="53953905-cc7d-4a9e-9027-06197c07d737" targetNamespace="http://schemas.microsoft.com/office/2006/metadata/properties" ma:root="true" ma:fieldsID="8fb8feadd657df97a2746607a7d9bcfb" ns2:_="">
    <xsd:import namespace="53953905-cc7d-4a9e-9027-06197c07d7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53905-cc7d-4a9e-9027-06197c07d7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D8C5E-BFB3-45DE-90BD-E303D07A72BC}"/>
</file>

<file path=customXml/itemProps2.xml><?xml version="1.0" encoding="utf-8"?>
<ds:datastoreItem xmlns:ds="http://schemas.openxmlformats.org/officeDocument/2006/customXml" ds:itemID="{75CACC82-7905-4F1C-B836-B9D2CF8537A9}"/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82</TotalTime>
  <Words>343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Citável</vt:lpstr>
      <vt:lpstr>Comandos Básicos SQL: - UPDATE, DELETE e AlterTable</vt:lpstr>
      <vt:lpstr>Antes de começar, crie essa tabela na base de dados:</vt:lpstr>
      <vt:lpstr>AlterTable:</vt:lpstr>
      <vt:lpstr>UPDATE – Atualizando os registros</vt:lpstr>
      <vt:lpstr>DELETE</vt:lpstr>
      <vt:lpstr>Exercício Prático: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Básicos SQL: - UPDATE, DELETE e AlterTable</dc:title>
  <dc:creator>Everson Bacelli</dc:creator>
  <cp:lastModifiedBy>Everson Bacelli</cp:lastModifiedBy>
  <cp:revision>12</cp:revision>
  <dcterms:created xsi:type="dcterms:W3CDTF">2022-09-18T22:16:43Z</dcterms:created>
  <dcterms:modified xsi:type="dcterms:W3CDTF">2022-09-18T23:40:45Z</dcterms:modified>
</cp:coreProperties>
</file>