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783F1-D2B5-4DF3-9F73-BBFAAD214AB0}" v="422" dt="2022-06-02T16:49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lking up a stairs">
            <a:extLst>
              <a:ext uri="{FF2B5EF4-FFF2-40B4-BE49-F238E27FC236}">
                <a16:creationId xmlns:a16="http://schemas.microsoft.com/office/drawing/2014/main" id="{05948B7B-E3D7-9700-E179-D5212993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4" b="112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7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rtlCol="0"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Lost Music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rtlCol="0" anchor="ctr">
            <a:normAutofit/>
          </a:bodyPr>
          <a:lstStyle/>
          <a:p>
            <a:r>
              <a:rPr lang="pt-BR" sz="16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Toque como seus </a:t>
            </a:r>
            <a:r>
              <a:rPr lang="pt-BR" sz="1600" cap="all" spc="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herois</a:t>
            </a:r>
            <a:endParaRPr lang="pt-BR" sz="16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3D58FF-07DB-C575-1555-E564EFE0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" b="1525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262E9-A0D2-BEBA-8585-19E164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Por que </a:t>
            </a:r>
            <a:r>
              <a:rPr lang="en-US" sz="5400" dirty="0" err="1">
                <a:solidFill>
                  <a:srgbClr val="FFFFFF"/>
                </a:solidFill>
              </a:rPr>
              <a:t>esse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tema</a:t>
            </a:r>
            <a:r>
              <a:rPr lang="en-US" sz="5400" dirty="0">
                <a:solidFill>
                  <a:srgbClr val="FFFFFF"/>
                </a:solidFill>
              </a:rPr>
              <a:t>? </a:t>
            </a:r>
            <a:br>
              <a:rPr lang="en-US" sz="5400" dirty="0"/>
            </a:br>
            <a:r>
              <a:rPr lang="en-US" sz="5400" dirty="0" err="1">
                <a:solidFill>
                  <a:srgbClr val="FFFFFF"/>
                </a:solidFill>
              </a:rPr>
              <a:t>por</a:t>
            </a:r>
            <a:r>
              <a:rPr lang="en-US" sz="5400" dirty="0">
                <a:solidFill>
                  <a:srgbClr val="FFFFFF"/>
                </a:solidFill>
              </a:rPr>
              <a:t> que </a:t>
            </a:r>
            <a:r>
              <a:rPr lang="en-US" sz="5400" dirty="0" err="1">
                <a:solidFill>
                  <a:srgbClr val="FFFFFF"/>
                </a:solidFill>
              </a:rPr>
              <a:t>musica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FF94-57CF-2386-AD45-922174C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 a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>
                <a:latin typeface="Univers Condensed"/>
                <a:ea typeface="+mn-ea"/>
                <a:cs typeface="+mn-cs"/>
              </a:rPr>
              <a:t>começou</a:t>
            </a:r>
            <a:r>
              <a:rPr lang="en-US" sz="5400" dirty="0"/>
              <a:t> </a:t>
            </a:r>
            <a:r>
              <a:rPr lang="en-US" sz="5400" dirty="0" err="1"/>
              <a:t>onde</a:t>
            </a:r>
            <a:r>
              <a:rPr lang="en-US" sz="5400" dirty="0"/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AF3976-220A-01FE-0D4B-A5D1279A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5" r="-2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3D7C2-0B10-DD1C-FC79-C22DA9CB6045}"/>
              </a:ext>
            </a:extLst>
          </p:cNvPr>
          <p:cNvSpPr txBox="1"/>
          <p:nvPr/>
        </p:nvSpPr>
        <p:spPr>
          <a:xfrm>
            <a:off x="6535947" y="4954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Univers Condensed"/>
              </a:rPr>
              <a:t>BEM....</a:t>
            </a:r>
          </a:p>
        </p:txBody>
      </p:sp>
    </p:spTree>
    <p:extLst>
      <p:ext uri="{BB962C8B-B14F-4D97-AF65-F5344CB8AC3E}">
        <p14:creationId xmlns:p14="http://schemas.microsoft.com/office/powerpoint/2010/main" val="2045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706E20D-73B2-2C00-8780-58BBF3F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" r="1727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E31F-AD07-E95B-9866-C68719D6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" y="1001155"/>
            <a:ext cx="3356395" cy="2433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É ESSE AQUI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FOI O PRIMEIRO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SITE QUE ENTREGUEI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Então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>
                <a:solidFill>
                  <a:schemeClr val="bg2"/>
                </a:solidFill>
              </a:rPr>
              <a:t>vamos</a:t>
            </a:r>
            <a:r>
              <a:rPr lang="en-US" sz="5400" dirty="0">
                <a:solidFill>
                  <a:schemeClr val="bg2"/>
                </a:solidFill>
              </a:rPr>
              <a:t> para o meu novo site!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945-680C-6830-E4C4-CED8E34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a todos meus amigos e professores </a:t>
            </a:r>
            <a:b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 vocÊs isso não seria possivel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916626-EE37-EBF7-5F2F-0D2AD21E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8" r="1" b="21785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B63D2-138C-3022-72BB-54D79BA598FE}"/>
              </a:ext>
            </a:extLst>
          </p:cNvPr>
          <p:cNvSpPr txBox="1"/>
          <p:nvPr/>
        </p:nvSpPr>
        <p:spPr>
          <a:xfrm>
            <a:off x="7991572" y="2823015"/>
            <a:ext cx="3581303" cy="3554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Guilherme Gonçalves</a:t>
            </a:r>
            <a:endParaRPr lang="en-US">
              <a:ea typeface="+mj-ea"/>
              <a:cs typeface="+mj-cs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1ADSA</a:t>
            </a:r>
          </a:p>
        </p:txBody>
      </p:sp>
    </p:spTree>
    <p:extLst>
      <p:ext uri="{BB962C8B-B14F-4D97-AF65-F5344CB8AC3E}">
        <p14:creationId xmlns:p14="http://schemas.microsoft.com/office/powerpoint/2010/main" val="39421042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Lost Music</vt:lpstr>
      <vt:lpstr>Por que esse tema?  por que musica? </vt:lpstr>
      <vt:lpstr>e a programação começou onde?</vt:lpstr>
      <vt:lpstr>É ESSE AQUI FOI O PRIMEIRO SITE QUE ENTREGUEI </vt:lpstr>
      <vt:lpstr>Então vamos para o meu novo site!</vt:lpstr>
      <vt:lpstr>Obrigado a todos meus amigos e professores  sem vocÊs isso não seria possivel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2022-06-02T15:57:21Z</dcterms:created>
  <dcterms:modified xsi:type="dcterms:W3CDTF">2022-06-02T16:50:29Z</dcterms:modified>
</cp:coreProperties>
</file>