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002"/>
    <a:srgbClr val="1B2631"/>
    <a:srgbClr val="EC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783F1-D2B5-4DF3-9F73-BBFAAD214AB0}" v="422" dt="2022-06-02T16:49:4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alking up a stairs">
            <a:extLst>
              <a:ext uri="{FF2B5EF4-FFF2-40B4-BE49-F238E27FC236}">
                <a16:creationId xmlns:a16="http://schemas.microsoft.com/office/drawing/2014/main" id="{05948B7B-E3D7-9700-E179-D5212993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4" b="1125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57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rtlCol="0" anchor="ctr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Lost Music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rtlCol="0" anchor="ctr">
            <a:normAutofit/>
          </a:bodyPr>
          <a:lstStyle/>
          <a:p>
            <a:r>
              <a:rPr lang="pt-BR" sz="16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Toque como seus heróis</a:t>
            </a:r>
          </a:p>
        </p:txBody>
      </p:sp>
      <p:cxnSp>
        <p:nvCxnSpPr>
          <p:cNvPr id="58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3D58FF-07DB-C575-1555-E564EFE08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" b="1525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262E9-A0D2-BEBA-8585-19E164BB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Por que </a:t>
            </a:r>
            <a:r>
              <a:rPr lang="en-US" sz="5400" dirty="0" err="1">
                <a:solidFill>
                  <a:srgbClr val="FFFFFF"/>
                </a:solidFill>
              </a:rPr>
              <a:t>esse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tema</a:t>
            </a:r>
            <a:r>
              <a:rPr lang="en-US" sz="5400" dirty="0">
                <a:solidFill>
                  <a:srgbClr val="FFFFFF"/>
                </a:solidFill>
              </a:rPr>
              <a:t>? </a:t>
            </a:r>
            <a:br>
              <a:rPr lang="en-US" sz="5400" dirty="0"/>
            </a:br>
            <a:r>
              <a:rPr lang="en-US" sz="5400" dirty="0" err="1">
                <a:solidFill>
                  <a:srgbClr val="FFFFFF"/>
                </a:solidFill>
              </a:rPr>
              <a:t>por</a:t>
            </a:r>
            <a:r>
              <a:rPr lang="en-US" sz="5400" dirty="0">
                <a:solidFill>
                  <a:srgbClr val="FFFFFF"/>
                </a:solidFill>
              </a:rPr>
              <a:t> que </a:t>
            </a:r>
            <a:r>
              <a:rPr lang="en-US" sz="5400" dirty="0" err="1">
                <a:solidFill>
                  <a:srgbClr val="FFFFFF"/>
                </a:solidFill>
              </a:rPr>
              <a:t>musica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3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7FF94-57CF-2386-AD45-922174C0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e a </a:t>
            </a: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>
                <a:latin typeface="Univers Condensed"/>
                <a:ea typeface="+mn-ea"/>
                <a:cs typeface="+mn-cs"/>
              </a:rPr>
              <a:t>começou</a:t>
            </a:r>
            <a:r>
              <a:rPr lang="en-US" sz="5400" dirty="0"/>
              <a:t> </a:t>
            </a:r>
            <a:r>
              <a:rPr lang="en-US" sz="5400" dirty="0" err="1"/>
              <a:t>onde</a:t>
            </a:r>
            <a:r>
              <a:rPr lang="en-US" sz="5400" dirty="0"/>
              <a:t>?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7AF3976-220A-01FE-0D4B-A5D1279A1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75" r="-2" b="-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3D7C2-0B10-DD1C-FC79-C22DA9CB6045}"/>
              </a:ext>
            </a:extLst>
          </p:cNvPr>
          <p:cNvSpPr txBox="1"/>
          <p:nvPr/>
        </p:nvSpPr>
        <p:spPr>
          <a:xfrm>
            <a:off x="6535947" y="49544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latin typeface="Univers Condensed"/>
              </a:rPr>
              <a:t>BEM....</a:t>
            </a:r>
          </a:p>
        </p:txBody>
      </p:sp>
    </p:spTree>
    <p:extLst>
      <p:ext uri="{BB962C8B-B14F-4D97-AF65-F5344CB8AC3E}">
        <p14:creationId xmlns:p14="http://schemas.microsoft.com/office/powerpoint/2010/main" val="2045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6706E20D-73B2-2C00-8780-58BBF3F4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8" r="1727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6E31F-AD07-E95B-9866-C68719D6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" y="1001155"/>
            <a:ext cx="3356395" cy="24331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É ESSE AQUI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FOI O PRIMEIRO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SITE QUE ENTREGUEI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2"/>
                </a:solidFill>
              </a:rPr>
              <a:t>Então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>
                <a:solidFill>
                  <a:schemeClr val="bg2"/>
                </a:solidFill>
              </a:rPr>
              <a:t>vamos</a:t>
            </a:r>
            <a:r>
              <a:rPr lang="en-US" sz="5400" dirty="0">
                <a:solidFill>
                  <a:schemeClr val="bg2"/>
                </a:solidFill>
              </a:rPr>
              <a:t> para o meu novo site!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4" y="2921409"/>
            <a:ext cx="5227171" cy="1746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Tempo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9F735625-72AC-1AB0-D05A-7EF8A4787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2D5EAEB-A5B4-001C-ACB1-C3787BB8CF7C}"/>
              </a:ext>
            </a:extLst>
          </p:cNvPr>
          <p:cNvSpPr txBox="1">
            <a:spLocks/>
          </p:cNvSpPr>
          <p:nvPr/>
        </p:nvSpPr>
        <p:spPr>
          <a:xfrm>
            <a:off x="800099" y="1024159"/>
            <a:ext cx="5227171" cy="1746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Maiores dificuldades</a:t>
            </a:r>
            <a:endParaRPr lang="en-US" sz="5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9376192-7051-5F60-BCFC-4F990E3F08C3}"/>
              </a:ext>
            </a:extLst>
          </p:cNvPr>
          <p:cNvSpPr txBox="1"/>
          <p:nvPr/>
        </p:nvSpPr>
        <p:spPr>
          <a:xfrm>
            <a:off x="643964" y="4205926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cap="all" spc="30" dirty="0">
                <a:latin typeface="+mj-lt"/>
                <a:ea typeface="+mj-ea"/>
                <a:cs typeface="+mj-cs"/>
              </a:rPr>
              <a:t>design</a:t>
            </a:r>
            <a:endParaRPr lang="pt-BR" sz="5400" cap="all" spc="3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11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57860"/>
            <a:ext cx="6867926" cy="9298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bg2"/>
                </a:solidFill>
              </a:rPr>
              <a:t>Palheta</a:t>
            </a:r>
            <a:r>
              <a:rPr lang="en-US" sz="5400" dirty="0">
                <a:solidFill>
                  <a:schemeClr val="bg2"/>
                </a:solidFill>
              </a:rPr>
              <a:t> de cores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D54F8DD5-16C6-1DB9-E017-349194215F5D}"/>
              </a:ext>
            </a:extLst>
          </p:cNvPr>
          <p:cNvSpPr/>
          <p:nvPr/>
        </p:nvSpPr>
        <p:spPr>
          <a:xfrm>
            <a:off x="916310" y="2031209"/>
            <a:ext cx="1038387" cy="929897"/>
          </a:xfrm>
          <a:prstGeom prst="rect">
            <a:avLst/>
          </a:prstGeom>
          <a:solidFill>
            <a:srgbClr val="EC8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0C0923-E4B8-B9A4-FFD7-F1D4C1A4D84B}"/>
              </a:ext>
            </a:extLst>
          </p:cNvPr>
          <p:cNvSpPr/>
          <p:nvPr/>
        </p:nvSpPr>
        <p:spPr>
          <a:xfrm>
            <a:off x="916310" y="3243178"/>
            <a:ext cx="1038387" cy="929897"/>
          </a:xfrm>
          <a:prstGeom prst="rect">
            <a:avLst/>
          </a:prstGeom>
          <a:solidFill>
            <a:srgbClr val="1B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D973B0-EBA9-9767-7BB6-651C7EA1F770}"/>
              </a:ext>
            </a:extLst>
          </p:cNvPr>
          <p:cNvSpPr/>
          <p:nvPr/>
        </p:nvSpPr>
        <p:spPr>
          <a:xfrm>
            <a:off x="916310" y="4497666"/>
            <a:ext cx="1038387" cy="929897"/>
          </a:xfrm>
          <a:prstGeom prst="rect">
            <a:avLst/>
          </a:prstGeom>
          <a:solidFill>
            <a:srgbClr val="5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3F18CB-087F-FBBB-5C25-88507EB7B473}"/>
              </a:ext>
            </a:extLst>
          </p:cNvPr>
          <p:cNvSpPr/>
          <p:nvPr/>
        </p:nvSpPr>
        <p:spPr>
          <a:xfrm>
            <a:off x="7362721" y="2031208"/>
            <a:ext cx="1038387" cy="929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6C4D3E-AB2E-3320-45B9-76A26E1F9AEC}"/>
              </a:ext>
            </a:extLst>
          </p:cNvPr>
          <p:cNvSpPr txBox="1">
            <a:spLocks/>
          </p:cNvSpPr>
          <p:nvPr/>
        </p:nvSpPr>
        <p:spPr>
          <a:xfrm>
            <a:off x="2078476" y="2170452"/>
            <a:ext cx="2986705" cy="68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#EC800e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D839A0A-E0D5-9193-8DB9-C1637CA5B6D2}"/>
              </a:ext>
            </a:extLst>
          </p:cNvPr>
          <p:cNvSpPr txBox="1">
            <a:spLocks/>
          </p:cNvSpPr>
          <p:nvPr/>
        </p:nvSpPr>
        <p:spPr>
          <a:xfrm>
            <a:off x="2078477" y="3222830"/>
            <a:ext cx="2986704" cy="912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#1B2631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C3812B-FB97-0BFA-CB3D-BFE3A02D045E}"/>
              </a:ext>
            </a:extLst>
          </p:cNvPr>
          <p:cNvSpPr txBox="1"/>
          <p:nvPr/>
        </p:nvSpPr>
        <p:spPr>
          <a:xfrm>
            <a:off x="2078476" y="4497666"/>
            <a:ext cx="3214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+mj-lt"/>
              </a:rPr>
              <a:t>#5A0002</a:t>
            </a:r>
            <a:endParaRPr lang="pt-BR" sz="48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3898BFF-6898-3C03-F82B-B541F0520783}"/>
              </a:ext>
            </a:extLst>
          </p:cNvPr>
          <p:cNvSpPr txBox="1"/>
          <p:nvPr/>
        </p:nvSpPr>
        <p:spPr>
          <a:xfrm>
            <a:off x="8558407" y="2031208"/>
            <a:ext cx="2986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#FFFFFF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08284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4CA-33E7-E330-9355-91A88FE1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70597"/>
            <a:ext cx="10848975" cy="1100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Icones utilizados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CC0C8-C714-4135-84E8-4BC5A83F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Uma imagem contendo Seta&#10;&#10;Descrição gerada automaticamente">
            <a:extLst>
              <a:ext uri="{FF2B5EF4-FFF2-40B4-BE49-F238E27FC236}">
                <a16:creationId xmlns:a16="http://schemas.microsoft.com/office/drawing/2014/main" id="{787E08C1-4A55-743C-D1C0-A42C8E1F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1" y="3048000"/>
            <a:ext cx="2752969" cy="2752969"/>
          </a:xfrm>
          <a:prstGeom prst="rect">
            <a:avLst/>
          </a:prstGeom>
        </p:spPr>
      </p:pic>
      <p:pic>
        <p:nvPicPr>
          <p:cNvPr id="5" name="Imagem 4" descr="Uma imagem contendo peças de metal, mesa, corrente, pequeno&#10;&#10;Descrição gerada automaticamente">
            <a:extLst>
              <a:ext uri="{FF2B5EF4-FFF2-40B4-BE49-F238E27FC236}">
                <a16:creationId xmlns:a16="http://schemas.microsoft.com/office/drawing/2014/main" id="{AFBA3EE1-DBBD-1EDE-AC25-060C8CB0D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260"/>
          <a:stretch/>
        </p:blipFill>
        <p:spPr>
          <a:xfrm>
            <a:off x="4627623" y="3038231"/>
            <a:ext cx="2936754" cy="2752969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672FEEC4-A5E8-0D36-8F0B-BAD49839F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07" y="3048000"/>
            <a:ext cx="2752969" cy="2752969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AFDA3D-3C0B-4E18-B444-F11410C3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E6C4D3E-AB2E-3320-45B9-76A26E1F9AEC}"/>
              </a:ext>
            </a:extLst>
          </p:cNvPr>
          <p:cNvSpPr txBox="1">
            <a:spLocks/>
          </p:cNvSpPr>
          <p:nvPr/>
        </p:nvSpPr>
        <p:spPr>
          <a:xfrm>
            <a:off x="2078476" y="2170452"/>
            <a:ext cx="2986705" cy="681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D839A0A-E0D5-9193-8DB9-C1637CA5B6D2}"/>
              </a:ext>
            </a:extLst>
          </p:cNvPr>
          <p:cNvSpPr txBox="1">
            <a:spLocks/>
          </p:cNvSpPr>
          <p:nvPr/>
        </p:nvSpPr>
        <p:spPr>
          <a:xfrm>
            <a:off x="2078477" y="3222830"/>
            <a:ext cx="2986704" cy="912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8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1B945-680C-6830-E4C4-CED8E348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 a todos meus amigos e professores </a:t>
            </a:r>
            <a:b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 vocÊs isso não seria possivel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916626-EE37-EBF7-5F2F-0D2AD21ED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88" r="1" b="21785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AB63D2-138C-3022-72BB-54D79BA598FE}"/>
              </a:ext>
            </a:extLst>
          </p:cNvPr>
          <p:cNvSpPr txBox="1"/>
          <p:nvPr/>
        </p:nvSpPr>
        <p:spPr>
          <a:xfrm>
            <a:off x="7991572" y="2823015"/>
            <a:ext cx="3581303" cy="35548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Guilherme Gonçalves</a:t>
            </a:r>
            <a:endParaRPr lang="en-US">
              <a:ea typeface="+mj-ea"/>
              <a:cs typeface="+mj-cs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500" cap="all" spc="30" dirty="0">
                <a:latin typeface="+mj-lt"/>
                <a:ea typeface="+mj-ea"/>
                <a:cs typeface="+mj-cs"/>
              </a:rPr>
              <a:t>1ADSA</a:t>
            </a:r>
          </a:p>
        </p:txBody>
      </p:sp>
    </p:spTree>
    <p:extLst>
      <p:ext uri="{BB962C8B-B14F-4D97-AF65-F5344CB8AC3E}">
        <p14:creationId xmlns:p14="http://schemas.microsoft.com/office/powerpoint/2010/main" val="39421042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28</TotalTime>
  <Words>81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Univers Condensed</vt:lpstr>
      <vt:lpstr>ChronicleVTI</vt:lpstr>
      <vt:lpstr>Lost Music</vt:lpstr>
      <vt:lpstr>Por que esse tema?  por que musica? </vt:lpstr>
      <vt:lpstr>e a programação começou onde?</vt:lpstr>
      <vt:lpstr>É ESSE AQUI FOI O PRIMEIRO SITE QUE ENTREGUEI </vt:lpstr>
      <vt:lpstr>Então vamos para o meu novo site!</vt:lpstr>
      <vt:lpstr>Tempo </vt:lpstr>
      <vt:lpstr>Palheta de cores</vt:lpstr>
      <vt:lpstr>Icones utilizados</vt:lpstr>
      <vt:lpstr>Obrigado a todos meus amigos e professores  sem vocÊs isso não seria possivel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GUILHERME FERREIRA GONÇALVES .</cp:lastModifiedBy>
  <cp:revision>148</cp:revision>
  <dcterms:created xsi:type="dcterms:W3CDTF">2022-06-02T15:57:21Z</dcterms:created>
  <dcterms:modified xsi:type="dcterms:W3CDTF">2022-06-05T23:25:15Z</dcterms:modified>
</cp:coreProperties>
</file>