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4" r:id="rId6"/>
    <p:sldId id="293" r:id="rId7"/>
    <p:sldId id="277" r:id="rId8"/>
    <p:sldId id="294" r:id="rId9"/>
    <p:sldId id="295" r:id="rId10"/>
    <p:sldId id="296" r:id="rId11"/>
    <p:sldId id="297" r:id="rId12"/>
    <p:sldId id="298" r:id="rId13"/>
    <p:sldId id="279" r:id="rId14"/>
    <p:sldId id="276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238" autoAdjust="0"/>
  </p:normalViewPr>
  <p:slideViewPr>
    <p:cSldViewPr snapToGrid="0">
      <p:cViewPr>
        <p:scale>
          <a:sx n="112" d="100"/>
          <a:sy n="112" d="100"/>
        </p:scale>
        <p:origin x="856" y="32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37BC8C06-0D5D-4355-B674-A5B9486B6B96}" type="datetime1">
              <a:rPr lang="pt-BR" smtClean="0"/>
              <a:t>02/05/2024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BBEB6193-5AA7-489B-8575-00593FC261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22:00:11.686"/>
    </inkml:context>
    <inkml:brush xml:id="br0">
      <inkml:brushProperty name="width" value="0.35" units="cm"/>
      <inkml:brushProperty name="height" value="0.35" units="cm"/>
      <inkml:brushProperty name="color" value="#F9F0E3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22:00:32.761"/>
    </inkml:context>
    <inkml:brush xml:id="br0">
      <inkml:brushProperty name="width" value="0.35" units="cm"/>
      <inkml:brushProperty name="height" value="0.35" units="cm"/>
      <inkml:brushProperty name="color" value="#F9F0E3"/>
    </inkml:brush>
  </inkml:definitions>
  <inkml:trace contextRef="#ctx0" brushRef="#br0">3811 2037 24575,'-42'49'0,"0"0"0,-3 13 0,-4 8 0,3-6-492,-1-6 0,0 1 164,-6 16 0,-3 11 0,5-6-164,1-3 0,5-3 364,-3 5 1,3-2 127,6-10 0,6-6 983,3 5-957,12-21 500,15-27-526,14-7 0,18-31 0,16-13 0,-6 0 0,4-5-146,6-4 1,4-3 145,17-13 0,5-3-328,-13 13 0,3-1 0,0-1 0,1-5 0,-1-1 0,3-1 82,-8 9 0,2-2 0,1 1 0,-5 1 44,2-5 0,-4 2 0,3-1-126,13-8 0,3-1 0,-4 2 0,-16 11 0,-4 2 0,0 1-164,20-18 0,-1 0 59,4-3 1,-8 5 1205,-2-12-773,-24 34 0,-3 2 983,-1-9 0,-13 16 0,-15 17 0,-6 8 0,-42 7 0,-3 20 0,-46 15-492,26 2 1,-3 6-984,-2 2 0,-2 1 377,-1-1 0,-5 5-213,0 3 0,-4 7 0,8-7-164,15-14 0,0 1 311,-12 15 1,-6 8 0,10-11-512,-11 6 692,27-12 0,2-1 0,-10 5 0,1 0 0,15-7 0,30-33 0,47-50 0,12-14 0,10-8-285,8-7 0,4-3 285,-21 16 0,0-1 0,2 1-164,7-1 1,1 2 0,-1 0 163,-6 3 0,-3 1 0,1 1 0,23-18 0,0 2-312,0-1 1,-5 4 311,-23 24 0,-3 1-42,3-5 1,-2 1 41,15-9 983,-21 16 0,-23 25 0,-14 5 0,-30 28 0,-29 21-925,-5 10 0,-8 8-386,20-20 0,-2 1 0,-2 2 11,-14 16 0,-3 4 0,3-5 317,15-17 0,3-4 0,1 0-492,-18 21 0,3-5 458,14-19 0,4-2-86,-26 24 120,-2-2 0,36-24 0,17-18 983,17-12 0,26-28 0,29-20-755,5-7 1,9-6-721,10-2 0,6-2 225,-13 10 0,4-3 0,1 1 267,7-3 0,2 0 0,-4 4 0,-14 11 0,-3 2 0,2-2 0,17-11 0,2-3 0,-3 4 0,5-6 0,-1 1 0,-13 10 0,2-2 0,-6 3-470,3-1 0,-5 2 470,1 0 0,-6 4 0,4 0 0,-4-4 0,-19 16 0,-24 14 983,-10 9 0,-33 23 0,-29 17-955,-8 22 1,-11 15-275,25-24 0,-2 3 0,-3 4 0,0 3 49,4-1 0,-2 4 1,0 3-1,1-1 0,0-1-49,-8 10 0,2-1 0,0 0 0,-2 3 49,5-3 0,-3 4 1,0 0-1,3-3 0,6-7-106,-1 3 0,6-7 0,-4 6 57,-6 7 0,-6 7 0,3-2 0,7-11-246,3-4 0,2-4 164,0 7 0,-3 5 0,5-8 150,9-13 1,3-4 126,-5 8 0,3-2 51,-6 21 983,26-46 0,9-7 0,45-41-492,13-26 1,8-15-820,-3 7 0,5-6 0,6-5 131,-10 7 0,5-5 1,2-3-1,1 0 0,-4 2 158,5-6 1,-2 3 0,0-2 0,6-4-126,-7 9 0,5-5 0,1-2 0,2 0 0,-2 1 0,-2 3-33,0-2 0,-2 3 1,-1 1-1,1-1 0,3-3 56,-9 9 1,3-2-1,1-3 1,0 1-1,0 1 1,-3 1-1,-3 5-56,2-4 0,-2 4 1,-2 1-1,-1 1 0,2-2 0,5-7 0,3-4 1,0 2-1,-5 4 0,-9 8-295,10-7 0,-5 3 386,1-2 0,4-4 0,-8 7 106,-9 10 0,-3 4 491,3-4 1,-4 3 491,4-13 0,-23 26 0,-24 21 0,-23 9 0,-27 25-492,11-2 1,-6 5-165,-6 7 1,-5 6 0,1 1-1,0 2 1,0 3 0,-4 3-574,-3 0 0,-5 4 0,-1 2 0,2 1 0,6 1 0,2 2 0,-1 1 0,-1 2 49,4-8 0,-1 2 1,-2 1-1,1 0 0,1 2 0,-2 5 0,0 2 1,1 0-1,1 0 0,3-4-49,-1 0 0,2-2 0,2-2 0,-3 4 0,-11 11 0,-3 4 0,3-3 0,11-10-246,4 0 0,4-5 191,-4 0 1,-4 3-1,8-6 301,15-14 0,4-2 491,-9 8 1,4-3 491,2 4 0,17-20-492,52-58 1,24-27-165,-16 14 1,3-4 0,6-6-328,0 2 1,6-5 0,4-4-1,0 0 1,-2 3-1,6-6 0,-1 1 0,0 0 0,4-3 0,2-1 0,4-4 0,2-1 0,-2 3 0,-7 6-328,10-5 0,-6 6 0,3-3 131,-16 11 0,3-5 1,1 0-1,-3 3 0,-6 7-295,19-12 0,-4 3 319,-7 1 0,4-2 0,-8 6 173,-8 11 0,-4 3-32,-1-1 1,-1 1 31,17-16 983,-53 34 0,-35 29-492,-24 16 1,-11 10-1,-11 11 1,-7 8-165,4-3 1,-6 5 0,0 3-574,18-10 0,1 2 0,-1 2 0,-2 1 49,4-3 0,-2 1 1,0 2-1,-2 1 0,2 1 0,-3 2 0,1 1 1,0 0-1,-1 2 0,0 0 0,-5 6 0,-1 2 1,-1-1-1,3-1 0,3-4-49,1-3 0,4-3 0,1-2 0,2 0-82,-13 16 0,3 1 0,3-7-164,-9 1 0,7-5 740,15-5 0,3 0-248,-8 2 0,3-1 491,13-10 1,7-6 491,9-2 0,4-9 0,78-53-492,-13-7 1,8-9-278,7 0 0,11-7 1,5-3-1,-2-1-214,1-3 0,0-1 0,4-3 0,5-2-141,-16 12 1,6-3-1,3-1 1,2-2-1,-1 2 1,-3 0-1,-3 3-56,5-4 0,-4 2 1,-1 1-1,1-1 0,6-2 56,-5 4 1,3-2-1,4-1 1,1-1-1,-1 0 1,-1 2-1,-4 0-23,1-1 0,-1 0 0,-3 1 0,0 0 0,0 1 0,-2 1-33,9-5 0,-3 1 1,0 0-1,1 0 0,1-1 33,-4 3 0,4-3 0,1 0 0,-3 1 0,-6 3 0,-9 6-164,-3-2 0,-8 5 0,3-3 102,9-4 0,7-4 0,-2 1 0,-9 5 226,4-4 0,-6 2 491,9-9 1,-3 2-18,-18 12 1,-6 5 508,-1 1 0,-30 4 0,-45 29-620,-17 17 0,-9 11 128,-5 7 1,-9 9-350,1-1 0,-11 8 0,-2 2 0,9-1-470,7 2 0,6-1 0,-7 5 133,1-4 1,-9 5 0,-2 1 0,1 2 0,8-3-52,4 3 0,7-1 0,0 0 0,-4 3 49,-2-1 0,-3 1 1,-2 2-1,1 1 0,1 0 0,3-1 0,1 2 1,1 0-1,-1 0 0,-1-1 0,-3 0 0,-2-1 1,0 0-1,2-1 0,4-3-49,4 1 0,5-3 0,0 0 0,-2 1 28,-12 7 0,-4 1 0,4-2 0,10-8 709,2-1 1,3-1-482,-3 5 1,-4 5 0,6-9-11,11-14 0,3-2 491,-6 12 1,4-1 491,-16 8 0,31-20 0,12-16 0,15-10 0,3-6 0,30-2 0,-9-5 0,28-11 0,-15-8 0,8-12 0,0 2 0,-1-6 0,-3 2-179,2-4-804,-2 1 0,3 3 0,1-3 0,0 8 0,-6-2 0,-3 9 0,-12-1 0,-4 12 0,-9-2 0,-44 9 0,3 1 0,-33 6 0,-17 10 0,40 0 0,-46 5 0,44-6 0,-20-2 0,8-6 0,0 0 0,8-5 0,-14 0 0,18 0 0,-18 4 0,5 3 0,-1 3 0,8 0 0,-3 4 0,11-3 0,-14 8 0,7-8 0,3 7 0,6-8 0,0 8 0,-7-3 0,5 3 0,-11 3 0,-4-1 0,-9 7 0,-8-3 0,15-2 0,-11-1 0,19-10 0,-12 5 0,14-6 0,2 0 0,13-2 0,7-3 0,7-1 0,10-4 0,0 2 0,7-1 0,2 3 0,-6-3 0,-1 1 0,-9-2-984,-44 19 0,16-1 492,6 3 0,-3 1-492,-32 19 0,0 8 492,27-17 0,-1 3 0,2 0 0,-1 2 0,-12 12 0,0 1 434,1-5 0,0 1 58,-3 8 0,2-2 0,17-17 0,1-1-170,-5 11 0,3-2 170,-15 9 0,26-17 0,0-1 0,-19 10 983,14 0 0,11-21 0,12 0 0,7-14 0,3-1 0,4-3 0,-1-22 0,4 9-519,4-23-464,3 18 0,5-6 0,1 6 0,6-4 0,2 0 0,3 2 0,1-3 0,4 3 0,1 0 0,5-1 0,0 0 0,0 3 0,-5 5 0,-1 1 0,-5 7 0,0-3 0,-8 3 0,2 0 0,-7 0 0,1 0 0,2 0 0,-4 0 0,3 2 0,0 0 0,-1 1 0,3-1 0,-1-2 0,3 0 0,-3 0 0,5 0 0,1 0 0,3 0 0,1 0 0,0 0 0,-1 0 0,1-3 0,-1-1 0,1-3 0,4-4 0,-3 4 0,3-4 0,-8 2 0,3 1 0,-4-4 0,1 5 0,3-3 0,-8 4 0,8-1 0,-8 2 0,4-2 0,0 1 0,-4 3 0,8-4 0,-4 4 0,5-4 0,0 0 0,5-1 0,-5 4 0,10-3 0,-4 3 0,5-4 0,0 0 0,1 3 0,-1-2 0,0 3 0,0-4 0,0 3 0,6-3 0,-4 0 0,10-2 0,-11 2 0,12 0 0,-12 0 0,5-2 0,-5-1 0,5 2 0,-5 1 0,5-4 0,-5 3 0,-1-3 0,0 4 0,0 0 0,0-4 0,-5 4 0,-1-3 0,-6 4 0,1 0 0,-4 1 0,2-1 0,-6 1 0,6-1 0,-2 1 0,0-3 0,2 2 0,-2-2 0,4 2 0,-1 0 0,-3 0 0,3 4 0,-8-3 0,4 3 0,-5 0 0,-2-2 0,5 5 0,-4-5 0,6 2 0,-5 0 0,1-2 0,-1 4 0,5-5 0,-7 6 0,6-4 0,-10 2 0,5 2 0,-3 7 0,0-4 0,5 6 0,-3-9 0,13 0 0,-4 0 0,8 0 0,-5 0 0,-1-3 0,6-1 0,1-4 0,5 0 0,6 0 0,9-6 0,8-1 0,6-6 0,9-1 0,2-5 0,8 3 0,-22-1 0,9 4 0,-26 4 0,6-2 0,-9 6 0,-11 2 0,-5 4 0,-6 0 0,-8 4 0,0 1 0,-21 20 0,5-4 0,-15 12 0,5-5 0,-11 8 0,2-2 0,-8 8 0,13-16 0,-2 4 0,7-12 0,-4 7 0,8-12 0,-2 4 0,-1-1 0,-1 1 0,-4 4 0,1 0 0,3-1 0,-4 5 0,4-4 0,-1 3 0,5-4 0,4-2 0,1-2 0,4 2 0,-4-2 0,8-1 0,-3 3 0,3 0 0,0-2 0,0 2 0,0-2 0,0-2 0,0 8 0,0-6 0,0 7 0,0-7 0,0 1 0,0-1 0,0 2 0,0 1 0,0-4 0,3 3 0,0-2 0,2-1 0,3 0 0,1 0 0,2-2 0,-2 2 0,1-2 0,-1-3 0,2-1 0,1-2 0,9 0 0,8 0 0,10 0 0,-7 0 0,18 0 0,-2 0 0,33 0 0,11 11 0,-24-2 0,-1 1 0,18 9 0,-23-6 0,-3 1 0,-2 1 0,12 7 0,-7-6 0,-7-2 0,-2 0 0,-14-4 0,5 3 0,-10-5 0,4 0 0,-6-3 0,6 2 0,-4-6 0,10 3 0,-4-4 0,6 0 0,-1 0 0,-5 0 0,4 0 0,-4 0 0,0 0 0,-2 0 0,-6 0 0,6 0 0,-4 0 0,4 4 0,7 1 0,-15 0 0,27 4 0,-26-8 0,20 4 0,-4 0 0,0-4 0,6 3 0,0-4 0,-6 0 0,6 0 0,-13 0 0,4 0 0,-10 0 0,4 0 0,-6 0 0,0 0 0,0 0 0,6 0 0,-4 0 0,10 0 0,-4 0 0,6 0 0,-1 0 0,1 0 0,0 0 0,0 0 0,-1 0 0,-5 0 0,-2 0 0,-6 0 0,0 0 0,-5 0 0,4 0 0,-9 0 0,4 0 0,-6-3 0,1 2 0,-4-4 0,2 1 0,-2-2 0,0-1 0,2 0 0,-6 4 0,2-3 0,-3 3 0,-4-2 0,3 2 0,-5-1 0,1-4 0,-4-1 0,-1-5 0,-2 3 0,0-5 0,0 3 0,0-6 0,0 2 0,0-4 0,0 4 0,-3-2 0,-1 2 0,-3-4 0,0 1 0,0-1 0,0-5 0,0 4 0,3-15 0,-3 8 0,1-30 0,1 8 0,-5-27 0,9 28 0,-9-17 0,9 19 0,-8-14 0,8 7 0,-8 2 0,8 14 0,-3 0 0,4 7 0,-3 5 0,2 1 0,-2 6 0,3-6 0,0 4 0,0-9 0,0 9 0,0-9 0,0 4 0,0 0 0,0 1 0,0 5 0,0 1 0,0-1 0,0 4 0,0 2 0,2 3 0,2 0 0,1 1 0,-1-1 0,1 1 0,-2-5 0,4-1 0,-1 1 0,-2-4 0,-2 7 0,-2-2 0,0 3 0,0 0 0,0 1 0,0 2 0,0-2 0,-2 1 0,-4 0 0,-7-1 0,-4 5 0,-4-1 0,-4 0 0,-9 3 0,-5 0 0,-7 4 0,0 0 0,0-4 0,-7 3 0,6-3 0,-6 0 0,-17 3 0,11-13 0,-20 8 0,17-9 0,-8-6 0,-1 2 0,6-3 0,-3-3 0,5 8 0,-1-13 0,-6 7 0,9-2 0,-1 0 0,7 8 0,-5-7 0,13 9 0,-6-4 0,0 4 0,12-1 0,-11 1 0,19-1 0,-12-2 0,12 1 0,-6 4 0,7-2 0,0 9 0,0-4 0,0 9 0,-6-3 0,-2 4 0,-6 0 0,-7 0 0,12 4 0,-11 1 0,13 7 0,-7 3 0,0 3 0,0 4 0,0-2 0,5 6 0,-7 3 0,10 0 0,-5 9 0,6-10 0,0 8 0,5-3 0,2-2 0,3 4 0,2-10 0,-1 5 0,1-1 0,5-5 0,-6 11 0,5-5 0,-1-1 0,1 4 0,3-10 0,2 4 0,0-5 0,3-2 0,6-3 0,-3 3 0,1-4 0,1 5 0,-5 0 0,1 4 0,-3 2 0,-7 19 0,8-16 0,-9 20 0,6-15 0,-1 4 0,-4-1 0,10-5 0,-3-1 0,6 0 0,-5-5 0,5-1 0,-1-6 0,7 1 0,-4 5 0,3-4 0,-3 3 0,-2 14 0,5-2 0,-1 9 0,5 6 0,-4-11 0,3 12 0,-3-19 0,4-2 0,0-15 0,2-5 0,8-6 0,4-4 0,6-2 0,6-3 0,3-11 0,10-4 0,-2-10 0,4 1 0,10-14 0,-5 4 0,13-11 0,-5-1 0,1-1 0,-7 6 0,12-9 0,-14 16 0,14-12 0,-9 8 0,-2 6 0,-1 2 0,17-5 0,-25 9 0,41-18 0,-33 17 0,21-14 0,-20 14 0,11-25 0,-19 22 0,13-20 0,-17 20 0,1-10 0,-5 5 0,1-5 0,-7 6 0,1 0 0,-6 3 0,4-7 0,-9 13 0,8-11 0,-9 16 0,1-4 0,-4 6 0,-6 0 0,3 4 0,-4 2 0,0 3 0,0-4 0,-3 4 0,0-4 0,0 5 0,-2-1 0,1 0 0,-2 4 0,-36 40 0,20-10 0,-39 36 0,32-24 0,-11 6 0,-4 3 0,-13 19 0,11-16 0,2 0 0,-4 11 0,0 1 0,7-7 0,-10 15 0,-1 4-607,-2 9 607,23-35 0,-1 0 0,-2 0 0,1 0 0,1 2 0,0 1 0,-2-2 0,0-1 0,0 4 0,0-2-98,-13 19 98,-13 17 0,23-29 0,-15 24 0,15-26 0,-5 4 0,14-20 0,1 4 603,6-12-603,3-6 102,3-8-102,6-2 0,1-6 0,29-21 0,-11 6 0,23-24 0,-13 18 0,10-18 0,-2 14 0,14-21 0,-8 17 0,11-16 0,14 1 0,6-13-492,-23 23 0,2-2 405,-4-4 0,2-2 87,11-1 0,0-3 0,-4-4 0,0-2-492,13-3 0,1-1 62,-8-1 0,-1-1 430,7-6 0,0 0 0,-7 6 0,0 0 0,1-5 0,0 1 0,-1 5 0,-1 0 0,-4 2 0,-2 0-492,1 3 0,-2 1 407,-3-2 0,-2 1 85,1 5 0,0 0 0,-4-1 0,-1 1-110,24-19 110,-4-2 0,-15 15 0,0 0 972,-8 8-972,-10 10 983,-12 12-153,-1 0 153,-8 10-622,-2 2-224,-22 26-137,-10 4 0,-22 21 0,2-10 0,-24 22 0,11-15-317,15-10 0,-3 0 317,-33 16 0,31-19 0,-2 0-492,0 1 0,0 1 473,-4 2 0,-1 2 19,-3 3 0,2 2 0,4-2 0,-1 0 0,-5 6 0,0 1-492,4 1 0,0 0 298,-1-2 1,1 0 193,1 5 0,0 0 0,5-7 0,0-1 0,-5 5 0,0 0 0,4-5 0,0 0 0,0 0 0,1 1 0,-1 2 0,4-1-171,-9 12 171,15-19 0,2-1 0,0 4 551,-14 9-551,16-5 968,5-12-968,9-3 983,6-10-488,6-5-294,6-6-201,46-42 0,-16 11 0,9-8 0,2-4 0,10-17 0,14-5-492,-9 5 0,3-1 0,-11 14 0,2 0 0,27-23 0,3-2 0,-14 9 0,1 2 0,9-8 0,3-2 164,-24 19 0,1 0 0,4-2 0,18-15 0,4-3 0,-4 4 0,-19 17 0,-3 3 0,3-2 0,20-18 0,5-3 0,-7 6-164,-3 4 0,-6 4 260,-4 2 1,0 2 231,3-3 0,-3 4-175,13-11 175,-32 23 0,-1 2 0,9-6 983,-14 10 0,-15 19 0,-8 0 0,-7 9 0,-37 30 0,0-3 0,-30 27 0,7-7 0,-6 2-660,23-17 0,-2 2-323,-2 3 0,-1 2 0,-6 3 0,0 3-492,-2 6 0,0 2 147,-5 2 1,-1 1 344,3 2 0,0 1 0,-7 7 0,2 0 0,13-8 0,1 0 0,-6 5 0,3 0 0,11-8 0,1-1-425,0 0 0,1-1 425,0 1 0,1-1 0,7-3 0,0-1 0,-7 5 0,-1-1 0,8-3 0,0-1 0,-3 3 0,0-1-6,-11 24 6,1 1 856,11-30-856,4 0 983,4-14-292,8-11 285,4-10-976,4-4 8,35-45-8,3 4 0,25-43 0,-3 13 0,-30 23 0,5-7 0,19-18 0,11-10 0,-4 3 0,-1-4 0,1-2-246,-8 17 0,5-6 0,2 1 0,-6 6-246,14-17 0,-3 6 0,5-1 0,1 1 164,-22 21 0,0-1 0,0 1-164,20-16 0,-1 1 0,-5 2 0,0 1 0,5-2 0,-4 4 0,-23 23 0,-1 0 367,27-29 1,-4 3 1107,-11 13-492,-3 1 1,0 0-354,3 1 845,0 0 0,-7 3 0,-12 18 0,-9 4 0,-7 11-386,-6 3-92,-5 3-505,-30 16 0,2 10 0,-30 14 0,3 7 0,-3 8 0,-11-2 0,4 9-534,-6-4 534,-2 13-492,31-28 0,-2 2 296,-6 5 0,-1 3 196,-1 5 0,-2 2 0,-3 1 0,0 2-492,1 7 0,0 2 0,-5 2 0,-1 1 391,1 9 0,0 1 101,14-27 0,-1 0 0,2 0 0,2 5 0,2 0 0,0-1 0,-20 15 0,0-2-492,2 4 0,5-4 440,15-27 0,2-2 66,-7 6 1,2-2-15,-9 6 983,-6 6-830,10-10 830,16-20 0,1 3 0,12-15-425,0 0-62,5-5-496,1-4 0,2 1 0,2-3 0,4-27 0,1 3 0,11-35 0,6 14 0,11-18 0,8 10 0,4-13 0,6 2 0,6-3 0,-12 17 0,8-4 0,12-8 0,-6 7 0,-14 15 0,2 1-577,30-16 577,-30 18 0,3-1-492,5 1 0,2 0 366,6-7 1,2-1 125,3 2 0,1 0-492,4-5 0,1 1 174,0-1 1,0 1 317,1-2 0,-3 3 0,-17 11 0,-1 2-269,10-8 0,-1 3 269,15-7 0,-27 14 0,1-1 0,32-18 479,-18 9-479,-4 2 0,-9 13 0,-4-4 0,-4 9 0,3-8 983,-6 3-842,4 1 842,-10 2-247,-3 5-89,-10 2-647,-3 4 0,-5 3 0,-27 36 0,-10 4 0,-24 35 0,21-34 0,-4 5-328,-16 18 0,-7 9 0,1-1 0,11-13 0,1-1 0,-4 4 82,-7 6 0,-6 5 0,1 0 0,5-7-246,-10 14 0,3-3 164,13-14 0,-3 2 0,3-2-164,-13 16 0,3-3 0,13-11 0,-1 1 0,-11 11 0,3-3 0,23-28 0,3-1 174,-3 8 1,-1 0 317,-25 26 983,25-26 0,7-8 0,9-15 0,4 2 0,5-10 0,1 0 0,3-5 0,0 1 0,3-4-339,-2 3-644,27-27 0,-3 0 0,21-24 0,-5 4 0,2-16 0,3-2 0,16-9 0,-10 1 0,0 1-617,11-2 617,8-8 0,-28 31 0,2-1-492,3-3 0,3 1 383,7-3 0,2-1 109,-6-1 0,2 1 0,8 2 0,0 0 0,-13 2 0,-1 0 0,8 4 0,-4 2-529,12-19 529,-12 19 0,0 2 0,-3-3 0,-4 7 0,-2 1 0,-1-3 563,3 3-563,-4 0 983,-14 14-763,-3 1 362,-13 9-582,-2 4 0,-25 31 0,0-5 0,-29 27 0,1-5 0,-4-3 0,5-1 0,-3-2 0,12-7 0,-10 1 0,15 2 0,-7-8 0,13 2 0,-3-4 0,-1 10 0,3 1 0,-13 21 0,1 9 0,-1 9 0,3-8 0,6 0 0,2-13 0,-1 6 0,7-12 0,1-4 0,8-18 0,0-1 0,2-5 0,2-1 0,-1-3 0,2-1 0,1-5 0,1 1 0,3-4 0,2 0 0,21-27 0,-2 5 0,17-22 0,-3 7 0,26-29 0,-13 15 0,-7 6 0,-1 2 0,-1 2 0,16-14 0,-10 14 0,11-8 0,-6 5 0,2 3 0,-10 5 0,2 6 0,-5 1 0,-2 5 0,0 0 0,0-1 0,1 5 0,-6-2 0,-2 6 0,-4 1 0,-7 2 0,0 4 0,-8-1 0,4 2 0,-7 14 0,1-1 0,-4 8 0,0-1 0,-6-4 0,1 10 0,-6-4 0,1 4 0,2-5 0,1-1 0,1 1 0,2 0 0,-2-5 0,-1 4 0,1-4 0,-5 10 0,-1 1 0,0 0 0,-4 10 0,4-8 0,-5 4 0,5-2 0,-1-9 0,5-1 0,-1-1 0,3-11 0,-3 6 0,3-6 0,-6 6 0,3-2 0,-9 8 0,4-4 0,-10 12 0,-2 1 0,-1 1 0,-3-2 0,6-5 0,2-4 0,-2 3 0,3-11 0,-1 5 0,-4-9 0,-7 7 0,-7-5 0,-13 4 0,12-5 0,-18 1 0,18-2 0,-12 2 0,7-5 0,6-1 0,7-4 0,11 0 0,7 0 0,3 0 0,4 0 0,-5 0 0,7 0 0,-6 0 0,5-6 0,2 0 0,-1-5 0,3 4 0,-4 0 0,-8-4 0,2 4 0,-5-4 0,3 1 0,-2 0 0,-22-7 0,-4-5 0,-19 0 0,-8-9 0,-11-4-671,-1-1 671,35 12 0,1-1 0,-15-8 0,-13-17 0,34 15 0,-13-18 0,20 15 0,3-9 0,13 11 671,7-8-671,7 10 0,3-25 0,0 15 0,3-6 0,20-12 0,-2 27 0,16-28 0,-8 14 0,-1 1 0,1-5 0,-5 1 0,-1 4 0,-8-5 0,-2 13 0,-8-11 0,-1 16 0,-21-9 0,-14 18 0,-28 1 0,-13 8 0,24 8 0,-3 1 0,0 4 0,-2 1-492,-11 0 0,-6 0 0,-26 3 0,0 0 424,27-1 0,-3 2 68,-19 6 0,-10 3 0,7 2-492,6 1 0,1 4 164,-3 4 0,-8 5 0,3 2 0,12 0 0,2 1 0,0 2 0,-3 3 0,0 2 0,2 0 0,10-4 0,3 1 0,-5 3 82,-3 3 0,-5 5 0,0 1 0,5-1-82,0 3 0,5-1 0,-4 4 82,-4 1 0,-6 5 0,0 0 0,8-4-82,6-4 0,6-2 0,-2 2 24,-10 10 1,-1 2 0,2-4 303,17-15 0,1-3 0,2 0 382,-23 18 1,1-2-383,3-5 0,7-7 983,-6-6 0,-3 7 0,23-19 0,26-11 0,12-6 0,-3-4 0,5-3 0,-20 0 0,7 0 0,-3 0 0,5 0-691,0 7-292,-1 2 0,-5 7 0,-6 1 0,-2 0 0,-6-2 0,7 1 0,0-3 0,7-1 0,0 3 0,5-6 0,5 4 0,7-4 0,3 3 0,3-1 0,0 5 0,3-3 0,-1 6 0,2-6 0,1 6 0,-1-6 0,1 3 0,-1-5 0,-1 1 0,0-1 0,1-2 0,2-2 0,-2 2 0,5-2 0,12 0 0,-7-3 0,12-4 0,-32-17 0,13 3 0,-16-10 0,15 8 0,3 1 0,-3 2 0,3 1 0,0 1 0,-3 2 0,3 1 0,-5-2 0,2 2 0,-2-2 0,3-1 0,-3 3 0,4-3 0,-3 3 0,1-1 0,0-2 0,-1 4 0,1-2 0,0-1 0,-4 5 0,0-1 0,-4 4 0,1 4 0,3 1 0,-2 5 0,6 1 0,-3 1 0,3 0 0,-3-1 0,3-1 0,-2 3 0,2-6 0,-4 5 0,1-2 0,-1 0 0,2 2 0,0-5 0,1 3 0,-3-1 0,2 0 0,-3 1 0,0-5 0,0 1 0,-3-4 0,3 0 0,-1 0 0,-1 0 0,1 0 0,0-2 0,-2-1 0,6-1 0,-6-1 0,4 1 0,0-1 0,-2 1 0,0-1 0,1 3 0,-1-2 0,2 2 0,-2-1 0,-2 1 0,2 2 0,-1 0 0,2 0 0,-1 0 0,0 0 0,0 0 0,-1 2 0,2 4 0,1-1 0,1 4 0,0-4 0,-1 2 0,-1-2 0,1 2 0,1-1 0,4 3 0,-2 0 0,4 0 0,-2 1 0,2-2 0,0 3 0,-5-3 0,1 0 0,-5-3 0,4 3 0,-1-2 0,1 2 0,-1 0 0,-2-4 0,0 1 0,-1-1 0,1-1 0,-1-2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22:00:53.692"/>
    </inkml:context>
    <inkml:brush xml:id="br0">
      <inkml:brushProperty name="width" value="0.05" units="cm"/>
      <inkml:brushProperty name="height" value="0.05" units="cm"/>
      <inkml:brushProperty name="color" value="#F9F0E3"/>
    </inkml:brush>
  </inkml:definitions>
  <inkml:trace contextRef="#ctx0" brushRef="#br0">19 13 24575,'-5'0'0,"1"0"0,2 0 0,1-1 0,0 0 0,1-1 0,-1 1 0,0-1 0,-1 2 0,2-2 0,-1 1 0,1-1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22:00:59.367"/>
    </inkml:context>
    <inkml:brush xml:id="br0">
      <inkml:brushProperty name="width" value="0.05" units="cm"/>
      <inkml:brushProperty name="height" value="0.05" units="cm"/>
      <inkml:brushProperty name="color" value="#F9F0E3"/>
    </inkml:brush>
  </inkml:definitions>
  <inkml:trace contextRef="#ctx0" brushRef="#br0">45 90 24575,'0'6'0,"0"-1"0,0-3 0,0 1 0,0 1 0,0-1 0,0 3 0,0-3 0,0 1 0,0 0 0,0-1 0,0 2 0,0-2 0,0 3 0,0-3 0,0 1 0,0 0 0,-1-1 0,0 3 0,0-3 0,1 1 0,0-2 0,0 1 0,0-1 0,0 1 0,0-1 0,0 1 0,0-1 0,0 1 0,0-1 0,0 1 0,0-1 0,0 1 0,0-1 0,0 1 0,0-1 0,0 1 0,0-1 0,0-2 0,0-4 0,-1-1 0,1-6 0,-2 4 0,1-2 0,1 1 0,-2 1 0,1-1 0,0 2 0,0-3 0,1 3 0,0-3 0,0 3 0,0 0 0,0 0 0,0 0 0,0 1 0,0-1 0,0 2 0,0-1 0,0 1 0,0 1 0,0-1 0,0 1 0,0-1 0,0 2 0,0-1 0,0 1 0,0 0 0,0 0 0,0-1 0,0 1 0,0 0 0,0 0 0,0 0 0,0 0 0,0 0 0,0-1 0,0 1 0,-1 2 0,1 3 0,-2 0 0,2 4 0,-1-3 0,1 2 0,-1-1 0,0 1 0,0-3 0,1 1 0,0-2 0,0 1 0,0-1 0,0 1 0,0-1 0,0 1 0,0-1 0,0 1 0,0-1 0,0 0 0,0 1 0,0-1 0,0 1 0,0-1 0,0 0 0,0 1 0,0-1 0,0 0 0,0 0 0,1-1 0,-1 1 0,2-2 0,-2 2 0,2-2 0,-2 2 0,1-1 0,-1 1 0,1 0 0,0 0 0,-1 1 0,0-1 0,2-1 0,-2 1 0,1 0 0,-1 0 0,0 0 0,0 1 0,0-1 0,0 0 0,1-1 0,-1-4 0,1 0 0,-1-4 0,1 3 0,-1-2 0,1 2 0,-1-2 0,0 3 0,0-1 0,0 0 0,0 1 0,0-1 0,0 2 0,0-1 0,0 1 0,0-1 0,0 1 0,0 0 0,0-1 0,0 1 0,0 0 0,0-1 0,0 1 0,0 0 0,0 0 0,0 0 0,0-1 0,0 1 0,0 0 0,0-1 0,0 1 0,0 0 0,0 0 0,0 0 0,0 0 0,-1 0 0,0-1 0,-1 1 0,1 0 0,-1 1 0,2-1 0,-3 2 0,3-2 0,-2 2 0,1-2 0,-2 1 0,1 0 0,1-1 0,-1 2 0,2-3 0,-2 2 0,0-1 0,1 0 0,-1 0 0,2 0 0,-2 1 0,2-1 0,-1-1 0,-1 2 0,2-1 0,-2 1 0,2-2 0,-2 2 0,1-1 0,-1 0 0,2 0 0,-1 2 0,1 3 0,1 0 0,2 6 0,-1-6 0,1 2 0,-1-1 0,0-1 0,0 3 0,0-3 0,-1 3 0,1-3 0,-2 2 0,1-2 0,-1 3 0,0-3 0,0 1 0,0-2 0,0 3 0,0-2 0,0 1 0,0-2 0,0 1 0,0-1 0,0 0 0,0 1 0,0-1 0,0 0 0,0 0 0,0 0 0,1-1 0,0 0 0,0 0 0,0 0 0,-1 1 0,0 0 0,0 1 0,0-1 0,0 0 0,0 0 0,0 1 0,0-1 0,0 0 0,0 0 0,0 1 0,0-1 0,0 0 0,-1-1 0,1 1 0,-2-2 0,2 2 0,-2-1 0,2 1 0,-3-2 0,2 1 0,0 0 0,-1-1 0,1 2 0,-1-1 0,2 1 0,-2-2 0,1 2 0,-1-2 0,1 1 0,0 1 0,-2-2 0,3 2 0,3-5 0,-1 2 0,3-3 0,-3-1 0,1 2 0,-2-2 0,1 3 0,-2-1 0,3 1 0,-3-2 0,1 1 0,-1-1 0,0 2 0,0-1 0,0 1 0,0 0 0,0-1 0,0 1 0,0-1 0,0 1 0,0 0 0,0-1 0,0 1 0,0-1 0,0 1 0,0-1 0,0 1 0,0-1 0,0 1 0,0 0 0,0-1 0,0 1 0,0-1 0,0 1 0,0 0 0,0-1 0,0 1 0,0-1 0,0 1 0,0-1 0,0 1 0,-1 1 0,0 0 0,-1 1 0,-1 0 0,1 0 0,0 0 0,0 0 0,-1 0 0,2 1 0,0 0 0,1 2 0,-1-1 0,1 1 0,-1-1 0,1 1 0,0-1 0,0 1 0,0-1 0,0 0 0,0 1 0,0-1 0,0 0 0,0-1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22:01:04.661"/>
    </inkml:context>
    <inkml:brush xml:id="br0">
      <inkml:brushProperty name="width" value="0.05" units="cm"/>
      <inkml:brushProperty name="height" value="0.05" units="cm"/>
      <inkml:brushProperty name="color" value="#F9F0E3"/>
    </inkml:brush>
  </inkml:definitions>
  <inkml:trace contextRef="#ctx0" brushRef="#br0">45 17 24575,'-4'0'0,"0"0"0,3 0 0,0-2 0,1 0 0,0 0 0,0 0 0,0 0 0,0 0 0,-1 1 0,0 0 0,-1 1 0,0 0 0,0 0 0,0 0 0,0 0 0,0 1 0,1 0 0,-1 0 0,1 0 0,-2-1 0,1 0 0,0 0 0,1-1 0,0 0 0,1-1 0,-1 1 0,-1 0 0,-1 1 0,2 0 0,0 2 0,1 0 0,0 0 0,0 0 0,0 0 0,0 0 0,0 0 0,0 0 0,1-1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F7B5DEC5-C999-4B3A-9232-229CEE854E71}" type="datetime1">
              <a:rPr lang="pt-BR" smtClean="0"/>
              <a:pPr/>
              <a:t>02/05/2024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10895658-EA1F-4910-80AB-4DA76E16747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0895658-EA1F-4910-80AB-4DA76E16747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0895658-EA1F-4910-80AB-4DA76E167475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0895658-EA1F-4910-80AB-4DA76E167475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0895658-EA1F-4910-80AB-4DA76E16747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0895658-EA1F-4910-80AB-4DA76E16747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696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0895658-EA1F-4910-80AB-4DA76E16747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0895658-EA1F-4910-80AB-4DA76E167475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228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0895658-EA1F-4910-80AB-4DA76E167475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8495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0895658-EA1F-4910-80AB-4DA76E167475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73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0895658-EA1F-4910-80AB-4DA76E167475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1005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0895658-EA1F-4910-80AB-4DA76E167475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116" name="Grupo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upo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upo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upo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upo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upo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upo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297" name="Gráfico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áfico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Conector Reto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rtlCol="0" anchor="ctr"/>
          <a:lstStyle>
            <a:lvl1pPr algn="l">
              <a:defRPr lang="pt-BR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+ Tabel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TÍTULO</a:t>
            </a:r>
          </a:p>
        </p:txBody>
      </p:sp>
      <p:sp>
        <p:nvSpPr>
          <p:cNvPr id="7" name="Retângulo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pt-BR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pt-BR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pt-BR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pt-BR" sz="1800"/>
            </a:lvl5pPr>
          </a:lstStyle>
          <a:p>
            <a:pPr lvl="0" rtl="0"/>
            <a:r>
              <a:rPr lang="pt-BR"/>
              <a:t>Clique para adicionar o texto </a:t>
            </a:r>
          </a:p>
          <a:p>
            <a:pPr marL="685800" lvl="1" indent="-228600" rtl="0"/>
            <a:r>
              <a:rPr lang="pt-BR"/>
              <a:t>Segundo nível</a:t>
            </a:r>
          </a:p>
          <a:p>
            <a:pPr marL="1143000" lvl="2" indent="-228600" rtl="0"/>
            <a:r>
              <a:rPr lang="pt-BR"/>
              <a:t>Terceiro nível</a:t>
            </a:r>
          </a:p>
          <a:p>
            <a:pPr marL="1600200" lvl="3" indent="-228600" rtl="0"/>
            <a:r>
              <a:rPr lang="pt-BR"/>
              <a:t>Quarto nível</a:t>
            </a:r>
          </a:p>
          <a:p>
            <a:pPr marL="2057400" lvl="4" indent="-228600" rtl="0"/>
            <a:r>
              <a:rPr lang="pt-BR"/>
              <a:t>Quinto nível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 rtlCol="0"/>
          <a:lstStyle>
            <a:lvl1pPr>
              <a:defRPr lang="pt-BR"/>
            </a:lvl1pPr>
          </a:lstStyle>
          <a:p>
            <a:pPr rtl="0"/>
            <a:r>
              <a:rPr lang="pt-BR"/>
              <a:t>Clique no ícone para inserir a tabela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fld id="{271FF10F-F25D-4B63-ACCB-630393AA2720}" type="datetime1">
              <a:rPr lang="pt-BR" smtClean="0"/>
              <a:t>02/05/2024</a:t>
            </a:fld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48" name="Gráfico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Elemento gráfico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BR"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lang="pt-BR"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lang="pt-BR"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lang="pt-BR"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lang="pt-B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4" name="Espaço Reservado para Texto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 rtlCol="0"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lang="pt-BR"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lang="pt-BR"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lang="pt-BR"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lang="pt-BR"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lang="pt-B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adicionar o texto 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3" name="Espaço Reservado para Data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A2063158-7BA3-4247-94BC-DA1EE3A46640}" type="datetime1">
              <a:rPr lang="pt-BR" smtClean="0"/>
              <a:t>02/05/2024</a:t>
            </a:fld>
            <a:endParaRPr lang="pt-BR" dirty="0"/>
          </a:p>
        </p:txBody>
      </p:sp>
      <p:sp>
        <p:nvSpPr>
          <p:cNvPr id="64" name="Espaço Reservado para Rodapé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5" name="Espaço Reservado para o Número do Slide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TÍTULO</a:t>
            </a:r>
          </a:p>
        </p:txBody>
      </p:sp>
      <p:sp>
        <p:nvSpPr>
          <p:cNvPr id="5" name="Espaço reservado para a Tabela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 rtlCol="0"/>
          <a:lstStyle>
            <a:lvl1pPr>
              <a:defRPr lang="pt-BR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pt-BR"/>
            </a:pPr>
            <a:r>
              <a:rPr lang="pt-BR"/>
              <a:t>Clique no ícone para inserir a tabela</a:t>
            </a:r>
          </a:p>
          <a:p>
            <a:pPr rtl="0"/>
            <a:endParaRPr lang="pt-BR" dirty="0"/>
          </a:p>
        </p:txBody>
      </p:sp>
      <p:sp>
        <p:nvSpPr>
          <p:cNvPr id="7" name="Retângulo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fld id="{15AF5D45-B96F-41AC-A41B-EA7F09E9A734}" type="datetime1">
              <a:rPr lang="pt-BR" smtClean="0"/>
              <a:t>02/05/2024</a:t>
            </a:fld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úd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116" name="Grupo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upo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upo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upo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upo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upo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upo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297" name="Gráfico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áfico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Conector Reto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rtlCol="0" anchor="b">
            <a:normAutofit/>
          </a:bodyPr>
          <a:lstStyle>
            <a:lvl1pPr algn="l">
              <a:defRPr lang="pt-BR" sz="44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pt-BR" sz="1800">
                <a:solidFill>
                  <a:schemeClr val="tx2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rtlCol="0" anchor="b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pt-BR" sz="2400"/>
            </a:lvl1pPr>
            <a:lvl2pPr marL="457200">
              <a:lnSpc>
                <a:spcPts val="2000"/>
              </a:lnSpc>
              <a:defRPr lang="pt-BR" sz="1800"/>
            </a:lvl2pPr>
            <a:lvl3pPr marL="914400">
              <a:lnSpc>
                <a:spcPts val="2000"/>
              </a:lnSpc>
              <a:defRPr lang="pt-BR" sz="1800"/>
            </a:lvl3pPr>
            <a:lvl4pPr marL="1371600">
              <a:lnSpc>
                <a:spcPts val="2000"/>
              </a:lnSpc>
              <a:defRPr lang="pt-BR" sz="1800"/>
            </a:lvl4pPr>
            <a:lvl5pPr marL="1828800">
              <a:lnSpc>
                <a:spcPts val="2000"/>
              </a:lnSpc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20" name="Imagem 19" descr="Um padrão distribuído em preto e branco&#10;&#10;Descrição gerada automaticamente com baixa confiança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upo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upo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upo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upo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upo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upo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6" name="Espaço Reservado para Data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fld id="{4707782D-E7CF-430F-957E-0883D3A7A2C5}" type="datetime1">
              <a:rPr lang="pt-BR" smtClean="0"/>
              <a:t>02/05/2024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rtlCol="0" anchor="ctr">
            <a:normAutofit/>
          </a:bodyPr>
          <a:lstStyle>
            <a:lvl1pPr algn="l">
              <a:defRPr lang="pt-BR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63" name="Espaço Reservado para Imagem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algn="ctr"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inserir imagem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1" name="Imagem 10" descr="Um padrão preto e branco listrado&#10;&#10;Descrição gerada automaticamente com baixa confiança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Imagem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rtlCol="0" anchor="b">
            <a:normAutofit/>
          </a:bodyPr>
          <a:lstStyle>
            <a:lvl1pPr algn="l">
              <a:defRPr lang="pt-BR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pt-BR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upo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upo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upo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upo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upo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upo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63" name="Espaço Reservado para Imagem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inserir imagem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35" name="Imagem 34" descr="Um padrão distribuído em preto e branco&#10;&#10;Descrição gerada automaticamente com baixa confiança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Elemento gráfico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38" name="Gráfico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upo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upo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upo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upo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upo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upo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67" name="Espaço Reservado para Data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1651ADEE-A958-458D-9A8F-FFAE44502D6E}" type="datetime1">
              <a:rPr lang="pt-BR" smtClean="0"/>
              <a:t>02/05/2024</a:t>
            </a:fld>
            <a:endParaRPr lang="pt-BR" dirty="0"/>
          </a:p>
        </p:txBody>
      </p:sp>
      <p:sp>
        <p:nvSpPr>
          <p:cNvPr id="68" name="Espaço Reservado para Rodapé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9" name="Espaço Reservado para o Número do Slide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pt-BR"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lang="pt-BR"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lang="pt-BR"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lang="pt-BR"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lang="pt-B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28" name="Gráfico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áfico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73" name="Gráfico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Imagem 34" descr="Um padrão distribuído em preto e branco&#10;&#10;Descrição gerada automaticamente com baixa confiança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upo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upo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upo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upo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upo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upo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upo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rtlCol="0" anchor="b">
            <a:normAutofit/>
          </a:bodyPr>
          <a:lstStyle>
            <a:lvl1pPr algn="l">
              <a:defRPr lang="pt-BR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pt-BR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92" name="Espaço Reservado para Data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466EF2EF-7F8E-47B6-AF5D-84AAE7AF8643}" type="datetime1">
              <a:rPr lang="pt-BR" smtClean="0"/>
              <a:t>02/05/2024</a:t>
            </a:fld>
            <a:endParaRPr lang="pt-BR" dirty="0"/>
          </a:p>
        </p:txBody>
      </p:sp>
      <p:sp>
        <p:nvSpPr>
          <p:cNvPr id="193" name="Espaço Reservado para Rodapé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94" name="Espaço Reservado para o Número do Slide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2" name="Imagem 11" descr="Um padrão distribuído em preto e branco&#10;&#10;Descrição gerada automaticamente com baixa confiança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31" name="Gráfico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Espaço Reservado para Data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8D76353-A8A1-4ADE-8B01-F69E078C3735}" type="datetime1">
              <a:rPr lang="pt-BR" smtClean="0"/>
              <a:t>02/05/2024</a:t>
            </a:fld>
            <a:endParaRPr lang="pt-BR" dirty="0"/>
          </a:p>
        </p:txBody>
      </p:sp>
      <p:sp>
        <p:nvSpPr>
          <p:cNvPr id="33" name="Espaço Reservado para Rodapé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34" name="Espaço Reservado para o Número do Slide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pt-BR" sz="1800"/>
            </a:lvl1pPr>
            <a:lvl2pPr marL="457200">
              <a:lnSpc>
                <a:spcPts val="2000"/>
              </a:lnSpc>
              <a:defRPr lang="pt-BR" sz="1800"/>
            </a:lvl2pPr>
            <a:lvl3pPr marL="914400">
              <a:lnSpc>
                <a:spcPts val="2000"/>
              </a:lnSpc>
              <a:defRPr lang="pt-BR" sz="1800"/>
            </a:lvl3pPr>
            <a:lvl4pPr marL="1371600">
              <a:lnSpc>
                <a:spcPts val="2000"/>
              </a:lnSpc>
              <a:defRPr lang="pt-BR" sz="1800"/>
            </a:lvl4pPr>
            <a:lvl5pPr marL="1828800">
              <a:lnSpc>
                <a:spcPts val="2000"/>
              </a:lnSpc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pt-BR" sz="1800"/>
            </a:lvl1pPr>
            <a:lvl2pPr marL="457200">
              <a:lnSpc>
                <a:spcPts val="2000"/>
              </a:lnSpc>
              <a:defRPr lang="pt-BR" sz="1800"/>
            </a:lvl2pPr>
            <a:lvl3pPr marL="914400">
              <a:lnSpc>
                <a:spcPts val="2000"/>
              </a:lnSpc>
              <a:defRPr lang="pt-BR" sz="1800"/>
            </a:lvl3pPr>
            <a:lvl4pPr marL="1371600">
              <a:lnSpc>
                <a:spcPts val="2000"/>
              </a:lnSpc>
              <a:defRPr lang="pt-BR" sz="1800"/>
            </a:lvl4pPr>
            <a:lvl5pPr marL="1828800">
              <a:lnSpc>
                <a:spcPts val="2000"/>
              </a:lnSpc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áfico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tângulo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tângulo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101" name="Forma livre: Forma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63" name="Forma livre: Forma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TÍTULO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lang="pt-BR" sz="1800"/>
            </a:lvl1pPr>
            <a:lvl2pPr>
              <a:lnSpc>
                <a:spcPts val="2000"/>
              </a:lnSpc>
              <a:defRPr lang="pt-BR" sz="1800"/>
            </a:lvl2pPr>
            <a:lvl3pPr>
              <a:lnSpc>
                <a:spcPts val="2000"/>
              </a:lnSpc>
              <a:defRPr lang="pt-BR" sz="1800"/>
            </a:lvl3pPr>
            <a:lvl4pPr>
              <a:lnSpc>
                <a:spcPts val="2000"/>
              </a:lnSpc>
              <a:defRPr lang="pt-BR" sz="1800"/>
            </a:lvl4pPr>
            <a:lvl5pPr>
              <a:lnSpc>
                <a:spcPts val="2000"/>
              </a:lnSpc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None/>
              <a:defRPr lang="pt-BR" sz="1800"/>
            </a:lvl1pPr>
            <a:lvl2pPr marL="457200">
              <a:lnSpc>
                <a:spcPts val="2000"/>
              </a:lnSpc>
              <a:defRPr lang="pt-BR" sz="1800"/>
            </a:lvl2pPr>
            <a:lvl3pPr marL="914400">
              <a:lnSpc>
                <a:spcPts val="2000"/>
              </a:lnSpc>
              <a:defRPr lang="pt-BR" sz="1800"/>
            </a:lvl3pPr>
            <a:lvl4pPr marL="1371600">
              <a:lnSpc>
                <a:spcPts val="2000"/>
              </a:lnSpc>
              <a:defRPr lang="pt-BR" sz="1800"/>
            </a:lvl4pPr>
            <a:lvl5pPr marL="1828800">
              <a:lnSpc>
                <a:spcPts val="2000"/>
              </a:lnSpc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09" name="Espaço Reservado para Data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34115E-6706-428D-9520-CDBBE88AF0C4}" type="datetime1">
              <a:rPr lang="pt-BR" smtClean="0"/>
              <a:t>02/05/2024</a:t>
            </a:fld>
            <a:endParaRPr lang="pt-BR" dirty="0"/>
          </a:p>
        </p:txBody>
      </p:sp>
      <p:sp>
        <p:nvSpPr>
          <p:cNvPr id="210" name="Espaço Reservado para Rodapé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211" name="Espaço Reservado para o Número do Slide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+ Image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TÍTULO</a:t>
            </a:r>
          </a:p>
        </p:txBody>
      </p: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l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inserir imagem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lang="pt-BR"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lang="pt-BR"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lang="pt-BR"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lang="pt-BR"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lang="pt-BR"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9" name="Espaço Reservado para Data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741BD66E-9648-4054-8E6F-67EA6868A6E7}" type="datetime1">
              <a:rPr lang="pt-BR" smtClean="0"/>
              <a:t>02/05/2024</a:t>
            </a:fld>
            <a:endParaRPr lang="pt-BR" dirty="0"/>
          </a:p>
        </p:txBody>
      </p:sp>
      <p:sp>
        <p:nvSpPr>
          <p:cNvPr id="70" name="Espaço Reservado para Rodapé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1" name="Espaço Reservado para o Número do Slide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6" name="Gráfico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tângulo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E30E830-CB83-44E4-A4B8-2FEAE62480B7}" type="datetime1">
              <a:rPr lang="pt-BR" smtClean="0"/>
              <a:t>02/05/2024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 err="1"/>
              <a:t>Tasklist</a:t>
            </a:r>
            <a:r>
              <a:rPr lang="pt-BR" dirty="0"/>
              <a:t> (</a:t>
            </a:r>
            <a:r>
              <a:rPr lang="pt-BR" dirty="0" err="1"/>
              <a:t>facilitapp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TASK LIST</a:t>
            </a:r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B5CEABB6-07DC-46E8-9B57-56EC44A396E5}" type="slidenum">
              <a:rPr lang="pt-BR" smtClean="0"/>
              <a:pPr rtl="0"/>
              <a:t>10</a:t>
            </a:fld>
            <a:endParaRPr lang="pt-BR" dirty="0"/>
          </a:p>
        </p:txBody>
      </p:sp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4B3C9E1-C6A3-991F-DAF2-EB045A7E9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383" y="1575181"/>
            <a:ext cx="8572921" cy="48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85997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0244" y="1404259"/>
            <a:ext cx="5528217" cy="4419026"/>
          </a:xfrm>
        </p:spPr>
        <p:txBody>
          <a:bodyPr bIns="0"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Arthur Ceccato - 36937304</a:t>
            </a:r>
          </a:p>
          <a:p>
            <a:pPr rtl="0"/>
            <a:r>
              <a:rPr lang="pt-BR" dirty="0"/>
              <a:t>Eduardo Pedrozo Castilho – 33807272</a:t>
            </a:r>
          </a:p>
          <a:p>
            <a:pPr rtl="0"/>
            <a:r>
              <a:rPr lang="pt-BR" dirty="0"/>
              <a:t>Guilherme </a:t>
            </a:r>
            <a:r>
              <a:rPr lang="pt-BR" dirty="0" err="1"/>
              <a:t>Falck</a:t>
            </a:r>
            <a:r>
              <a:rPr lang="pt-BR" dirty="0"/>
              <a:t> do Carmo - 34721193</a:t>
            </a:r>
          </a:p>
          <a:p>
            <a:pPr rtl="0"/>
            <a:r>
              <a:rPr lang="pt-BR" dirty="0"/>
              <a:t>Jonathan de Oliveira Napolitano - 33912271</a:t>
            </a:r>
          </a:p>
          <a:p>
            <a:pPr rtl="0"/>
            <a:r>
              <a:rPr lang="pt-BR" dirty="0"/>
              <a:t>Luís Eduardo Teixeira Amaral - 33356041</a:t>
            </a:r>
          </a:p>
          <a:p>
            <a:pPr rtl="0"/>
            <a:r>
              <a:rPr lang="pt-BR" dirty="0"/>
              <a:t>Natã </a:t>
            </a:r>
            <a:r>
              <a:rPr lang="pt-BR" dirty="0" err="1"/>
              <a:t>Andretto</a:t>
            </a:r>
            <a:r>
              <a:rPr lang="pt-BR" dirty="0"/>
              <a:t> - 33614199</a:t>
            </a:r>
          </a:p>
          <a:p>
            <a:pPr rtl="0"/>
            <a:r>
              <a:rPr lang="pt-BR" dirty="0"/>
              <a:t>Pedro Henrique Araújo Souza - 36721727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Objetivo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3059113"/>
            <a:ext cx="6597650" cy="329565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 O proposta do projeto é criar uma aplicação capaz de catalogar e gerenciar atividades do cotidiano dos usuários.</a:t>
            </a:r>
          </a:p>
          <a:p>
            <a:pPr algn="l"/>
            <a:endParaRPr lang="pt-BR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 Tem como proposito fornecer de maneira intuitiva e eficiente</a:t>
            </a:r>
            <a:r>
              <a:rPr lang="pt-BR" dirty="0">
                <a:solidFill>
                  <a:srgbClr val="ECECEC"/>
                </a:solidFill>
                <a:latin typeface="Söhne"/>
              </a:rPr>
              <a:t>,</a:t>
            </a: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pt-BR" dirty="0">
                <a:solidFill>
                  <a:srgbClr val="ECECEC"/>
                </a:solidFill>
                <a:latin typeface="Söhne"/>
              </a:rPr>
              <a:t>a visualização e manipulação desses dados.</a:t>
            </a:r>
            <a:endParaRPr lang="pt-BR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B5CEABB6-07DC-46E8-9B57-56EC44A396E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Etapas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1999" y="1931438"/>
            <a:ext cx="7290319" cy="4506684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Seleção de Tecnologias</a:t>
            </a:r>
            <a:endParaRPr lang="pt-BR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/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Primeiramente foi definida a tecnologia a ser utilizada pela equipe (HTML, CSS, JS).</a:t>
            </a:r>
          </a:p>
          <a:p>
            <a:pPr marL="742950" lvl="1" indent="-285750"/>
            <a:r>
              <a:rPr lang="pt-BR" dirty="0">
                <a:solidFill>
                  <a:srgbClr val="ECECEC"/>
                </a:solidFill>
                <a:latin typeface="Söhne"/>
              </a:rPr>
              <a:t>Foi iniciada a elaboração dos diagramas, porem foi decidido em conjunto finalizar a aplicação e refazer os diagramas com base no que será entregue.</a:t>
            </a: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Divisão das Etapas entre os Desenvolvedores</a:t>
            </a:r>
            <a:endParaRPr lang="pt-BR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/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Distribuição equilibrada do trabalho entre os membros da equipe.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Desenvolvimento das Histórias Pré-definidas</a:t>
            </a:r>
            <a:endParaRPr lang="pt-BR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/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Elaboração e detalhamento das histórias de usuário.</a:t>
            </a:r>
          </a:p>
          <a:p>
            <a:pPr marL="742950" lvl="1" indent="-285750"/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Descrição dos diagramas de fluxos de interação do aplicativo.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404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19" y="214306"/>
            <a:ext cx="7975002" cy="869950"/>
          </a:xfrm>
        </p:spPr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Diagrama de casos de uso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 dirty="0"/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7206CD5-9692-919A-CDD5-C85B359BF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589" y="1240531"/>
            <a:ext cx="5565514" cy="51880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7B2471D3-9C4C-2495-B8E4-FECC769AA846}"/>
                  </a:ext>
                </a:extLst>
              </p14:cNvPr>
              <p14:cNvContentPartPr/>
              <p14:nvPr/>
            </p14:nvContentPartPr>
            <p14:xfrm>
              <a:off x="6683260" y="2223968"/>
              <a:ext cx="360" cy="36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7B2471D3-9C4C-2495-B8E4-FECC769AA8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20620" y="216096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6EC95266-E37A-1388-7C09-71C539115517}"/>
                  </a:ext>
                </a:extLst>
              </p14:cNvPr>
              <p14:cNvContentPartPr/>
              <p14:nvPr/>
            </p14:nvContentPartPr>
            <p14:xfrm>
              <a:off x="8098060" y="1982048"/>
              <a:ext cx="2892600" cy="159804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6EC95266-E37A-1388-7C09-71C5391155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35060" y="1919048"/>
                <a:ext cx="3018240" cy="17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65B399A2-B3EA-2C9F-3B0C-5269526661E0}"/>
                  </a:ext>
                </a:extLst>
              </p14:cNvPr>
              <p14:cNvContentPartPr/>
              <p14:nvPr/>
            </p14:nvContentPartPr>
            <p14:xfrm>
              <a:off x="8023665" y="3582815"/>
              <a:ext cx="6840" cy="504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65B399A2-B3EA-2C9F-3B0C-5269526661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5025" y="3573815"/>
                <a:ext cx="244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D0D0229E-0CFC-87B9-C0DF-DDEB2CD4CBC7}"/>
                  </a:ext>
                </a:extLst>
              </p14:cNvPr>
              <p14:cNvContentPartPr/>
              <p14:nvPr/>
            </p14:nvContentPartPr>
            <p14:xfrm>
              <a:off x="8007825" y="3550415"/>
              <a:ext cx="16560" cy="7812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D0D0229E-0CFC-87B9-C0DF-DDEB2CD4CB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98825" y="3541775"/>
                <a:ext cx="342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3375C948-FD44-5867-9896-FD0E26079E2E}"/>
                  </a:ext>
                </a:extLst>
              </p14:cNvPr>
              <p14:cNvContentPartPr/>
              <p14:nvPr/>
            </p14:nvContentPartPr>
            <p14:xfrm>
              <a:off x="8009265" y="3588215"/>
              <a:ext cx="16560" cy="720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3375C948-FD44-5867-9896-FD0E26079E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00265" y="3579575"/>
                <a:ext cx="34200" cy="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19" y="214306"/>
            <a:ext cx="7975002" cy="86995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Diagrama de Sequência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956BDE02-06BE-9E28-6609-FCCC45387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667" y="1250765"/>
            <a:ext cx="5945906" cy="510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8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19" y="214306"/>
            <a:ext cx="7975002" cy="86995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Diagrama de Estado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 dirty="0"/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B690D37-3886-5849-DD8A-8CC76DAAD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805" y="1673662"/>
            <a:ext cx="7808316" cy="35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4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19" y="214306"/>
            <a:ext cx="7975002" cy="86995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Diagrama de Classe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 dirty="0"/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F91461F-C082-13E2-3279-5D40882A7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976" y="2217731"/>
            <a:ext cx="7801145" cy="24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8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19" y="214306"/>
            <a:ext cx="7975002" cy="1237976"/>
          </a:xfrm>
        </p:spPr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Diagrama de Interação entre classe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B5CEABB6-07DC-46E8-9B57-56EC44A396E5}" type="slidenum">
              <a:rPr lang="pt-BR" smtClean="0"/>
              <a:pPr rtl="0"/>
              <a:t>8</a:t>
            </a:fld>
            <a:endParaRPr lang="pt-BR" dirty="0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0B1CDEFE-E539-1F8F-58E1-B921BA11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583" y="2228850"/>
            <a:ext cx="7729538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3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TASK LIST</a:t>
            </a:r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B5CEABB6-07DC-46E8-9B57-56EC44A396E5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516D9D3-EA52-B0AF-7F58-B531C606A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477" y="1575181"/>
            <a:ext cx="8508733" cy="478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1115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16617_TF33968143_Win32" id="{9859B2A7-720E-43B8-B163-C4FA1348C072}" vid="{81432EBA-4F54-4F87-808A-9B3E09D358D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{7AB104B4-C858-4500-80FA-BBCAC0446591}tf33968143_win32</Template>
  <TotalTime>42</TotalTime>
  <Words>213</Words>
  <Application>Microsoft Macintosh PowerPoint</Application>
  <PresentationFormat>Widescreen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Söhne</vt:lpstr>
      <vt:lpstr>Personalizado</vt:lpstr>
      <vt:lpstr>Tasklist (facilitapp)</vt:lpstr>
      <vt:lpstr>Objetivo do projeto</vt:lpstr>
      <vt:lpstr>Etapas do projeto</vt:lpstr>
      <vt:lpstr>Diagrama de casos de uso</vt:lpstr>
      <vt:lpstr>Diagrama de Sequência</vt:lpstr>
      <vt:lpstr>Diagrama de Estado</vt:lpstr>
      <vt:lpstr>Diagrama de Classe</vt:lpstr>
      <vt:lpstr>Diagrama de Interação entre classe</vt:lpstr>
      <vt:lpstr>TASK LIST</vt:lpstr>
      <vt:lpstr>TASK LIST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Tasklist (facilitapp)</dc:title>
  <dc:creator>Jonathan de Oliveira Napolitano</dc:creator>
  <cp:lastModifiedBy>daniel carmo</cp:lastModifiedBy>
  <cp:revision>3</cp:revision>
  <dcterms:created xsi:type="dcterms:W3CDTF">2024-05-02T20:16:22Z</dcterms:created>
  <dcterms:modified xsi:type="dcterms:W3CDTF">2024-05-02T22:02:24Z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