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0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4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6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6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20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5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96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81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9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C993-37E2-4AE9-8288-FF41F4F538A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33DB-48EB-47B9-890A-CEE4FE2C6E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20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2.doc.docx" TargetMode="External"/><Relationship Id="rId2" Type="http://schemas.openxmlformats.org/officeDocument/2006/relationships/hyperlink" Target="Cap1.doc.doc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Cap3.doc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6378" y="1853737"/>
            <a:ext cx="3923607" cy="1656225"/>
          </a:xfrm>
        </p:spPr>
        <p:txBody>
          <a:bodyPr/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8454044" y="276948"/>
            <a:ext cx="2967643" cy="1028150"/>
          </a:xfrm>
        </p:spPr>
        <p:txBody>
          <a:bodyPr/>
          <a:lstStyle/>
          <a:p>
            <a:r>
              <a:rPr lang="pt-BR" dirty="0" smtClean="0">
                <a:hlinkClick r:id="rId2" action="ppaction://hlinkfile"/>
              </a:rPr>
              <a:t>Cap1.doc.docx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077499" y="2128059"/>
            <a:ext cx="234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3" action="ppaction://hlinkfile"/>
              </a:rPr>
              <a:t>Cap2.doc.docx</a:t>
            </a:r>
            <a:endParaRPr lang="pt-BR" dirty="0"/>
          </a:p>
        </p:txBody>
      </p:sp>
      <p:sp>
        <p:nvSpPr>
          <p:cNvPr id="11" name="CaixaDeTexto 10">
            <a:hlinkClick r:id="rId4" action="ppaction://hlinkfile"/>
          </p:cNvPr>
          <p:cNvSpPr txBox="1"/>
          <p:nvPr/>
        </p:nvSpPr>
        <p:spPr>
          <a:xfrm>
            <a:off x="9077499" y="4197927"/>
            <a:ext cx="2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4" action="ppaction://hlinkfile"/>
              </a:rPr>
              <a:t>Cap3.doc.docx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2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Livro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Aluno</dc:creator>
  <cp:lastModifiedBy>Aluno</cp:lastModifiedBy>
  <cp:revision>3</cp:revision>
  <dcterms:created xsi:type="dcterms:W3CDTF">2018-12-06T22:02:01Z</dcterms:created>
  <dcterms:modified xsi:type="dcterms:W3CDTF">2018-12-06T23:05:12Z</dcterms:modified>
</cp:coreProperties>
</file>