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FC631-D91A-4672-BB6B-973796D4642F}" v="1" dt="2024-10-12T21:15:5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296853"/>
                  </p:ext>
                </p:extLst>
              </p:nvPr>
            </p:nvGraphicFramePr>
            <p:xfrm>
              <a:off x="385590" y="253389"/>
              <a:ext cx="11085398" cy="62532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90" y="253389"/>
                <a:ext cx="11085398" cy="625321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1A258703-9476-89C7-3CCE-2CE720BD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665" y="1553378"/>
            <a:ext cx="396201" cy="103558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BCECA-5239-D30A-F721-814EA0B0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F74B653-F9D5-2D0F-D4A9-94C205E2E5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0529671"/>
                  </p:ext>
                </p:extLst>
              </p:nvPr>
            </p:nvGraphicFramePr>
            <p:xfrm>
              <a:off x="462708" y="365125"/>
              <a:ext cx="10891092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F74B653-F9D5-2D0F-D4A9-94C205E2E5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708" y="365125"/>
                <a:ext cx="10891092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3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B498-7B6B-F230-2A20-97C3964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Page 3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584B146-F3AC-915D-C4F8-9777F5A949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5719050"/>
                  </p:ext>
                </p:extLst>
              </p:nvPr>
            </p:nvGraphicFramePr>
            <p:xfrm>
              <a:off x="319489" y="209320"/>
              <a:ext cx="11034311" cy="62835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584B146-F3AC-915D-C4F8-9777F5A94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89" y="209320"/>
                <a:ext cx="11034311" cy="62835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911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814f738-79ac-4788-b82b-2206c06fbd5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a88ee04-8987-4cd2-96cb-d043305c7467/5177cffb9214e8c80753?bookmarkGuid=df15ca14-7b36-4e24-8a4e-34a6b43506fc&amp;bookmarkUsage=1&amp;ctid=cf72e2bd-7a2b-4783-bdeb-39d57b07f76f&amp;fromEntryPoint=export&quot;"/>
    <we:property name="reportState" value="&quot;CONNECTED&quot;"/>
    <we:property name="artifactViewState" value="&quot;live&quot;"/>
    <we:property name="reportEmbeddedTime" value="&quot;2024-10-12T21:08:20.909Z&quot;"/>
    <we:property name="creatorSessionId" value="&quot;0e37c202-47f1-4647-8909-0619ec1645c5&quot;"/>
    <we:property name="creatorUserId" value="&quot;10032002C22E39A8&quot;"/>
    <we:property name="creatorTenantId" value="&quot;cf72e2bd-7a2b-4783-bdeb-39d57b07f76f&quot;"/>
    <we:property name="pageDisplayName" value="&quot;Page 1&quot;"/>
    <we:property name="pageName" value="&quot;5177cffb9214e8c80753&quot;"/>
    <we:property name="reportName" value="&quot;dio 1&quot;"/>
    <we:property name="isVisualContainerHeaderHidden" value="false"/>
    <we:property name="isFiltersActionButtonVisible" value="true"/>
    <we:property name="initialStateBookmark" value="&quot;H4sIAAAAAAAAA+1YUU/jOBD+Kygv+1KqpGnTljcooEOUXUQRp9OpWjn2JPXKjXOOw9FF/e83tpNCS0uhYheE7qFSOp7Y38x839jOvcd4kQsy+0qm4B14ZxnjlDCp9gKv4WXOePTt2/nF4dX596+HFydolrnmMiu8g3tPE5WCvuFFSYSZAo1/jxseEeKSpOZfQkQBDS8HVciMCP4TnDMOaVXCvOHBXS6kImbKkSYazLS36I7/ce2gGeKKhGp+CyOg2lk7QbdLkyTut4I29GjP73aMW+EcLLK1LmZqu/xAZprwDJexvgBJO4xacYf0Qsoo7fR7xp5woSuXeHZylyuMDmOe5SYrA8SaSoXpEp6NQkHhQN97AynKqX06WbKPZKkoXEFihzLN9QxnSnhGMspNUuaYkEslMV12BB9ZSbU1T+S/AwW4KPMO/HljgeOQ3eLbaF0FcZimClKiq78nvwTh3ogIcNbTMqvq4z/FO0ZLwbNUVPV/KMW1CyPnMJgQpQ2/4h9YSJN2fEkqBupoZjN/zFVNgVZjBfi7Rjsf1xxF5x+PWFiRxMF/e1aM52Yo6iYkCuN+EBLf74e+H9Hgf/q+CKGp594lZgFWihrsQGGCvh+fw8+F/L48TnzCuh2CLRv6YQBREIfRVh5v5M9bofwLiPrADH5pA258OOX/DhwjSKeQrcOxVc1UlAXSDpjD8hphB6vCfvu0mjz+jhUr9r9XY2i8eSSu1bT6Ce37cQRdv4PnxLhN29tPfBuF/gcHRRSdzIZwC+Ip1MX406Ea4A1R3J2BbVg7hlud4heTeUsZODana+P2CI817j0YzHAVxfbO95yCP2lOLvDiMNmlnRQCd1y11EC8KeDtyTykgFcR8xKSLXfgOBQPhFx+uqlvR3iAOFVyal+rwjSFWGRiKLEyJphrEgv4Dqwf+a1+tN+K2tF+Owl7+/1OF/YTlvQYMN9vh+bW5wD7RvJ/TrABVtLGm2G9k52tyLF4ufrrUiLQDfpsYKlEaW+SOOmQa5eZe2dGx5YfhEPjaaRsfuYdRjRZk76pZDbBYKW8drovR6Tg9Itpcna6DY1uAerTUruW+6cNsNau0SoldALs1Grq2H0COdMwdQXmzIAqKK50xtxuOs0RQ1HvrfW/c54Z9ZslEv36bXcXfW46nV7xdKI3ULxWjN36lj/4mCHPCAgVQrKi/gjj8qCksE81+dFNmFy60X9KUDMMyXo8FK5pAmouStZcLkjTAsaJeIG5EiQvTP80n4LQxMBm5hxmr+govyCbFt4lz7IamxHFbuE6zm2Id3kNdFJS2hrWmaibTlYKgZydcMEUZBVHl1029sr2sI7oWqa4Pz0K6cVzhBvmGFcdMyBhErdoELEeif2w3WGBbyX03I6o4U7H8m75TF2RdN0mKUtd5ITCJclgTau3BGbAtrR7+0HSHqANGo5M2fKCCXSxOczn/wG5DdgMMhUAAA==&quot;"/>
    <we:property name="bookmark" value="&quot;H4sIAAAAAAAAA+1Y30/jOBD+V1Be9qWgpGmShje2y+rQwgktiNPphFaOPUm9cuOc43B0Uf/3G9tJf0BLgWUXFu1DpXQ8GX8z8814nBuP8boSZPonmYC37x2VjFPCpNoJvJ5XOmEcJHEaJP04ieIs7EMyDH1clZXmsqy9/RtPE1WAvuB1Q4SxhMJ/vAggH4RxP4vIMKSM0igdepc9jwhxSgqjkxNRQ8+rQNWyJIJ/A2cCl7RqYNbz4LoSUhGz0ZkmGsxmV6iO/xFYsBchDkI1v4IzoNpJoyBJaJ5naT8YwJAO/SQKUa12ChbvWhVj2m4/kqUmvMRtrO46N1Cec6FblWx6eF0p9BkjMa1MyEaItZAKYyk864WC2oG+8UZSNBP7dLgiP5ONovAZcrtUaq6naCnnJSkpN0GZYUBOlcRw2RV8ZA3VVjyW/40U4KbM2/dnvTmOA3aFb6P0NoiDolBQEN3+PfwhCHfOiAAn/diUbX78u3gvUVLzshBt/hepOHduVBxGY6K0YV32FRNpwo4vScVAvZ/ayH/gqqNAv3cL+It6O7vsOIrKX5dY2JLEwX9+VlzOzFKc5CQOszQIie+noe/HNPhN3wchNPncOcUowK2kBk+gMEHd18/h+1x+WR7nPmFJRLBlQxoGEAdZGG/l8Ub+PBfKv4GoV8zghzbg3qur/J+B4wyKCZTrcGytZiqaGmkHzGF5TGEHtwv7+cNq4vgzdmzZ/1KNoffsnrhW009zmvpZDIkf4ZyYDehg+8S3sdD/4KCIouPpMVyBuAt1vn53qQN4QRR3M7B164nutiP+3Ji3EoEPZro2akt4rHBnITDLrRfbO999FfxGY3KCF4fxU9pJLfDEVSsNxJsA3qnMQwF4FTEvIdkqB45DvSDk6tNFdzvCAeKjkhP7WuumScQ8EscSM2OcOSeZgC/A0tjvp/FuPx7Eu4M8HO6mUQK7OcuHDJjvD0JzJXSAfVPyf42xAbaljdfG7iQ7ulWO9cOrv0slAt1wzn63oS5FiP+CiMbeVBHeMdcuxjdOjJp9Pxgcuz3XrL47qBQX74wl0zTMz9hkRJM1iZpIZlMJtmmsN/ie1Jwag87chpY6B/1mi2iR6jfq4JyCZqq1dbuAdAKaOA7dLLXM3/n+lR1cajmU0DEwW8NHGiYur5yBwcHbsq4p7nTE3Jw2qRBD3U1t3b9PvDTnitki148f6J7S+Tfdez7zYqw3tLSug7qB9Jfwa3GC3+fYovm7rn9l5CekMjp+6zhyJjBjodFsix0LmpR19ynTZVtJ4b6Wto0drQnDG7f6bwNqim5ajQVJ94yTe3N67q2Sb88mBw3xGuMnSFWbKcR8UO11XJt+gukjzuUfwBwL75SXZYfNUORp7rqcbfB3dQ9UUlLatHaR6A7UshECC3TMBVNQLhfmdOnMvYflFsC5LHDKW3LpwTbCDTYu22kgIGGe9WkQsyHJ/HAQscA3Ju6dKzVc60xer95MXUGuHTVlo+uKUDglJawZYyyBGbAto4z9rD8fZGaz/wGKY2BxZRgAAA==&quot;"/>
    <we:property name="datasetId" value="&quot;c8255d27-217e-4bcf-a74b-da091c0be46d&quot;"/>
    <we:property name="embedUrl" value="&quot;/reportEmbed?reportId=fa88ee04-8987-4cd2-96cb-d043305c7467&amp;config=eyJjbHVzdGVyVXJsIjoiaHR0cHM6Ly9XQUJJLVNPVVRILUNFTlRSQUw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465AB19-CC60-446C-BD6B-1BCD53BABD3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CE61D7F-AA06-49DE-9C33-C007DD194AE2&quot;"/>
    <we:property name="reportUrl" value="&quot;/groups/me/reports/fa88ee04-8987-4cd2-96cb-d043305c7467/c159781e30ba82b93a36?bookmarkGuid=69d7a7e3-4ef1-4f0d-b94f-390ed0a60d82&amp;bookmarkUsage=1&amp;ctid=cf72e2bd-7a2b-4783-bdeb-39d57b07f76f&amp;fromEntryPoint=export&quot;"/>
    <we:property name="reportName" value="&quot;dio 1&quot;"/>
    <we:property name="reportState" value="&quot;CONNECTED&quot;"/>
    <we:property name="embedUrl" value="&quot;/reportEmbed?reportId=fa88ee04-8987-4cd2-96cb-d043305c7467&amp;config=eyJjbHVzdGVyVXJsIjoiaHR0cHM6Ly9XQUJJLVNPVVRILUNFTlRSQUwtVVMtQi1QUklNQVJZLXJlZGlyZWN0LmFuYWx5c2lzLndpbmRvd3MubmV0IiwiZW1iZWRGZWF0dXJlcyI6eyJ1c2FnZU1ldHJpY3NWTmV4dCI6dHJ1ZX19&amp;disableSensitivityBanner=true&quot;"/>
    <we:property name="pageName" value="&quot;c159781e30ba82b93a36&quot;"/>
    <we:property name="pageDisplayName" value="&quot;Page 2&quot;"/>
    <we:property name="datasetId" value="&quot;c8255d27-217e-4bcf-a74b-da091c0be46d&quot;"/>
    <we:property name="backgroundColor" value="&quot;#FFFFFF&quot;"/>
    <we:property name="bookmark" value="&quot;H4sIAAAAAAAAA+1XbW/TMBD+K5U/V8hx3vdtdEMgDTRRmIRQP1zsS+vJSyLHKS1T/zu20+6Fdt2EJlYNPiW+u9zL85x9zjURsm0ULD/BFZIj8qESkoOo9SAgQ1L1QsFSimlaZoKyIOM58jCx2roxsq5acnRNDOgpmgvZdqCcJyv8PhkSUOocpm5VgmpxSBrUbV2Bkj+xN7YqoztcDQkuGlVrcC7HBgw6t3Nrbtc2heBNaCMCN3KOY+Sml/IgztMswJAWkLEiD8En1vYGPrOdJs61Dz+qKwOysmGcjGYl51EaFDRgBc0ogyhz8lZWU7VO+PbbL8vGgWNwYYp64fAoLm1g52m1sgXFIWVJGgc0SgSLE04TxtzXpVRmHbBYni4abbGyCPbejsUcKo6CeEA0tn391+R4OtU4BbNent5TjmrVXe2Qj+tOc/yMpVdVRpqljVHKysaQDnyX57muLS1eMxiDwl76rqvWKFO3nNU/RhotLcIJJlayFxQOWtxHxC60QP126as9kXpDIhv+lvSLVmpLs6KsjFIeCpoDgzjPk4hReuDUfa2kaQfjWol/gb591fYUBrHIaByFgUAaYpHygsOjFI4sQtNa2xNQbbH4XKmP6q4yekm2aRkeSCvZ11KaZ2ijRuJoBtocdCs9VO1qspk31uLyzkRZN0mf/vN3xcQPD0DKkGVpmoPIQpZDQaMDP4Ge2jZPaPP3EjVoPlue4RzVdmo3+m3VJqEL0LK/TPgy/rC89a3oxhm5V/GJu6Y4szv5eOHgVuDU6yrINwS9d9/vO39eKSYf7Q1stgOUx2eU6lq7FVD0/bvzoHl8/75SVDed9moL3LRNf1oGWcDKKAqZPSazJE0oxPz/sP/LV/4n7MeDGvwP/wK83OD33XwLGblC+1/tXurOtA1wPIcKffymdyHR29nGgUo4pvy7ds8zaenoiboA1TmO/F848WF8tF9aGD+k/g8AAA==&quot;"/>
    <we:property name="initialStateBookmark" value="&quot;H4sIAAAAAAAAA+1XW2/aMBT+K8jPaHLuYW+UdtrUq8pWaZrQdGKfgCs3iRyHwSr++2wHehkUqqlaUben2Mcn5/J9xz72LeGiriTMz+AGyXvyqeCCAS9VxyNdUrTCg/Pz49P+5fH3s/7pkRGXlRZlUZP3t0SDGqO+EnUD0powwm+jLgEpL2BsZznIGrukQlWXBUjxE1tls6RVg4suwVklSwXW5FCDRmt2atTN3Pj23gXGIzAtpjhEplsp86JeknoY0AxSP+sFEMRGrW4VXGQbVaxp535QFhpEYdxYGU1zxsLEy6jnZzSlPoSpldeiGMtlwPf/fp5XFhWNM52VM4tHdm0cW0uLhUkoCqgfJ5FHw5j7Ucxo7Pv271xIvXSYzY9mlTJYGQRba30+hYIhJw4QhXWb/y3pj8cKx6CX06NHi4NSNjcb5MOyUQwvMXdLhRZ6bnzkojA+hAXfxnmhSkOLW+kMQWIr/dAUS5SpnU7KHwOFhhZuBSMj2QoKA8UfI2ImiqM6mLtsD4Vakeh3fwv6VTM1qRlRmocJCzjtgQ9RrxeHPqV7Tt2XQui6Mywl/xfo25ZtS6EX8ZRGYeBxpAFmCcsY7KRwYBAal8ocfXKNxZcKfVA2hVZzsk5Ld09KyQxzoV+gjCqBgwkovdel9FS2i9Gq3xiN6wcdZVkkbfgvXxUj1zwAqY9+miQ94Gng9yCj4Z6fQM8tm2eU+UeBChSbzE9winI9tLv19aVVQFegRHuZcGn8YXrL69CdMfIo40N7TbFqD+Jxws69wC4vsyBfEdTWfb/t/HmjmJyaG9hkAyi7e5RsarMVkLf1u/Gg2b1/3yiqq0p7swmuyqY9Lb3U8/MwDHxzTKZxElOI2P9m/5ev/M/Yj3vV+J9+Arxe43fVfA8ZuUHzrraDstF1BQwvoEDnv2pNCHR6pnCg4JYpN1b2eyIMHS1RVyAby5F7hRPnxHAnMok7frBvc+LCctH9AhFfry0nEAAA&quot;"/>
    <we:property name="isFiltersActionButtonVisible" value="true"/>
    <we:property name="isVisualContainerHeaderHidden" value="false"/>
    <we:property name="reportEmbeddedTime" value="&quot;2024-10-12T21:14:19.456Z&quot;"/>
    <we:property name="creatorTenantId" value="&quot;cf72e2bd-7a2b-4783-bdeb-39d57b07f76f&quot;"/>
    <we:property name="creatorUserId" value="&quot;10032002C22E39A8&quot;"/>
    <we:property name="creatorSessionId" value="&quot;a98338c2-a24e-4554-8d33-b7c7b899157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D3C4F10-4D91-4C79-A628-6389701FDC8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CE61D7F-AA06-49DE-9C33-C007DD194AE2&quot;"/>
    <we:property name="reportUrl" value="&quot;/groups/me/reports/fa88ee04-8987-4cd2-96cb-d043305c7467/ba7517d149e1444be8d3?bookmarkGuid=8ec3166f-82f3-43bf-9287-76fd2315bf51&amp;bookmarkUsage=1&amp;ctid=cf72e2bd-7a2b-4783-bdeb-39d57b07f76f&amp;fromEntryPoint=export&quot;"/>
    <we:property name="reportName" value="&quot;dio 1&quot;"/>
    <we:property name="reportState" value="&quot;CONNECTED&quot;"/>
    <we:property name="embedUrl" value="&quot;/reportEmbed?reportId=fa88ee04-8987-4cd2-96cb-d043305c7467&amp;config=eyJjbHVzdGVyVXJsIjoiaHR0cHM6Ly9XQUJJLVNPVVRILUNFTlRSQUwtVVMtQi1QUklNQVJZLXJlZGlyZWN0LmFuYWx5c2lzLndpbmRvd3MubmV0IiwiZW1iZWRGZWF0dXJlcyI6eyJ1c2FnZU1ldHJpY3NWTmV4dCI6dHJ1ZX19&amp;disableSensitivityBanner=true&quot;"/>
    <we:property name="pageName" value="&quot;ba7517d149e1444be8d3&quot;"/>
    <we:property name="pageDisplayName" value="&quot;Page 3&quot;"/>
    <we:property name="datasetId" value="&quot;c8255d27-217e-4bcf-a74b-da091c0be46d&quot;"/>
    <we:property name="backgroundColor" value="&quot;#FFFFFF&quot;"/>
    <we:property name="bookmark" value="&quot;H4sIAAAAAAAAA81Wy27bMBD8lYBno6Ai6+HcUtUFChRFULe5FD4sxZXCgCYFikrtGv73LiknbtJH0CJNfBK5XO3MDocEt0yqvtOw+QArZGfsnZGqBmndScImzIxByOpGQjFLJeacl5gnMqdV23llTc/OtsyDa9Ffqn4AHSpR8MtywkDrC2jDrAHd44R16HprQKtvOCbTkncD7iYM1522DkLJhQePoewNpdOcKCSvUkKE2qsbXGDtx6iAIksKmUxnmEynU4GlDGn9mBCZ/TIllI7wlTUelCGYEONlcir4LOciKfKUY5LNyhDvlWn1nvDh30+bLojjce2FXQc9xDUBh0q7HTWUyjJPJdRFwUWRokAsInKjtN8Dis183TnSihQcq1XUeWsd7YFmUROH/SjBllVWD6s4mt+LL+zgavyITVwyXvkNVWqUAVOrIHFgc+EsiR9XFtiu0PgYvrJfK4cEKtkZ303ueJzLG/qbog9JnLetwxb8fjr/Lwxp2KiR4NvB7Heb/8x3SZE/bk6nsLoC5+/vDk2cRPd6E5V/o9ytoU4nD4i/aLe75a3jKeP6B0/vTTLSf3pXLKN9p7kAbJp6xssiK0UiRSoete/L2uZkARr7x21zLDb/bJTvTxZWy7/h/BxXRGUH48lg/3DkVtA9PG3PZ+ID79HEGWRNXiOkss74lPNZXSRHcQf/XuBjMeeT3cFHZIjoiQMTtkJ6toSBHXzfQY0XYDDid2MJhTGP5AcjQ79x7ML3vSIHje1egh5Cp/GRwyJMRPsOtltbtV0JAAA=&quot;"/>
    <we:property name="initialStateBookmark" value="&quot;H4sIAAAAAAAAA81WXW/aMBT9K8jPaEoaIMAbZUyauraorH2Z0HQd36SujB05DoMh/vuuHTpW9oE2dS1Psa+v7zn3+MTyhglZlQrWV7BANmTvtZAZCGNbMWsz3QTPr68vLkc3F5+vRpcTCpvSSaMrNtwwB7ZAdyerGpQvQcFP8zYDpaZQ+FkOqsI2K9FWRoOSX7FJpiVna9y2Ga5KZSz4kjMHDn3ZJaXTnLDjNwkhQubkEmeYuSbKIe3GqYg7A4w7nQ7HvvBpVZMQmP0yxZcO8GOjHUhNMD4W9eMzHg16EY/TXhJh3B30fbySulA7wvu9H9elV8XhynGz8nrwBwL2lbZbaigR/V4iIEvTiKcJcsQ0IOdSuR0gX09WpSWtSMGm2pg6L4wl8RULmlisGgk2bGxUvQijyZP4zNQ2wxvMw5J20q2pUi416Ex6iT2bqTUkfliZYbFA7UL43nwZWyRQwYbRtv2dx0gsaTdFD0mMisJiAW43nfwXhjTMZUPwXa13px39zHdOkT8eTilxfA/WPT0dmliB9nwdlH8r7aOhztoHxF+12+380fGU8fCDp3cmaeg/vyvmwb6dHgfM82wQ9dNun8eCJ/yofV/XNq0ZKKyO2+ZUbH6rpataM6PE33B+iStibGrtyGD/8MstoDz8217OxHvejYm70M17GUIism7UiaJBlsYncQf/XuBTMeez3cEnZIjgiT0TtkB6tviBqV1VQoZT0Bjwy6aExJBH8oMWvt8wtv77QZKDmnbvQNW+0/DIYQGEFJBc4ZEN/unDAq3A7htWiN4KhgkAAA==&quot;"/>
    <we:property name="isFiltersActionButtonVisible" value="true"/>
    <we:property name="isVisualContainerHeaderHidden" value="false"/>
    <we:property name="reportEmbeddedTime" value="&quot;2024-10-12T21:15:27.116Z&quot;"/>
    <we:property name="creatorTenantId" value="&quot;cf72e2bd-7a2b-4783-bdeb-39d57b07f76f&quot;"/>
    <we:property name="creatorUserId" value="&quot;10032002C22E39A8&quot;"/>
    <we:property name="creatorSessionId" value="&quot;3eaab2be-c977-474a-8256-742a8d3818d4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Guilherme Dias Fusari</cp:lastModifiedBy>
  <cp:revision>3</cp:revision>
  <dcterms:created xsi:type="dcterms:W3CDTF">2018-06-07T21:39:02Z</dcterms:created>
  <dcterms:modified xsi:type="dcterms:W3CDTF">2024-10-12T21:18:00Z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