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7" r:id="rId2"/>
    <p:sldId id="258" r:id="rId3"/>
    <p:sldId id="263" r:id="rId4"/>
    <p:sldId id="256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15E42-2E83-2ACA-2E6C-82020A8C0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A6DFA-E612-612F-0B08-DBAC7C8E2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2CF656-2BE9-028F-B832-BB5EEADE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3AD392-A977-C635-8373-9ACFCBCC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023D1-B32C-939D-2B35-75DD468F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4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534A-028A-D268-4CD0-7CAD7AF9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74AA46-6AB9-7DB9-5386-2735601A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0C8382-7CAE-B5B8-47E1-BC3AFB71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7501D-DBCB-61DE-4E00-6336D65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2978E-4835-1702-F1BD-8B71692C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5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557CCF-26FD-D217-9943-81B23966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791521-D33E-95FE-D21F-E14E106EC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E95B8-AC5F-5065-318C-9448E4A4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B752F-1C33-F43F-709C-0593D2D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04448-B603-8858-375D-49CA8775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81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812A5-67B8-EFEF-2E59-4461C94B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058F1-2FF9-36F4-F1DF-862F1321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345886-F604-0027-B9F3-C0885ACC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EC266-EFD0-C92C-E941-3C299652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05D10-E2D1-D769-F174-B50FA6D9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7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8DBC3-F1C3-0101-7569-13BF0D6B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C800E9-8864-2D4B-D428-109D099E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B5488-5D7A-7184-7992-FCE0AD09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FCE59-EB5C-117B-A16F-078685ED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DD02F8-CED4-2089-7874-319215C0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30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312D8-994D-2381-13D2-BB398185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3AF4A-B540-CB58-53F4-5FA07ED1D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851282-45E0-4ED3-8C38-032D8C534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5941B-388A-0872-4441-85D04624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D2A7DE-998B-B629-BF58-5147912E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E3BC99-FAE4-045F-85F6-28D7A943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7EDFC-262C-F6DE-F582-474407E7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ABB88C-245F-6393-FF04-8B9318D6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E1F2DF-DE0F-C859-62BE-B3B4B5993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B207F9-1DD1-D5B4-1A3E-D329A2E93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5C1CF4-23EB-C02E-A32A-1B42D267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7FD709-2061-CB3B-E806-8B2F9AB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66D5D2-F2C8-C57B-6D9A-BA89FD33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CC5319-8BF5-AADA-184C-840A1790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84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B72E7-E638-7E00-5A7B-2A867BD1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7D89F0-A44D-5CF5-84E7-5EEE035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3C4E56-8482-6F8E-14CD-F6ACB2C7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BA6B69-2FDD-30F7-C4C4-82194D62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6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137AD8-9DBF-D4A6-DD97-305CC56E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4A8088-5225-18E8-5BB4-C68DE8A2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1586F7-940F-FC5D-5411-3F696972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61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F5DDA-E0CC-C1B3-BF87-6CE1F157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9E8C9-0EB3-C089-8B39-B2EDCDB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2C198-3B10-1F09-9903-F23EDDBCE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7994DC-1263-7110-F589-F8B1FB0A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59E05B-B663-9142-55AE-285E1396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266E18-2211-C1C5-8584-CFC9F09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99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3977-6BC6-2C72-A7B3-1CD1D62B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1229A8-5B9E-FA22-EF29-BCD011D17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4DB336-C346-CCA7-F79D-08C892C48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7EF928-9311-80C7-D845-220549F1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4A1D93-E5C9-0CAD-DDF4-BD28BA1F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0DD009-23E5-42AB-0E4C-541AC070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11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49C25D-2086-A664-0B8C-3CB484B4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17998-F1C7-34A1-E518-90CBD2C2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24536-987C-4B9D-AE00-61024FFB1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99C11-F9DB-40FC-965A-C545D985C2F2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228E5-83B3-E1E3-14B8-C0BDB09C1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41B0A-143B-D750-A114-D9884CC90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B14BE-C368-4BFE-AA0F-9E2D23C56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4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D978A7-7B85-5890-C015-CF9689DE5981}"/>
              </a:ext>
            </a:extLst>
          </p:cNvPr>
          <p:cNvSpPr/>
          <p:nvPr/>
        </p:nvSpPr>
        <p:spPr>
          <a:xfrm>
            <a:off x="0" y="0"/>
            <a:ext cx="122809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19EBA5C-4D24-35AE-BCA3-5F3A92758938}"/>
              </a:ext>
            </a:extLst>
          </p:cNvPr>
          <p:cNvSpPr/>
          <p:nvPr/>
        </p:nvSpPr>
        <p:spPr>
          <a:xfrm>
            <a:off x="4254500" y="1346200"/>
            <a:ext cx="3860800" cy="4165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7C9D337-6603-ED2E-003E-E8D224191DC4}"/>
              </a:ext>
            </a:extLst>
          </p:cNvPr>
          <p:cNvSpPr/>
          <p:nvPr/>
        </p:nvSpPr>
        <p:spPr>
          <a:xfrm>
            <a:off x="4851400" y="2483454"/>
            <a:ext cx="2667000" cy="4953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SEU EMAIL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BBBC19C-7473-1482-B571-53D1ADCF1D1E}"/>
              </a:ext>
            </a:extLst>
          </p:cNvPr>
          <p:cNvSpPr/>
          <p:nvPr/>
        </p:nvSpPr>
        <p:spPr>
          <a:xfrm>
            <a:off x="4851400" y="3355976"/>
            <a:ext cx="2667000" cy="4953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SUA SENHA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E8CCF4E-D430-3292-1923-80A784C399C0}"/>
              </a:ext>
            </a:extLst>
          </p:cNvPr>
          <p:cNvSpPr/>
          <p:nvPr/>
        </p:nvSpPr>
        <p:spPr>
          <a:xfrm>
            <a:off x="5213350" y="4451350"/>
            <a:ext cx="17653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207D42-5CCB-952C-0F42-B3B4AC58CC2C}"/>
              </a:ext>
            </a:extLst>
          </p:cNvPr>
          <p:cNvSpPr txBox="1"/>
          <p:nvPr/>
        </p:nvSpPr>
        <p:spPr>
          <a:xfrm>
            <a:off x="5561331" y="1704975"/>
            <a:ext cx="237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45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5A4BF-A706-0ED3-20A9-677D28F6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B4CB02-4C36-0673-1C6D-E9C0C250E980}"/>
              </a:ext>
            </a:extLst>
          </p:cNvPr>
          <p:cNvSpPr/>
          <p:nvPr/>
        </p:nvSpPr>
        <p:spPr>
          <a:xfrm>
            <a:off x="0" y="0"/>
            <a:ext cx="122809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F48A69B-896A-9988-72DE-C0239BFF4349}"/>
              </a:ext>
            </a:extLst>
          </p:cNvPr>
          <p:cNvSpPr/>
          <p:nvPr/>
        </p:nvSpPr>
        <p:spPr>
          <a:xfrm>
            <a:off x="4210050" y="1346200"/>
            <a:ext cx="3860800" cy="4165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863F90E-E7CD-6F45-FCCB-013136E1D1BB}"/>
              </a:ext>
            </a:extLst>
          </p:cNvPr>
          <p:cNvSpPr/>
          <p:nvPr/>
        </p:nvSpPr>
        <p:spPr>
          <a:xfrm>
            <a:off x="5213350" y="4451350"/>
            <a:ext cx="17653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96960D-BF55-BB96-0E55-10C6C3A9CAE3}"/>
              </a:ext>
            </a:extLst>
          </p:cNvPr>
          <p:cNvSpPr txBox="1"/>
          <p:nvPr/>
        </p:nvSpPr>
        <p:spPr>
          <a:xfrm>
            <a:off x="5142231" y="1704975"/>
            <a:ext cx="237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</a:rPr>
              <a:t>CADASTRO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651D8CE-C056-1B83-8F5C-18EE2BFCF01F}"/>
              </a:ext>
            </a:extLst>
          </p:cNvPr>
          <p:cNvSpPr/>
          <p:nvPr/>
        </p:nvSpPr>
        <p:spPr>
          <a:xfrm>
            <a:off x="4851400" y="2483454"/>
            <a:ext cx="2667000" cy="4953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SEU EMAIL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593E5D-C6A9-69AE-1A6A-7E5FF9F84510}"/>
              </a:ext>
            </a:extLst>
          </p:cNvPr>
          <p:cNvSpPr/>
          <p:nvPr/>
        </p:nvSpPr>
        <p:spPr>
          <a:xfrm>
            <a:off x="0" y="0"/>
            <a:ext cx="122809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0DD5DB9-3AB4-327B-A58E-8F8FB819A271}"/>
              </a:ext>
            </a:extLst>
          </p:cNvPr>
          <p:cNvSpPr/>
          <p:nvPr/>
        </p:nvSpPr>
        <p:spPr>
          <a:xfrm>
            <a:off x="4254500" y="1346200"/>
            <a:ext cx="3860800" cy="4165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2185E9B-1507-575F-C145-63FDBA61B850}"/>
              </a:ext>
            </a:extLst>
          </p:cNvPr>
          <p:cNvSpPr/>
          <p:nvPr/>
        </p:nvSpPr>
        <p:spPr>
          <a:xfrm>
            <a:off x="4987925" y="3097594"/>
            <a:ext cx="2393950" cy="3314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SEU EMAIL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A15EB43-31C2-E4E7-B9EB-807E058ABE22}"/>
              </a:ext>
            </a:extLst>
          </p:cNvPr>
          <p:cNvSpPr/>
          <p:nvPr/>
        </p:nvSpPr>
        <p:spPr>
          <a:xfrm>
            <a:off x="4987925" y="3712940"/>
            <a:ext cx="2393950" cy="3465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SUA SENHA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9DAFD35-BA74-9323-8863-0D665CE9613A}"/>
              </a:ext>
            </a:extLst>
          </p:cNvPr>
          <p:cNvSpPr/>
          <p:nvPr/>
        </p:nvSpPr>
        <p:spPr>
          <a:xfrm>
            <a:off x="5213350" y="4451350"/>
            <a:ext cx="17653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DC9FC20-1482-1F6E-D0A1-E1B1227BDEE0}"/>
              </a:ext>
            </a:extLst>
          </p:cNvPr>
          <p:cNvSpPr txBox="1"/>
          <p:nvPr/>
        </p:nvSpPr>
        <p:spPr>
          <a:xfrm>
            <a:off x="5418456" y="1680178"/>
            <a:ext cx="237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</a:rPr>
              <a:t>CADASTRO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9DC0CF8-E78C-E6F7-DE30-9767FC3ADBBC}"/>
              </a:ext>
            </a:extLst>
          </p:cNvPr>
          <p:cNvSpPr/>
          <p:nvPr/>
        </p:nvSpPr>
        <p:spPr>
          <a:xfrm>
            <a:off x="4972687" y="2501760"/>
            <a:ext cx="2409188" cy="30852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SEU NOME</a:t>
            </a:r>
          </a:p>
        </p:txBody>
      </p:sp>
    </p:spTree>
    <p:extLst>
      <p:ext uri="{BB962C8B-B14F-4D97-AF65-F5344CB8AC3E}">
        <p14:creationId xmlns:p14="http://schemas.microsoft.com/office/powerpoint/2010/main" val="7415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7B92-F51F-023F-A9FC-465857513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06170E-3581-2B3A-C6B9-2296FEA5F383}"/>
              </a:ext>
            </a:extLst>
          </p:cNvPr>
          <p:cNvSpPr/>
          <p:nvPr/>
        </p:nvSpPr>
        <p:spPr>
          <a:xfrm>
            <a:off x="0" y="0"/>
            <a:ext cx="122809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35F2A1F-8343-D23C-52CA-36AC84FF262B}"/>
              </a:ext>
            </a:extLst>
          </p:cNvPr>
          <p:cNvSpPr/>
          <p:nvPr/>
        </p:nvSpPr>
        <p:spPr>
          <a:xfrm>
            <a:off x="4210050" y="1346200"/>
            <a:ext cx="3860800" cy="4165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2F1DAC7-8C30-A895-B3D0-C383501D6CFF}"/>
              </a:ext>
            </a:extLst>
          </p:cNvPr>
          <p:cNvSpPr/>
          <p:nvPr/>
        </p:nvSpPr>
        <p:spPr>
          <a:xfrm>
            <a:off x="5213350" y="4451350"/>
            <a:ext cx="17653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FCB15D-7B21-5BC5-31DD-8FB7A762447F}"/>
              </a:ext>
            </a:extLst>
          </p:cNvPr>
          <p:cNvSpPr txBox="1"/>
          <p:nvPr/>
        </p:nvSpPr>
        <p:spPr>
          <a:xfrm>
            <a:off x="5142231" y="1704975"/>
            <a:ext cx="237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</a:rPr>
              <a:t>CADASTRO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D5E3A46-DAFC-AF74-C2FC-BE5F010B2118}"/>
              </a:ext>
            </a:extLst>
          </p:cNvPr>
          <p:cNvSpPr/>
          <p:nvPr/>
        </p:nvSpPr>
        <p:spPr>
          <a:xfrm>
            <a:off x="4851400" y="2483454"/>
            <a:ext cx="2667000" cy="4953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SEU EMAIL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46DF583-E635-40CB-F026-17409994B707}"/>
              </a:ext>
            </a:extLst>
          </p:cNvPr>
          <p:cNvSpPr/>
          <p:nvPr/>
        </p:nvSpPr>
        <p:spPr>
          <a:xfrm>
            <a:off x="-44450" y="15783"/>
            <a:ext cx="122809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612C43-E1C7-9DE2-97DD-C1B25B46D0AB}"/>
              </a:ext>
            </a:extLst>
          </p:cNvPr>
          <p:cNvSpPr/>
          <p:nvPr/>
        </p:nvSpPr>
        <p:spPr>
          <a:xfrm>
            <a:off x="4254500" y="1346200"/>
            <a:ext cx="3860800" cy="4165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75EEB54-9D97-B642-FF43-24915FFF2BC7}"/>
              </a:ext>
            </a:extLst>
          </p:cNvPr>
          <p:cNvSpPr/>
          <p:nvPr/>
        </p:nvSpPr>
        <p:spPr>
          <a:xfrm>
            <a:off x="4987925" y="3197784"/>
            <a:ext cx="2393950" cy="3314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 DE SERVIÇO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D9DD301-08D6-F99E-C40B-8AF2EE195919}"/>
              </a:ext>
            </a:extLst>
          </p:cNvPr>
          <p:cNvSpPr/>
          <p:nvPr/>
        </p:nvSpPr>
        <p:spPr>
          <a:xfrm>
            <a:off x="4987925" y="3712940"/>
            <a:ext cx="2393950" cy="3465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SUA IDADE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4D911EE-061D-FC02-B94F-DBD9B6B3A889}"/>
              </a:ext>
            </a:extLst>
          </p:cNvPr>
          <p:cNvSpPr/>
          <p:nvPr/>
        </p:nvSpPr>
        <p:spPr>
          <a:xfrm>
            <a:off x="5213350" y="4451350"/>
            <a:ext cx="17653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73F93D-712C-9272-F0EC-D65AEBC135D0}"/>
              </a:ext>
            </a:extLst>
          </p:cNvPr>
          <p:cNvSpPr txBox="1"/>
          <p:nvPr/>
        </p:nvSpPr>
        <p:spPr>
          <a:xfrm>
            <a:off x="4904740" y="1639204"/>
            <a:ext cx="285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Display" panose="020B0004020202020204" pitchFamily="34" charset="0"/>
              </a:rPr>
              <a:t>INFORMAÇÕES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50933FA-A7D7-2864-58ED-EAEE16386289}"/>
              </a:ext>
            </a:extLst>
          </p:cNvPr>
          <p:cNvSpPr/>
          <p:nvPr/>
        </p:nvSpPr>
        <p:spPr>
          <a:xfrm>
            <a:off x="4897437" y="2269096"/>
            <a:ext cx="2574925" cy="30852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SUA OCUPAÇÃO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286957-F8F7-EF4C-D5E5-A3220385F529}"/>
              </a:ext>
            </a:extLst>
          </p:cNvPr>
          <p:cNvSpPr/>
          <p:nvPr/>
        </p:nvSpPr>
        <p:spPr>
          <a:xfrm>
            <a:off x="4645565" y="2739208"/>
            <a:ext cx="3078667" cy="30852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QUANTAS HORAS TRABALHA</a:t>
            </a:r>
          </a:p>
        </p:txBody>
      </p:sp>
    </p:spTree>
    <p:extLst>
      <p:ext uri="{BB962C8B-B14F-4D97-AF65-F5344CB8AC3E}">
        <p14:creationId xmlns:p14="http://schemas.microsoft.com/office/powerpoint/2010/main" val="71090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A8F16A-5BF4-6176-6EB4-876EEDDD500C}"/>
              </a:ext>
            </a:extLst>
          </p:cNvPr>
          <p:cNvSpPr txBox="1"/>
          <p:nvPr/>
        </p:nvSpPr>
        <p:spPr>
          <a:xfrm>
            <a:off x="1900776" y="510592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TAREFAS DIARIAS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BC31A1-D6B7-23FA-E7F6-28CE49C4A14D}"/>
              </a:ext>
            </a:extLst>
          </p:cNvPr>
          <p:cNvSpPr txBox="1"/>
          <p:nvPr/>
        </p:nvSpPr>
        <p:spPr>
          <a:xfrm>
            <a:off x="2325467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TAREFAS DIARIAS</a:t>
            </a:r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id="{FD12D874-3402-752B-FEFC-09AD373E158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8258" y="-308807"/>
            <a:ext cx="1915795" cy="1915795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8EDB6D1-6F93-E88B-7F55-ED4BAF33506E}"/>
              </a:ext>
            </a:extLst>
          </p:cNvPr>
          <p:cNvSpPr txBox="1"/>
          <p:nvPr/>
        </p:nvSpPr>
        <p:spPr>
          <a:xfrm>
            <a:off x="4016271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CADASTRO DE TAREFAS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61EE87-5586-A711-0150-B028D15CFF3C}"/>
              </a:ext>
            </a:extLst>
          </p:cNvPr>
          <p:cNvSpPr txBox="1"/>
          <p:nvPr/>
        </p:nvSpPr>
        <p:spPr>
          <a:xfrm>
            <a:off x="6096000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NOTIFICAÇÕES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F2AA02-775D-C5EA-9CC7-022457ED634F}"/>
              </a:ext>
            </a:extLst>
          </p:cNvPr>
          <p:cNvSpPr txBox="1"/>
          <p:nvPr/>
        </p:nvSpPr>
        <p:spPr>
          <a:xfrm>
            <a:off x="7501855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EDITAR TAREFAS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E4A309-C8C4-438B-CEC2-BCD2CD3B2DCD}"/>
              </a:ext>
            </a:extLst>
          </p:cNvPr>
          <p:cNvSpPr txBox="1"/>
          <p:nvPr/>
        </p:nvSpPr>
        <p:spPr>
          <a:xfrm>
            <a:off x="9120916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STATUS DE TAREFAS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2E21E158-5934-9A7F-5539-D3F44785B720}"/>
              </a:ext>
            </a:extLst>
          </p:cNvPr>
          <p:cNvSpPr/>
          <p:nvPr/>
        </p:nvSpPr>
        <p:spPr>
          <a:xfrm rot="10800000" flipH="1">
            <a:off x="3697371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AB0AC87F-FC66-FCBC-C8DB-8BD53307C5DF}"/>
              </a:ext>
            </a:extLst>
          </p:cNvPr>
          <p:cNvSpPr/>
          <p:nvPr/>
        </p:nvSpPr>
        <p:spPr>
          <a:xfrm rot="10800000" flipH="1">
            <a:off x="5744583" y="60919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8A33D228-4F1D-BF9D-C225-E6DBC2010B4A}"/>
              </a:ext>
            </a:extLst>
          </p:cNvPr>
          <p:cNvSpPr/>
          <p:nvPr/>
        </p:nvSpPr>
        <p:spPr>
          <a:xfrm rot="10800000" flipH="1">
            <a:off x="7240973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DC0F4A83-4F8C-C503-91E2-56B8E1E3045C}"/>
              </a:ext>
            </a:extLst>
          </p:cNvPr>
          <p:cNvSpPr/>
          <p:nvPr/>
        </p:nvSpPr>
        <p:spPr>
          <a:xfrm rot="10800000" flipH="1">
            <a:off x="8772054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4795E33B-335F-5468-D632-026B273C7F7B}"/>
              </a:ext>
            </a:extLst>
          </p:cNvPr>
          <p:cNvSpPr/>
          <p:nvPr/>
        </p:nvSpPr>
        <p:spPr>
          <a:xfrm rot="10800000" flipH="1">
            <a:off x="10637446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8EBE2C7-399A-B454-714E-D1139CC4C414}"/>
              </a:ext>
            </a:extLst>
          </p:cNvPr>
          <p:cNvCxnSpPr>
            <a:cxnSpLocks/>
          </p:cNvCxnSpPr>
          <p:nvPr/>
        </p:nvCxnSpPr>
        <p:spPr>
          <a:xfrm>
            <a:off x="825885" y="1200150"/>
            <a:ext cx="10671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0077523-979E-C8A1-8EF7-A78CEE4E5E60}"/>
              </a:ext>
            </a:extLst>
          </p:cNvPr>
          <p:cNvSpPr txBox="1"/>
          <p:nvPr/>
        </p:nvSpPr>
        <p:spPr>
          <a:xfrm>
            <a:off x="559465" y="1441074"/>
            <a:ext cx="287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TAREFAS EM ANDAMENTO: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C4882F-1F98-5FBA-B765-F059F994F1AC}"/>
              </a:ext>
            </a:extLst>
          </p:cNvPr>
          <p:cNvSpPr txBox="1"/>
          <p:nvPr/>
        </p:nvSpPr>
        <p:spPr>
          <a:xfrm>
            <a:off x="672762" y="2054371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ptos Black" panose="020F0502020204030204" pitchFamily="34" charset="0"/>
              </a:rPr>
              <a:t>Essa é uma atividade de exemplo em andamento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BF855E8-BA72-79FC-F461-9BF851D5F9F6}"/>
              </a:ext>
            </a:extLst>
          </p:cNvPr>
          <p:cNvSpPr/>
          <p:nvPr/>
        </p:nvSpPr>
        <p:spPr>
          <a:xfrm>
            <a:off x="1448937" y="2463892"/>
            <a:ext cx="3227938" cy="3528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AAFCB0-3531-4123-1FD7-8DBED8BB4469}"/>
              </a:ext>
            </a:extLst>
          </p:cNvPr>
          <p:cNvSpPr txBox="1"/>
          <p:nvPr/>
        </p:nvSpPr>
        <p:spPr>
          <a:xfrm>
            <a:off x="6077669" y="2043684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ptos Black" panose="020F0502020204030204" pitchFamily="34" charset="0"/>
              </a:rPr>
              <a:t>Essa é uma segunda atividade de exemplo em andamento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3E75764-121C-E52C-D78B-FC3E68BAA425}"/>
              </a:ext>
            </a:extLst>
          </p:cNvPr>
          <p:cNvSpPr/>
          <p:nvPr/>
        </p:nvSpPr>
        <p:spPr>
          <a:xfrm>
            <a:off x="7409508" y="2539955"/>
            <a:ext cx="3227938" cy="3528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1595DCE-7B8D-0C2F-6972-D2B5A87FAE98}"/>
              </a:ext>
            </a:extLst>
          </p:cNvPr>
          <p:cNvGrpSpPr/>
          <p:nvPr/>
        </p:nvGrpSpPr>
        <p:grpSpPr>
          <a:xfrm>
            <a:off x="1749046" y="2950032"/>
            <a:ext cx="2539697" cy="1023321"/>
            <a:chOff x="1749046" y="2950032"/>
            <a:chExt cx="2539697" cy="1023321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9D5E31C-F9F7-9534-7D1E-6296B2670892}"/>
                </a:ext>
              </a:extLst>
            </p:cNvPr>
            <p:cNvSpPr txBox="1"/>
            <p:nvPr/>
          </p:nvSpPr>
          <p:spPr>
            <a:xfrm>
              <a:off x="1929070" y="2950032"/>
              <a:ext cx="2267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Tarefa 1: XXXXXXXXX 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D6A6C4E-2102-28C3-A41B-D87041C01646}"/>
                </a:ext>
              </a:extLst>
            </p:cNvPr>
            <p:cNvSpPr/>
            <p:nvPr/>
          </p:nvSpPr>
          <p:spPr>
            <a:xfrm>
              <a:off x="1749046" y="3051025"/>
              <a:ext cx="151730" cy="167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539B101-629E-276D-B8D5-B7B742525FE1}"/>
                </a:ext>
              </a:extLst>
            </p:cNvPr>
            <p:cNvSpPr txBox="1"/>
            <p:nvPr/>
          </p:nvSpPr>
          <p:spPr>
            <a:xfrm>
              <a:off x="2021071" y="3230860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1.1: XXXXXXXXX 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4988644-A092-AAD8-2360-62C4DEFB5584}"/>
                </a:ext>
              </a:extLst>
            </p:cNvPr>
            <p:cNvSpPr/>
            <p:nvPr/>
          </p:nvSpPr>
          <p:spPr>
            <a:xfrm>
              <a:off x="1937170" y="3319364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C9D0720-4259-6DF3-CA7C-80CF4EA2B5B5}"/>
                </a:ext>
              </a:extLst>
            </p:cNvPr>
            <p:cNvSpPr txBox="1"/>
            <p:nvPr/>
          </p:nvSpPr>
          <p:spPr>
            <a:xfrm>
              <a:off x="2021071" y="3446303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1.2: XXXXXXXXXX 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6D514CB-376C-64B3-A134-51FC3030CB19}"/>
                </a:ext>
              </a:extLst>
            </p:cNvPr>
            <p:cNvSpPr/>
            <p:nvPr/>
          </p:nvSpPr>
          <p:spPr>
            <a:xfrm>
              <a:off x="1937170" y="3534807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E10A843-41E9-B93B-FB48-8D8C04B7B9D4}"/>
                </a:ext>
              </a:extLst>
            </p:cNvPr>
            <p:cNvSpPr txBox="1"/>
            <p:nvPr/>
          </p:nvSpPr>
          <p:spPr>
            <a:xfrm>
              <a:off x="2017959" y="3665576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1.3: XXXXXXXXXX 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6A897F4-AD66-1586-88EF-DF24A45E8CA3}"/>
                </a:ext>
              </a:extLst>
            </p:cNvPr>
            <p:cNvSpPr/>
            <p:nvPr/>
          </p:nvSpPr>
          <p:spPr>
            <a:xfrm>
              <a:off x="1934058" y="3754080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78554C0-EFC0-DBC5-6187-D250E86A82B6}"/>
              </a:ext>
            </a:extLst>
          </p:cNvPr>
          <p:cNvSpPr txBox="1"/>
          <p:nvPr/>
        </p:nvSpPr>
        <p:spPr>
          <a:xfrm>
            <a:off x="1925958" y="4303959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 2: XXXXXXXXX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B55F049-61F1-8281-48D4-3689B7DBF252}"/>
              </a:ext>
            </a:extLst>
          </p:cNvPr>
          <p:cNvSpPr/>
          <p:nvPr/>
        </p:nvSpPr>
        <p:spPr>
          <a:xfrm>
            <a:off x="1745934" y="4404952"/>
            <a:ext cx="151730" cy="167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F233D26-119A-654C-D550-E3C4611F4007}"/>
              </a:ext>
            </a:extLst>
          </p:cNvPr>
          <p:cNvSpPr txBox="1"/>
          <p:nvPr/>
        </p:nvSpPr>
        <p:spPr>
          <a:xfrm>
            <a:off x="2017959" y="4584787"/>
            <a:ext cx="226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Tarefa 2.1: XXXXXXXXX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D76C860-4A7B-3F40-AB08-66F29A88C95C}"/>
              </a:ext>
            </a:extLst>
          </p:cNvPr>
          <p:cNvSpPr/>
          <p:nvPr/>
        </p:nvSpPr>
        <p:spPr>
          <a:xfrm>
            <a:off x="1934058" y="4673291"/>
            <a:ext cx="120248" cy="1212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F9C5B10-286F-5FD0-BF02-F6578710F4C3}"/>
              </a:ext>
            </a:extLst>
          </p:cNvPr>
          <p:cNvSpPr txBox="1"/>
          <p:nvPr/>
        </p:nvSpPr>
        <p:spPr>
          <a:xfrm>
            <a:off x="2017959" y="4800230"/>
            <a:ext cx="226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Tarefa 2.2: XXXXXXXXXX 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4EE663-89C3-CC62-9F6D-45CC60A30FA1}"/>
              </a:ext>
            </a:extLst>
          </p:cNvPr>
          <p:cNvSpPr/>
          <p:nvPr/>
        </p:nvSpPr>
        <p:spPr>
          <a:xfrm>
            <a:off x="1934058" y="4888734"/>
            <a:ext cx="120248" cy="1212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DEEC53-30E9-B681-877F-D7A29F4FAB84}"/>
              </a:ext>
            </a:extLst>
          </p:cNvPr>
          <p:cNvSpPr txBox="1"/>
          <p:nvPr/>
        </p:nvSpPr>
        <p:spPr>
          <a:xfrm>
            <a:off x="2014847" y="5019503"/>
            <a:ext cx="226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Tarefa 2.3: XXXXXXXXXX 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70D3A3F-6B07-FCE3-97D4-5CAF40106E19}"/>
              </a:ext>
            </a:extLst>
          </p:cNvPr>
          <p:cNvSpPr/>
          <p:nvPr/>
        </p:nvSpPr>
        <p:spPr>
          <a:xfrm>
            <a:off x="1930946" y="5108007"/>
            <a:ext cx="120248" cy="1212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0FF63D2-FCFC-9357-ADCC-93C4611142C9}"/>
              </a:ext>
            </a:extLst>
          </p:cNvPr>
          <p:cNvGrpSpPr/>
          <p:nvPr/>
        </p:nvGrpSpPr>
        <p:grpSpPr>
          <a:xfrm>
            <a:off x="7723233" y="2950032"/>
            <a:ext cx="2539697" cy="1023321"/>
            <a:chOff x="1749046" y="2950032"/>
            <a:chExt cx="2539697" cy="1023321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FA237E38-4E3B-E076-6F11-084D9883FB90}"/>
                </a:ext>
              </a:extLst>
            </p:cNvPr>
            <p:cNvSpPr txBox="1"/>
            <p:nvPr/>
          </p:nvSpPr>
          <p:spPr>
            <a:xfrm>
              <a:off x="1929070" y="2950032"/>
              <a:ext cx="2267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Tarefa 3: XXXXXXXXX 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63A44F5-76EE-1B0C-4761-F3D61050B6D9}"/>
                </a:ext>
              </a:extLst>
            </p:cNvPr>
            <p:cNvSpPr/>
            <p:nvPr/>
          </p:nvSpPr>
          <p:spPr>
            <a:xfrm>
              <a:off x="1749046" y="3051025"/>
              <a:ext cx="151730" cy="167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17388C6-0CFC-8894-7994-A66F21F97612}"/>
                </a:ext>
              </a:extLst>
            </p:cNvPr>
            <p:cNvSpPr txBox="1"/>
            <p:nvPr/>
          </p:nvSpPr>
          <p:spPr>
            <a:xfrm>
              <a:off x="2021071" y="3230860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3.1: XXXXXXXXX 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3E7D10FB-7A67-D3E7-E97D-D88F8F6DED43}"/>
                </a:ext>
              </a:extLst>
            </p:cNvPr>
            <p:cNvSpPr/>
            <p:nvPr/>
          </p:nvSpPr>
          <p:spPr>
            <a:xfrm>
              <a:off x="1937170" y="3319364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2137F92-5443-125E-A0A7-59A19F214D8C}"/>
                </a:ext>
              </a:extLst>
            </p:cNvPr>
            <p:cNvSpPr txBox="1"/>
            <p:nvPr/>
          </p:nvSpPr>
          <p:spPr>
            <a:xfrm>
              <a:off x="2021071" y="3446303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3.2: XXXXXXXXXX 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33E2E74-BEA3-C4F0-0BEC-1D801222AACB}"/>
                </a:ext>
              </a:extLst>
            </p:cNvPr>
            <p:cNvSpPr/>
            <p:nvPr/>
          </p:nvSpPr>
          <p:spPr>
            <a:xfrm>
              <a:off x="1937170" y="3534807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84C06B2-2EA3-61AF-1865-61B833D23E18}"/>
                </a:ext>
              </a:extLst>
            </p:cNvPr>
            <p:cNvSpPr txBox="1"/>
            <p:nvPr/>
          </p:nvSpPr>
          <p:spPr>
            <a:xfrm>
              <a:off x="2017959" y="3665576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3.2: XXXXXXXXXX 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0EFE08FD-C24F-5703-505D-4C1C4B78C2E9}"/>
                </a:ext>
              </a:extLst>
            </p:cNvPr>
            <p:cNvSpPr/>
            <p:nvPr/>
          </p:nvSpPr>
          <p:spPr>
            <a:xfrm>
              <a:off x="1934058" y="3754080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93C53B0E-76D3-8BF8-8C22-56A09DF44CC3}"/>
              </a:ext>
            </a:extLst>
          </p:cNvPr>
          <p:cNvGrpSpPr/>
          <p:nvPr/>
        </p:nvGrpSpPr>
        <p:grpSpPr>
          <a:xfrm>
            <a:off x="7723233" y="4240712"/>
            <a:ext cx="2539697" cy="1023321"/>
            <a:chOff x="1749046" y="2950032"/>
            <a:chExt cx="2539697" cy="1023321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FBFD9D3F-E991-D73D-CA74-464CDBB25101}"/>
                </a:ext>
              </a:extLst>
            </p:cNvPr>
            <p:cNvSpPr txBox="1"/>
            <p:nvPr/>
          </p:nvSpPr>
          <p:spPr>
            <a:xfrm>
              <a:off x="1929070" y="2950032"/>
              <a:ext cx="2267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Tarefa 4: XXXXXXXXX 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1FF6A465-74D4-48BC-53EA-965B4CF8E2C0}"/>
                </a:ext>
              </a:extLst>
            </p:cNvPr>
            <p:cNvSpPr/>
            <p:nvPr/>
          </p:nvSpPr>
          <p:spPr>
            <a:xfrm>
              <a:off x="1749046" y="3051025"/>
              <a:ext cx="151730" cy="167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9B8EE7C4-B4B8-E999-C37E-895B3120EDD8}"/>
                </a:ext>
              </a:extLst>
            </p:cNvPr>
            <p:cNvSpPr txBox="1"/>
            <p:nvPr/>
          </p:nvSpPr>
          <p:spPr>
            <a:xfrm>
              <a:off x="2021071" y="3230860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4.1: XXXXXXXXX 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29195BBE-F882-FAD3-DC57-3D28B64A2AB0}"/>
                </a:ext>
              </a:extLst>
            </p:cNvPr>
            <p:cNvSpPr/>
            <p:nvPr/>
          </p:nvSpPr>
          <p:spPr>
            <a:xfrm>
              <a:off x="1937170" y="3319364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9B63B41-530D-4823-5731-1FCE35CDF920}"/>
                </a:ext>
              </a:extLst>
            </p:cNvPr>
            <p:cNvSpPr txBox="1"/>
            <p:nvPr/>
          </p:nvSpPr>
          <p:spPr>
            <a:xfrm>
              <a:off x="2021071" y="3446303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4.2: XXXXXXXXXX 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568B6EAE-654A-8538-2217-8B4ABF8C3FA2}"/>
                </a:ext>
              </a:extLst>
            </p:cNvPr>
            <p:cNvSpPr/>
            <p:nvPr/>
          </p:nvSpPr>
          <p:spPr>
            <a:xfrm>
              <a:off x="1937170" y="3534807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BDBA940A-BD6A-A072-5C48-567CBE295C83}"/>
                </a:ext>
              </a:extLst>
            </p:cNvPr>
            <p:cNvSpPr txBox="1"/>
            <p:nvPr/>
          </p:nvSpPr>
          <p:spPr>
            <a:xfrm>
              <a:off x="2017959" y="3665576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4.2: XXXXXXXXXX 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6B23ADA-EDDD-94CC-AA26-7EEE5D67BED2}"/>
                </a:ext>
              </a:extLst>
            </p:cNvPr>
            <p:cNvSpPr/>
            <p:nvPr/>
          </p:nvSpPr>
          <p:spPr>
            <a:xfrm>
              <a:off x="1934058" y="3754080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4819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3C19F-81D9-33E4-1D64-8DCBD070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CF04954-296E-0443-7638-80DFDC56B5FE}"/>
              </a:ext>
            </a:extLst>
          </p:cNvPr>
          <p:cNvSpPr txBox="1"/>
          <p:nvPr/>
        </p:nvSpPr>
        <p:spPr>
          <a:xfrm>
            <a:off x="1900776" y="510592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TAREFAS DIARIAS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61A0E0-6D8A-3CA0-B363-60E3C28BCF8C}"/>
              </a:ext>
            </a:extLst>
          </p:cNvPr>
          <p:cNvSpPr txBox="1"/>
          <p:nvPr/>
        </p:nvSpPr>
        <p:spPr>
          <a:xfrm>
            <a:off x="2397209" y="510590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TAREFAS DIARIAS</a:t>
            </a:r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id="{E4FB8051-1161-D435-05B5-59516B1149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8258" y="-308807"/>
            <a:ext cx="1915795" cy="1915795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3698FD-93A7-1493-4ECA-FADEBC8ADE1A}"/>
              </a:ext>
            </a:extLst>
          </p:cNvPr>
          <p:cNvSpPr txBox="1"/>
          <p:nvPr/>
        </p:nvSpPr>
        <p:spPr>
          <a:xfrm>
            <a:off x="3921030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CADASTRO DE TAREFAS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69D9E2-BE8C-61E6-97F2-0626328DBED9}"/>
              </a:ext>
            </a:extLst>
          </p:cNvPr>
          <p:cNvSpPr txBox="1"/>
          <p:nvPr/>
        </p:nvSpPr>
        <p:spPr>
          <a:xfrm>
            <a:off x="6032400" y="505623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NOTIFICAÇÕES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B92071-A95D-6913-BC2D-2AF6FBB8459B}"/>
              </a:ext>
            </a:extLst>
          </p:cNvPr>
          <p:cNvSpPr txBox="1"/>
          <p:nvPr/>
        </p:nvSpPr>
        <p:spPr>
          <a:xfrm>
            <a:off x="7501855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EDITAR TAREFAS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080D-947C-210B-AC29-AB97F4317C21}"/>
              </a:ext>
            </a:extLst>
          </p:cNvPr>
          <p:cNvSpPr txBox="1"/>
          <p:nvPr/>
        </p:nvSpPr>
        <p:spPr>
          <a:xfrm>
            <a:off x="9120916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STATUS DE TAREFAS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AB638091-8B88-C7D2-9FD7-F8C16CB93EE9}"/>
              </a:ext>
            </a:extLst>
          </p:cNvPr>
          <p:cNvSpPr/>
          <p:nvPr/>
        </p:nvSpPr>
        <p:spPr>
          <a:xfrm rot="10800000" flipH="1">
            <a:off x="3697371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87DD59E9-7A16-9756-D3C5-0F6E15211196}"/>
              </a:ext>
            </a:extLst>
          </p:cNvPr>
          <p:cNvSpPr/>
          <p:nvPr/>
        </p:nvSpPr>
        <p:spPr>
          <a:xfrm rot="10800000" flipH="1">
            <a:off x="5744583" y="60919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4DCABCF2-B115-DD6F-635E-14ED8B15A892}"/>
              </a:ext>
            </a:extLst>
          </p:cNvPr>
          <p:cNvSpPr/>
          <p:nvPr/>
        </p:nvSpPr>
        <p:spPr>
          <a:xfrm rot="10800000" flipH="1">
            <a:off x="7240973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FAB9274D-F6F3-6570-56E3-C499C4BEB5C2}"/>
              </a:ext>
            </a:extLst>
          </p:cNvPr>
          <p:cNvSpPr/>
          <p:nvPr/>
        </p:nvSpPr>
        <p:spPr>
          <a:xfrm rot="10800000" flipH="1">
            <a:off x="8772054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9BDBCD68-47EF-009C-D835-91CE2E8CD0A6}"/>
              </a:ext>
            </a:extLst>
          </p:cNvPr>
          <p:cNvSpPr/>
          <p:nvPr/>
        </p:nvSpPr>
        <p:spPr>
          <a:xfrm rot="10800000" flipH="1">
            <a:off x="10637446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F23F3A1-FC08-E807-AC53-C89B53B737AF}"/>
              </a:ext>
            </a:extLst>
          </p:cNvPr>
          <p:cNvCxnSpPr>
            <a:cxnSpLocks/>
          </p:cNvCxnSpPr>
          <p:nvPr/>
        </p:nvCxnSpPr>
        <p:spPr>
          <a:xfrm>
            <a:off x="825885" y="1200150"/>
            <a:ext cx="10671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698D499-C9D0-BDE3-1D90-365AE8DF7198}"/>
              </a:ext>
            </a:extLst>
          </p:cNvPr>
          <p:cNvSpPr txBox="1"/>
          <p:nvPr/>
        </p:nvSpPr>
        <p:spPr>
          <a:xfrm>
            <a:off x="559465" y="1441074"/>
            <a:ext cx="24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CADASTRAR TAREFAS: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01DA15D-0632-1219-1FAA-27D274544E71}"/>
              </a:ext>
            </a:extLst>
          </p:cNvPr>
          <p:cNvSpPr/>
          <p:nvPr/>
        </p:nvSpPr>
        <p:spPr>
          <a:xfrm>
            <a:off x="4481255" y="1819924"/>
            <a:ext cx="3229490" cy="69466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DESCREVA A ATIVIADADE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6690AF-81BC-9765-B29D-330990C49B48}"/>
              </a:ext>
            </a:extLst>
          </p:cNvPr>
          <p:cNvSpPr/>
          <p:nvPr/>
        </p:nvSpPr>
        <p:spPr>
          <a:xfrm>
            <a:off x="4155975" y="2734337"/>
            <a:ext cx="3891220" cy="69466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DESCREVA UMA SUB-ATIVIADADE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DD00AB3-49C0-AC95-EE94-7B7CBAF17536}"/>
              </a:ext>
            </a:extLst>
          </p:cNvPr>
          <p:cNvSpPr/>
          <p:nvPr/>
        </p:nvSpPr>
        <p:spPr>
          <a:xfrm>
            <a:off x="4150390" y="4667446"/>
            <a:ext cx="3891220" cy="69466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DEFINA UM HORARIO DE TERMINO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9FE5183-3E1E-E001-0EA4-4B11977F55B3}"/>
              </a:ext>
            </a:extLst>
          </p:cNvPr>
          <p:cNvSpPr/>
          <p:nvPr/>
        </p:nvSpPr>
        <p:spPr>
          <a:xfrm>
            <a:off x="4150390" y="3700342"/>
            <a:ext cx="3891220" cy="69466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DEFINA UM HORARIO DE INICIO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3BCAFF-8C2E-0F88-9FF8-7194D52C046E}"/>
              </a:ext>
            </a:extLst>
          </p:cNvPr>
          <p:cNvSpPr/>
          <p:nvPr/>
        </p:nvSpPr>
        <p:spPr>
          <a:xfrm>
            <a:off x="4923568" y="5738691"/>
            <a:ext cx="2397125" cy="381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TAREFA</a:t>
            </a:r>
          </a:p>
        </p:txBody>
      </p:sp>
    </p:spTree>
    <p:extLst>
      <p:ext uri="{BB962C8B-B14F-4D97-AF65-F5344CB8AC3E}">
        <p14:creationId xmlns:p14="http://schemas.microsoft.com/office/powerpoint/2010/main" val="281072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577BE-BB4C-36C3-E778-F986677B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F14D6D3-EF3D-1142-0AC7-4FDC2A40F131}"/>
              </a:ext>
            </a:extLst>
          </p:cNvPr>
          <p:cNvSpPr txBox="1"/>
          <p:nvPr/>
        </p:nvSpPr>
        <p:spPr>
          <a:xfrm>
            <a:off x="1900776" y="510592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TAREFAS DIARIAS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1C7995-E338-B53A-C3F5-DBFDB2CDF109}"/>
              </a:ext>
            </a:extLst>
          </p:cNvPr>
          <p:cNvSpPr txBox="1"/>
          <p:nvPr/>
        </p:nvSpPr>
        <p:spPr>
          <a:xfrm>
            <a:off x="2397209" y="510590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TAREFAS DIARIAS</a:t>
            </a:r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id="{D7B8611B-513F-DCEC-13A1-858B63BA2AD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8258" y="-308807"/>
            <a:ext cx="1915795" cy="1915795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265171-C835-D473-1111-783CC52FBB9E}"/>
              </a:ext>
            </a:extLst>
          </p:cNvPr>
          <p:cNvSpPr txBox="1"/>
          <p:nvPr/>
        </p:nvSpPr>
        <p:spPr>
          <a:xfrm>
            <a:off x="3921030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CADASTRO DE TAREFAS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E1849A-E063-E99E-EDF6-81F918476591}"/>
              </a:ext>
            </a:extLst>
          </p:cNvPr>
          <p:cNvSpPr txBox="1"/>
          <p:nvPr/>
        </p:nvSpPr>
        <p:spPr>
          <a:xfrm>
            <a:off x="6032400" y="505623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NOTIFICAÇÕES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AB4D40-C302-038B-B80F-064486CE7D91}"/>
              </a:ext>
            </a:extLst>
          </p:cNvPr>
          <p:cNvSpPr txBox="1"/>
          <p:nvPr/>
        </p:nvSpPr>
        <p:spPr>
          <a:xfrm>
            <a:off x="7501855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EDITAR TAREFAS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8C12C9-61CE-1266-9A8F-E89E8B27E5FC}"/>
              </a:ext>
            </a:extLst>
          </p:cNvPr>
          <p:cNvSpPr txBox="1"/>
          <p:nvPr/>
        </p:nvSpPr>
        <p:spPr>
          <a:xfrm>
            <a:off x="9120916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STATUS DE TAREFAS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8676E54F-DED8-CE82-5940-3E1F37A55053}"/>
              </a:ext>
            </a:extLst>
          </p:cNvPr>
          <p:cNvSpPr/>
          <p:nvPr/>
        </p:nvSpPr>
        <p:spPr>
          <a:xfrm rot="10800000" flipH="1">
            <a:off x="3697371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6A9A9885-04E8-5591-3A48-EF287837908C}"/>
              </a:ext>
            </a:extLst>
          </p:cNvPr>
          <p:cNvSpPr/>
          <p:nvPr/>
        </p:nvSpPr>
        <p:spPr>
          <a:xfrm rot="10800000" flipH="1">
            <a:off x="5744583" y="60919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03FF9F72-9D44-F125-A7F1-CC22FF9F32D7}"/>
              </a:ext>
            </a:extLst>
          </p:cNvPr>
          <p:cNvSpPr/>
          <p:nvPr/>
        </p:nvSpPr>
        <p:spPr>
          <a:xfrm rot="10800000" flipH="1">
            <a:off x="7240973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F45A955D-AEF2-FD42-4BBB-6845C31FE9BD}"/>
              </a:ext>
            </a:extLst>
          </p:cNvPr>
          <p:cNvSpPr/>
          <p:nvPr/>
        </p:nvSpPr>
        <p:spPr>
          <a:xfrm rot="10800000" flipH="1">
            <a:off x="8772054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2C7D5805-EC3E-75B4-84A9-FEFB03BEBBA6}"/>
              </a:ext>
            </a:extLst>
          </p:cNvPr>
          <p:cNvSpPr/>
          <p:nvPr/>
        </p:nvSpPr>
        <p:spPr>
          <a:xfrm rot="10800000" flipH="1">
            <a:off x="10637446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9ACD51A-2F1A-D015-E741-48AE6FA8D775}"/>
              </a:ext>
            </a:extLst>
          </p:cNvPr>
          <p:cNvCxnSpPr>
            <a:cxnSpLocks/>
          </p:cNvCxnSpPr>
          <p:nvPr/>
        </p:nvCxnSpPr>
        <p:spPr>
          <a:xfrm>
            <a:off x="825885" y="1200150"/>
            <a:ext cx="10671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0B0582-AA6B-B00E-748D-4C927D360CCA}"/>
              </a:ext>
            </a:extLst>
          </p:cNvPr>
          <p:cNvSpPr txBox="1"/>
          <p:nvPr/>
        </p:nvSpPr>
        <p:spPr>
          <a:xfrm>
            <a:off x="559465" y="1441074"/>
            <a:ext cx="40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CONFIGURAÇÕES DE NOTIFICAÇÕES:</a:t>
            </a: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FA6D07A0-5AE8-CE02-47C8-3DE823BA55B9}"/>
              </a:ext>
            </a:extLst>
          </p:cNvPr>
          <p:cNvSpPr/>
          <p:nvPr/>
        </p:nvSpPr>
        <p:spPr>
          <a:xfrm>
            <a:off x="3419330" y="2275537"/>
            <a:ext cx="4867420" cy="54028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DEFINIR ATIVIDADES A SEREM NOTIFICADAS</a:t>
            </a:r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B0B37BD2-4048-AF7A-3C4D-1FC1228B95C1}"/>
              </a:ext>
            </a:extLst>
          </p:cNvPr>
          <p:cNvSpPr/>
          <p:nvPr/>
        </p:nvSpPr>
        <p:spPr>
          <a:xfrm rot="10800000" flipH="1">
            <a:off x="8050296" y="2492613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01FD2CDA-0D3F-C7D6-B56E-7CC95E024FEE}"/>
              </a:ext>
            </a:extLst>
          </p:cNvPr>
          <p:cNvSpPr/>
          <p:nvPr/>
        </p:nvSpPr>
        <p:spPr>
          <a:xfrm>
            <a:off x="3611501" y="3112320"/>
            <a:ext cx="4438795" cy="54028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DEFINIR O HORARIO A SER NOTIFICADO</a:t>
            </a:r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7D5967CE-3E1C-29BB-6F0F-F205638D933D}"/>
              </a:ext>
            </a:extLst>
          </p:cNvPr>
          <p:cNvSpPr/>
          <p:nvPr/>
        </p:nvSpPr>
        <p:spPr>
          <a:xfrm rot="10800000" flipH="1">
            <a:off x="7832055" y="3342570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04A72CA-07FF-FF62-74B5-29DE24FE966B}"/>
              </a:ext>
            </a:extLst>
          </p:cNvPr>
          <p:cNvGrpSpPr/>
          <p:nvPr/>
        </p:nvGrpSpPr>
        <p:grpSpPr>
          <a:xfrm>
            <a:off x="3712103" y="3967954"/>
            <a:ext cx="4237589" cy="540280"/>
            <a:chOff x="3325750" y="3883836"/>
            <a:chExt cx="4675250" cy="540280"/>
          </a:xfrm>
        </p:grpSpPr>
        <p:sp>
          <p:nvSpPr>
            <p:cNvPr id="27" name="Fluxograma: Processo Alternativo 26">
              <a:extLst>
                <a:ext uri="{FF2B5EF4-FFF2-40B4-BE49-F238E27FC236}">
                  <a16:creationId xmlns:a16="http://schemas.microsoft.com/office/drawing/2014/main" id="{6C9960FE-547A-0EEF-D050-41FC1A7484B2}"/>
                </a:ext>
              </a:extLst>
            </p:cNvPr>
            <p:cNvSpPr/>
            <p:nvPr/>
          </p:nvSpPr>
          <p:spPr>
            <a:xfrm>
              <a:off x="3325750" y="3883836"/>
              <a:ext cx="4675250" cy="54028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QUAL A(S) FORMAS DE NOTIFICAÇÃO</a:t>
              </a:r>
            </a:p>
          </p:txBody>
        </p:sp>
        <p:sp>
          <p:nvSpPr>
            <p:cNvPr id="28" name="Triângulo isósceles 27">
              <a:extLst>
                <a:ext uri="{FF2B5EF4-FFF2-40B4-BE49-F238E27FC236}">
                  <a16:creationId xmlns:a16="http://schemas.microsoft.com/office/drawing/2014/main" id="{E91FC87D-A660-115B-538F-29A5C6F9E84D}"/>
                </a:ext>
              </a:extLst>
            </p:cNvPr>
            <p:cNvSpPr/>
            <p:nvPr/>
          </p:nvSpPr>
          <p:spPr>
            <a:xfrm rot="10800000" flipH="1">
              <a:off x="7718001" y="4114086"/>
              <a:ext cx="93090" cy="79780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544A9AB-E085-DE95-07E7-E4207CEFADA6}"/>
              </a:ext>
            </a:extLst>
          </p:cNvPr>
          <p:cNvSpPr/>
          <p:nvPr/>
        </p:nvSpPr>
        <p:spPr>
          <a:xfrm>
            <a:off x="5000124" y="5024316"/>
            <a:ext cx="1705832" cy="381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408605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4AC37-38B1-D352-3542-C9F823689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E5F48BF-AE6E-459D-54D6-5A770F910F29}"/>
              </a:ext>
            </a:extLst>
          </p:cNvPr>
          <p:cNvSpPr txBox="1"/>
          <p:nvPr/>
        </p:nvSpPr>
        <p:spPr>
          <a:xfrm>
            <a:off x="1900776" y="510592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TAREFAS DIARIAS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F6A1E4-85C0-DF4D-F744-D8A2A53D8D5D}"/>
              </a:ext>
            </a:extLst>
          </p:cNvPr>
          <p:cNvSpPr txBox="1"/>
          <p:nvPr/>
        </p:nvSpPr>
        <p:spPr>
          <a:xfrm>
            <a:off x="2397209" y="510590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TAREFAS DIARIAS</a:t>
            </a:r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id="{04A1D477-F049-1D3E-A98A-D7F1FB2B9E6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8258" y="-308807"/>
            <a:ext cx="1915795" cy="1915795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F51DD3-6D86-9CE1-6F7E-EE8138E80BE2}"/>
              </a:ext>
            </a:extLst>
          </p:cNvPr>
          <p:cNvSpPr txBox="1"/>
          <p:nvPr/>
        </p:nvSpPr>
        <p:spPr>
          <a:xfrm>
            <a:off x="3921030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CADASTRO DE TAREFAS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67A4B1-62E9-021B-BAFD-88CFC2BEF42E}"/>
              </a:ext>
            </a:extLst>
          </p:cNvPr>
          <p:cNvSpPr txBox="1"/>
          <p:nvPr/>
        </p:nvSpPr>
        <p:spPr>
          <a:xfrm>
            <a:off x="6032400" y="505623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NOTIFICAÇÕES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AE25C3-8810-159B-4288-01D388FB8C02}"/>
              </a:ext>
            </a:extLst>
          </p:cNvPr>
          <p:cNvSpPr txBox="1"/>
          <p:nvPr/>
        </p:nvSpPr>
        <p:spPr>
          <a:xfrm>
            <a:off x="7501855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EDITAR TAREFAS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9A6B45-EE96-CFCC-4959-DE965B6461C2}"/>
              </a:ext>
            </a:extLst>
          </p:cNvPr>
          <p:cNvSpPr txBox="1"/>
          <p:nvPr/>
        </p:nvSpPr>
        <p:spPr>
          <a:xfrm>
            <a:off x="9120916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STATUS DE TAREFAS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AC58F32B-4825-EF4F-1EDA-54473CB4AE3D}"/>
              </a:ext>
            </a:extLst>
          </p:cNvPr>
          <p:cNvSpPr/>
          <p:nvPr/>
        </p:nvSpPr>
        <p:spPr>
          <a:xfrm rot="10800000" flipH="1">
            <a:off x="3697371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96A90814-EA17-B210-97BF-56AE0BEDCE73}"/>
              </a:ext>
            </a:extLst>
          </p:cNvPr>
          <p:cNvSpPr/>
          <p:nvPr/>
        </p:nvSpPr>
        <p:spPr>
          <a:xfrm rot="10800000" flipH="1">
            <a:off x="5744583" y="60919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F667D0DE-DEAD-0EAE-AA99-CEAD0E1C8536}"/>
              </a:ext>
            </a:extLst>
          </p:cNvPr>
          <p:cNvSpPr/>
          <p:nvPr/>
        </p:nvSpPr>
        <p:spPr>
          <a:xfrm rot="10800000" flipH="1">
            <a:off x="7240973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F3024E28-3E11-1264-07CF-E46E80F03BE3}"/>
              </a:ext>
            </a:extLst>
          </p:cNvPr>
          <p:cNvSpPr/>
          <p:nvPr/>
        </p:nvSpPr>
        <p:spPr>
          <a:xfrm rot="10800000" flipH="1">
            <a:off x="8772054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EFD94AA8-F949-5E4C-64D7-7D1242CC5CCD}"/>
              </a:ext>
            </a:extLst>
          </p:cNvPr>
          <p:cNvSpPr/>
          <p:nvPr/>
        </p:nvSpPr>
        <p:spPr>
          <a:xfrm rot="10800000" flipH="1">
            <a:off x="10637446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9DF0F7C-B468-9E2B-594D-16D1DECD635C}"/>
              </a:ext>
            </a:extLst>
          </p:cNvPr>
          <p:cNvCxnSpPr>
            <a:cxnSpLocks/>
          </p:cNvCxnSpPr>
          <p:nvPr/>
        </p:nvCxnSpPr>
        <p:spPr>
          <a:xfrm>
            <a:off x="825885" y="1200150"/>
            <a:ext cx="10671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470D3F3-8628-55F1-A818-80F399FB52DC}"/>
              </a:ext>
            </a:extLst>
          </p:cNvPr>
          <p:cNvSpPr txBox="1"/>
          <p:nvPr/>
        </p:nvSpPr>
        <p:spPr>
          <a:xfrm>
            <a:off x="559465" y="1441074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EDITAR TAREFAS: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A7409C3-06A1-8240-B8D8-A99F9E460723}"/>
              </a:ext>
            </a:extLst>
          </p:cNvPr>
          <p:cNvGrpSpPr/>
          <p:nvPr/>
        </p:nvGrpSpPr>
        <p:grpSpPr>
          <a:xfrm>
            <a:off x="3288390" y="1457668"/>
            <a:ext cx="4867420" cy="540280"/>
            <a:chOff x="3397187" y="1896383"/>
            <a:chExt cx="4867420" cy="540280"/>
          </a:xfrm>
        </p:grpSpPr>
        <p:sp>
          <p:nvSpPr>
            <p:cNvPr id="21" name="Fluxograma: Processo Alternativo 20">
              <a:extLst>
                <a:ext uri="{FF2B5EF4-FFF2-40B4-BE49-F238E27FC236}">
                  <a16:creationId xmlns:a16="http://schemas.microsoft.com/office/drawing/2014/main" id="{9DA1AE8E-D148-10A8-D10D-B8D240CB1CB6}"/>
                </a:ext>
              </a:extLst>
            </p:cNvPr>
            <p:cNvSpPr/>
            <p:nvPr/>
          </p:nvSpPr>
          <p:spPr>
            <a:xfrm>
              <a:off x="3397187" y="1896383"/>
              <a:ext cx="4867420" cy="54028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ESCOLHA UMA TAREFA A SER MODIFICADA</a:t>
              </a:r>
            </a:p>
          </p:txBody>
        </p:sp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BC240647-2CE8-2742-01CD-36F7A136B806}"/>
                </a:ext>
              </a:extLst>
            </p:cNvPr>
            <p:cNvSpPr/>
            <p:nvPr/>
          </p:nvSpPr>
          <p:spPr>
            <a:xfrm rot="10800000" flipH="1">
              <a:off x="7945521" y="2118989"/>
              <a:ext cx="93090" cy="79780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224E2BA5-635F-793E-A450-C30641CC7026}"/>
              </a:ext>
            </a:extLst>
          </p:cNvPr>
          <p:cNvSpPr/>
          <p:nvPr/>
        </p:nvSpPr>
        <p:spPr>
          <a:xfrm>
            <a:off x="3288390" y="2155639"/>
            <a:ext cx="2303523" cy="31668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EDITAR ESSA TAREFA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6B48FF6-3996-AD5F-B356-763D42F8C81C}"/>
              </a:ext>
            </a:extLst>
          </p:cNvPr>
          <p:cNvGrpSpPr/>
          <p:nvPr/>
        </p:nvGrpSpPr>
        <p:grpSpPr>
          <a:xfrm>
            <a:off x="2397209" y="2571440"/>
            <a:ext cx="3227938" cy="3528008"/>
            <a:chOff x="5892978" y="2657334"/>
            <a:chExt cx="3227938" cy="352800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514A78ED-C3EF-96C7-4234-5ACD889A42A5}"/>
                </a:ext>
              </a:extLst>
            </p:cNvPr>
            <p:cNvSpPr/>
            <p:nvPr/>
          </p:nvSpPr>
          <p:spPr>
            <a:xfrm>
              <a:off x="5892978" y="2657334"/>
              <a:ext cx="3227938" cy="35280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1B43AB7-C68C-9EE6-C0E3-D95F627C8E29}"/>
                </a:ext>
              </a:extLst>
            </p:cNvPr>
            <p:cNvGrpSpPr/>
            <p:nvPr/>
          </p:nvGrpSpPr>
          <p:grpSpPr>
            <a:xfrm>
              <a:off x="6193087" y="3143474"/>
              <a:ext cx="2539697" cy="1023321"/>
              <a:chOff x="1749046" y="2950032"/>
              <a:chExt cx="2539697" cy="1023321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B083B67-5026-6F8D-7BEC-FB2487D89C3D}"/>
                  </a:ext>
                </a:extLst>
              </p:cNvPr>
              <p:cNvSpPr txBox="1"/>
              <p:nvPr/>
            </p:nvSpPr>
            <p:spPr>
              <a:xfrm>
                <a:off x="1929070" y="2950032"/>
                <a:ext cx="226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Tarefa 1: XXXXXXXXX 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F9CA7CB-DEC4-580C-69AD-778A3802B9F7}"/>
                  </a:ext>
                </a:extLst>
              </p:cNvPr>
              <p:cNvSpPr/>
              <p:nvPr/>
            </p:nvSpPr>
            <p:spPr>
              <a:xfrm>
                <a:off x="1749046" y="3051025"/>
                <a:ext cx="151730" cy="167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6C03CC3-769A-01F1-EAE1-488662C2A772}"/>
                  </a:ext>
                </a:extLst>
              </p:cNvPr>
              <p:cNvSpPr txBox="1"/>
              <p:nvPr/>
            </p:nvSpPr>
            <p:spPr>
              <a:xfrm>
                <a:off x="2021071" y="3230860"/>
                <a:ext cx="226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Tarefa 1.1: XXXXXXXXX 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A8649479-C4BC-45E2-F78D-1AEF612BC397}"/>
                  </a:ext>
                </a:extLst>
              </p:cNvPr>
              <p:cNvSpPr/>
              <p:nvPr/>
            </p:nvSpPr>
            <p:spPr>
              <a:xfrm>
                <a:off x="1937170" y="3319364"/>
                <a:ext cx="120248" cy="121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AF0F11-07E1-03F3-1AA0-753682CE49C9}"/>
                  </a:ext>
                </a:extLst>
              </p:cNvPr>
              <p:cNvSpPr txBox="1"/>
              <p:nvPr/>
            </p:nvSpPr>
            <p:spPr>
              <a:xfrm>
                <a:off x="2021071" y="3446303"/>
                <a:ext cx="226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Tarefa 1.2: XXXXXXXXXX </a:t>
                </a: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9F2FA1E-3010-6BEC-D883-98804DE36748}"/>
                  </a:ext>
                </a:extLst>
              </p:cNvPr>
              <p:cNvSpPr/>
              <p:nvPr/>
            </p:nvSpPr>
            <p:spPr>
              <a:xfrm>
                <a:off x="1937170" y="3534807"/>
                <a:ext cx="120248" cy="121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D2C02BB-B6A9-1817-BA6B-D493F9D3348B}"/>
                  </a:ext>
                </a:extLst>
              </p:cNvPr>
              <p:cNvSpPr txBox="1"/>
              <p:nvPr/>
            </p:nvSpPr>
            <p:spPr>
              <a:xfrm>
                <a:off x="2017959" y="3665576"/>
                <a:ext cx="226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Tarefa 1.3: XXXXXXXXXX </a:t>
                </a:r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048789C-B427-F75D-BEBD-A2AD83FF3403}"/>
                  </a:ext>
                </a:extLst>
              </p:cNvPr>
              <p:cNvSpPr/>
              <p:nvPr/>
            </p:nvSpPr>
            <p:spPr>
              <a:xfrm>
                <a:off x="1934058" y="3754080"/>
                <a:ext cx="120248" cy="121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75CB820-15A7-B247-3A45-C04599FB9A5F}"/>
                </a:ext>
              </a:extLst>
            </p:cNvPr>
            <p:cNvSpPr txBox="1"/>
            <p:nvPr/>
          </p:nvSpPr>
          <p:spPr>
            <a:xfrm>
              <a:off x="6369999" y="4497401"/>
              <a:ext cx="2267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Tarefa 2: XXXXXXXXX 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3D14BE4C-D5D9-5A62-7741-E0893008A86B}"/>
                </a:ext>
              </a:extLst>
            </p:cNvPr>
            <p:cNvSpPr/>
            <p:nvPr/>
          </p:nvSpPr>
          <p:spPr>
            <a:xfrm>
              <a:off x="6189975" y="4598394"/>
              <a:ext cx="151730" cy="167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4CCEC5-63C9-68F9-97DE-D14414E784F6}"/>
                </a:ext>
              </a:extLst>
            </p:cNvPr>
            <p:cNvSpPr txBox="1"/>
            <p:nvPr/>
          </p:nvSpPr>
          <p:spPr>
            <a:xfrm>
              <a:off x="6462000" y="4778229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2.1: XXXXXXXXX 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7BBA043-85C8-9EEC-0433-60D71842076F}"/>
                </a:ext>
              </a:extLst>
            </p:cNvPr>
            <p:cNvSpPr/>
            <p:nvPr/>
          </p:nvSpPr>
          <p:spPr>
            <a:xfrm>
              <a:off x="6378099" y="4866733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35EF4FF-F3A7-1D90-F60E-963E3D9AEF4A}"/>
                </a:ext>
              </a:extLst>
            </p:cNvPr>
            <p:cNvSpPr txBox="1"/>
            <p:nvPr/>
          </p:nvSpPr>
          <p:spPr>
            <a:xfrm>
              <a:off x="6462000" y="4993672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2.2: XXXXXXXXXX 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B04B971-139C-E3BB-074F-FE1A8386C3B5}"/>
                </a:ext>
              </a:extLst>
            </p:cNvPr>
            <p:cNvSpPr/>
            <p:nvPr/>
          </p:nvSpPr>
          <p:spPr>
            <a:xfrm>
              <a:off x="6378099" y="5082176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53094A0-D3B3-E7DB-30B3-A5022942FCC1}"/>
                </a:ext>
              </a:extLst>
            </p:cNvPr>
            <p:cNvSpPr txBox="1"/>
            <p:nvPr/>
          </p:nvSpPr>
          <p:spPr>
            <a:xfrm>
              <a:off x="6458888" y="5212945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2.3: XXXXXXXXXX 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FA1D09F-C0CA-A826-EF8B-ED3809C0E00E}"/>
                </a:ext>
              </a:extLst>
            </p:cNvPr>
            <p:cNvSpPr/>
            <p:nvPr/>
          </p:nvSpPr>
          <p:spPr>
            <a:xfrm>
              <a:off x="6374987" y="5301449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D7AA654-063D-73F5-2FE7-88E2A7FD20F8}"/>
              </a:ext>
            </a:extLst>
          </p:cNvPr>
          <p:cNvGrpSpPr/>
          <p:nvPr/>
        </p:nvGrpSpPr>
        <p:grpSpPr>
          <a:xfrm>
            <a:off x="6191057" y="2571440"/>
            <a:ext cx="3227938" cy="3528008"/>
            <a:chOff x="5892978" y="2657334"/>
            <a:chExt cx="3227938" cy="3528008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7B76D80B-8118-3A13-F74C-6E2808C5F422}"/>
                </a:ext>
              </a:extLst>
            </p:cNvPr>
            <p:cNvSpPr/>
            <p:nvPr/>
          </p:nvSpPr>
          <p:spPr>
            <a:xfrm>
              <a:off x="5892978" y="2657334"/>
              <a:ext cx="3227938" cy="35280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56F7689E-FEB6-6C9D-E047-D5B4D0D322A5}"/>
                </a:ext>
              </a:extLst>
            </p:cNvPr>
            <p:cNvGrpSpPr/>
            <p:nvPr/>
          </p:nvGrpSpPr>
          <p:grpSpPr>
            <a:xfrm>
              <a:off x="6193087" y="3143474"/>
              <a:ext cx="2539697" cy="1023321"/>
              <a:chOff x="1749046" y="2950032"/>
              <a:chExt cx="2539697" cy="1023321"/>
            </a:xfrm>
          </p:grpSpPr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504DD31E-9907-BF36-3201-C6DB37C98E7C}"/>
                  </a:ext>
                </a:extLst>
              </p:cNvPr>
              <p:cNvSpPr txBox="1"/>
              <p:nvPr/>
            </p:nvSpPr>
            <p:spPr>
              <a:xfrm>
                <a:off x="1929070" y="2950032"/>
                <a:ext cx="226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Tarefa 3: XXXXXXXXX 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4490BA69-2A9B-AFA6-02AE-1CFB15D8886E}"/>
                  </a:ext>
                </a:extLst>
              </p:cNvPr>
              <p:cNvSpPr/>
              <p:nvPr/>
            </p:nvSpPr>
            <p:spPr>
              <a:xfrm>
                <a:off x="1749046" y="3051025"/>
                <a:ext cx="151730" cy="167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98F12F85-AAAF-A864-13DE-4D9823050CBE}"/>
                  </a:ext>
                </a:extLst>
              </p:cNvPr>
              <p:cNvSpPr txBox="1"/>
              <p:nvPr/>
            </p:nvSpPr>
            <p:spPr>
              <a:xfrm>
                <a:off x="2021071" y="3230860"/>
                <a:ext cx="226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Tarefa 3.1: XXXXXXXXX </a:t>
                </a:r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28E74498-BF2A-202C-4B04-6A8B1C2CAFB2}"/>
                  </a:ext>
                </a:extLst>
              </p:cNvPr>
              <p:cNvSpPr/>
              <p:nvPr/>
            </p:nvSpPr>
            <p:spPr>
              <a:xfrm>
                <a:off x="1937170" y="3319364"/>
                <a:ext cx="120248" cy="121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FB5E7190-7D15-9079-C8AA-2F060DF071FE}"/>
                  </a:ext>
                </a:extLst>
              </p:cNvPr>
              <p:cNvSpPr txBox="1"/>
              <p:nvPr/>
            </p:nvSpPr>
            <p:spPr>
              <a:xfrm>
                <a:off x="2021071" y="3446303"/>
                <a:ext cx="226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Tarefa 3.2: XXXXXXXXXX </a:t>
                </a: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256D6D3F-C0AB-839F-F987-88D51AD48EB0}"/>
                  </a:ext>
                </a:extLst>
              </p:cNvPr>
              <p:cNvSpPr/>
              <p:nvPr/>
            </p:nvSpPr>
            <p:spPr>
              <a:xfrm>
                <a:off x="1937170" y="3534807"/>
                <a:ext cx="120248" cy="121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2A594E38-E850-267B-EED0-0D2F14430F3A}"/>
                  </a:ext>
                </a:extLst>
              </p:cNvPr>
              <p:cNvSpPr txBox="1"/>
              <p:nvPr/>
            </p:nvSpPr>
            <p:spPr>
              <a:xfrm>
                <a:off x="2017959" y="3665576"/>
                <a:ext cx="226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Tarefa 3.3: XXXXXXXXXX </a:t>
                </a: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10B2528A-050E-AF9C-CEF2-78162AD064EF}"/>
                  </a:ext>
                </a:extLst>
              </p:cNvPr>
              <p:cNvSpPr/>
              <p:nvPr/>
            </p:nvSpPr>
            <p:spPr>
              <a:xfrm>
                <a:off x="1934058" y="3754080"/>
                <a:ext cx="120248" cy="121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BAD8CDE-E07E-CF1F-08A3-4FD422393F37}"/>
                </a:ext>
              </a:extLst>
            </p:cNvPr>
            <p:cNvSpPr txBox="1"/>
            <p:nvPr/>
          </p:nvSpPr>
          <p:spPr>
            <a:xfrm>
              <a:off x="6369999" y="4497401"/>
              <a:ext cx="2267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Tarefa 4: XXXXXXXXX 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8A897AC2-C8A6-844E-EB0C-3BA1F3CA4F36}"/>
                </a:ext>
              </a:extLst>
            </p:cNvPr>
            <p:cNvSpPr/>
            <p:nvPr/>
          </p:nvSpPr>
          <p:spPr>
            <a:xfrm>
              <a:off x="6189975" y="4598394"/>
              <a:ext cx="151730" cy="167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F50C98A-E72E-642F-BA73-F758EBB5B62D}"/>
                </a:ext>
              </a:extLst>
            </p:cNvPr>
            <p:cNvSpPr txBox="1"/>
            <p:nvPr/>
          </p:nvSpPr>
          <p:spPr>
            <a:xfrm>
              <a:off x="6462000" y="4778229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4.1: XXXXXXXXX 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483F21AD-79AA-CB6D-03DC-455D1C2B5B4B}"/>
                </a:ext>
              </a:extLst>
            </p:cNvPr>
            <p:cNvSpPr/>
            <p:nvPr/>
          </p:nvSpPr>
          <p:spPr>
            <a:xfrm>
              <a:off x="6378099" y="4866733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3846AC6-4D03-9B93-6EB4-0CA0DA8D816A}"/>
                </a:ext>
              </a:extLst>
            </p:cNvPr>
            <p:cNvSpPr txBox="1"/>
            <p:nvPr/>
          </p:nvSpPr>
          <p:spPr>
            <a:xfrm>
              <a:off x="6462000" y="4993672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4.2: XXXXXXXXXX 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38F5ACA-C675-E295-F6B3-BBE02379A331}"/>
                </a:ext>
              </a:extLst>
            </p:cNvPr>
            <p:cNvSpPr/>
            <p:nvPr/>
          </p:nvSpPr>
          <p:spPr>
            <a:xfrm>
              <a:off x="6378099" y="5082176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38D383EC-574A-E0E6-DF10-E239845DE8D7}"/>
                </a:ext>
              </a:extLst>
            </p:cNvPr>
            <p:cNvSpPr txBox="1"/>
            <p:nvPr/>
          </p:nvSpPr>
          <p:spPr>
            <a:xfrm>
              <a:off x="6458888" y="5212945"/>
              <a:ext cx="226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Tarefa 4.3: XXXXXXXXXX 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D1175495-3888-8B59-83F5-39F1A5D0E3C6}"/>
                </a:ext>
              </a:extLst>
            </p:cNvPr>
            <p:cNvSpPr/>
            <p:nvPr/>
          </p:nvSpPr>
          <p:spPr>
            <a:xfrm>
              <a:off x="6374987" y="5301449"/>
              <a:ext cx="120248" cy="121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E3B063B5-71D2-CFBF-FB6E-276546F08DA5}"/>
              </a:ext>
            </a:extLst>
          </p:cNvPr>
          <p:cNvSpPr/>
          <p:nvPr/>
        </p:nvSpPr>
        <p:spPr>
          <a:xfrm>
            <a:off x="4772231" y="6290806"/>
            <a:ext cx="1705832" cy="381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186994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3E8F3-1F8C-47A8-C435-3D5560669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045676D-0E88-5011-0158-38390381D23D}"/>
              </a:ext>
            </a:extLst>
          </p:cNvPr>
          <p:cNvSpPr txBox="1"/>
          <p:nvPr/>
        </p:nvSpPr>
        <p:spPr>
          <a:xfrm>
            <a:off x="1900776" y="510592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TAREFAS DIARIAS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2BBC2E-137B-3DA8-FC93-F7CDDDF6F76C}"/>
              </a:ext>
            </a:extLst>
          </p:cNvPr>
          <p:cNvSpPr txBox="1"/>
          <p:nvPr/>
        </p:nvSpPr>
        <p:spPr>
          <a:xfrm>
            <a:off x="2397209" y="510590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TAREFAS DIARIAS</a:t>
            </a:r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id="{2A891C44-0D85-6785-64D0-FBF0FDD3BD0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8258" y="-308807"/>
            <a:ext cx="1915795" cy="1915795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D7BE38-AAE5-DA24-4314-0D4FFB053FCC}"/>
              </a:ext>
            </a:extLst>
          </p:cNvPr>
          <p:cNvSpPr txBox="1"/>
          <p:nvPr/>
        </p:nvSpPr>
        <p:spPr>
          <a:xfrm>
            <a:off x="3921030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CADASTRO DE TAREFAS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6C902A-62C3-733D-9690-60FF706350EB}"/>
              </a:ext>
            </a:extLst>
          </p:cNvPr>
          <p:cNvSpPr txBox="1"/>
          <p:nvPr/>
        </p:nvSpPr>
        <p:spPr>
          <a:xfrm>
            <a:off x="6032400" y="505623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NOTIFICAÇÕES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990C6-8A15-EEF3-4361-32242BBBAA84}"/>
              </a:ext>
            </a:extLst>
          </p:cNvPr>
          <p:cNvSpPr txBox="1"/>
          <p:nvPr/>
        </p:nvSpPr>
        <p:spPr>
          <a:xfrm>
            <a:off x="7501855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EDITAR TAREFAS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E280AD-F792-D1C0-991E-586A250BFC0D}"/>
              </a:ext>
            </a:extLst>
          </p:cNvPr>
          <p:cNvSpPr txBox="1"/>
          <p:nvPr/>
        </p:nvSpPr>
        <p:spPr>
          <a:xfrm>
            <a:off x="9120916" y="510588"/>
            <a:ext cx="250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STATUS DE TAREFAS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EAA64376-6568-D864-7C0E-011FE4075672}"/>
              </a:ext>
            </a:extLst>
          </p:cNvPr>
          <p:cNvSpPr/>
          <p:nvPr/>
        </p:nvSpPr>
        <p:spPr>
          <a:xfrm rot="10800000" flipH="1">
            <a:off x="3697371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E6396F11-B740-0D57-5A53-E1457CE54927}"/>
              </a:ext>
            </a:extLst>
          </p:cNvPr>
          <p:cNvSpPr/>
          <p:nvPr/>
        </p:nvSpPr>
        <p:spPr>
          <a:xfrm rot="10800000" flipH="1">
            <a:off x="5744583" y="60919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81E880E6-18FA-C412-FD22-1F619E6C5272}"/>
              </a:ext>
            </a:extLst>
          </p:cNvPr>
          <p:cNvSpPr/>
          <p:nvPr/>
        </p:nvSpPr>
        <p:spPr>
          <a:xfrm rot="10800000" flipH="1">
            <a:off x="7240973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4345D356-127C-A668-00E4-761BB8899705}"/>
              </a:ext>
            </a:extLst>
          </p:cNvPr>
          <p:cNvSpPr/>
          <p:nvPr/>
        </p:nvSpPr>
        <p:spPr>
          <a:xfrm rot="10800000" flipH="1">
            <a:off x="8772054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59177B8A-BDBF-4B23-D359-5DB2CDBC7A0B}"/>
              </a:ext>
            </a:extLst>
          </p:cNvPr>
          <p:cNvSpPr/>
          <p:nvPr/>
        </p:nvSpPr>
        <p:spPr>
          <a:xfrm rot="10800000" flipH="1">
            <a:off x="10637446" y="604234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2FDA26C-9E03-B2D0-F5C7-AECABFB34899}"/>
              </a:ext>
            </a:extLst>
          </p:cNvPr>
          <p:cNvCxnSpPr>
            <a:cxnSpLocks/>
          </p:cNvCxnSpPr>
          <p:nvPr/>
        </p:nvCxnSpPr>
        <p:spPr>
          <a:xfrm>
            <a:off x="825885" y="1200150"/>
            <a:ext cx="10671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51B754-FC1F-FD15-4D53-967E5839C7FF}"/>
              </a:ext>
            </a:extLst>
          </p:cNvPr>
          <p:cNvSpPr txBox="1"/>
          <p:nvPr/>
        </p:nvSpPr>
        <p:spPr>
          <a:xfrm>
            <a:off x="559465" y="1441074"/>
            <a:ext cx="284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 DAS ATIVIADADES: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F2444B9-74B8-2649-FBCF-917249414C76}"/>
              </a:ext>
            </a:extLst>
          </p:cNvPr>
          <p:cNvSpPr/>
          <p:nvPr/>
        </p:nvSpPr>
        <p:spPr>
          <a:xfrm>
            <a:off x="1900776" y="2192971"/>
            <a:ext cx="3227938" cy="3528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F901DFA-D92B-A60A-C542-69338182E305}"/>
              </a:ext>
            </a:extLst>
          </p:cNvPr>
          <p:cNvGrpSpPr/>
          <p:nvPr/>
        </p:nvGrpSpPr>
        <p:grpSpPr>
          <a:xfrm>
            <a:off x="2200885" y="2679111"/>
            <a:ext cx="2447696" cy="369332"/>
            <a:chOff x="1749046" y="2950032"/>
            <a:chExt cx="2447696" cy="369332"/>
          </a:xfrm>
        </p:grpSpPr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4447415-83FD-589E-9B25-B99263036954}"/>
                </a:ext>
              </a:extLst>
            </p:cNvPr>
            <p:cNvSpPr txBox="1"/>
            <p:nvPr/>
          </p:nvSpPr>
          <p:spPr>
            <a:xfrm>
              <a:off x="1929070" y="2950032"/>
              <a:ext cx="2267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Tarefa 1: XXXXXXXXX 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C518531-C57D-A1FD-F8A8-265D21A2C286}"/>
                </a:ext>
              </a:extLst>
            </p:cNvPr>
            <p:cNvSpPr/>
            <p:nvPr/>
          </p:nvSpPr>
          <p:spPr>
            <a:xfrm>
              <a:off x="1749046" y="3051025"/>
              <a:ext cx="151730" cy="1673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0120FB0F-605B-487A-8F90-F91528ABC8FF}"/>
              </a:ext>
            </a:extLst>
          </p:cNvPr>
          <p:cNvSpPr txBox="1"/>
          <p:nvPr/>
        </p:nvSpPr>
        <p:spPr>
          <a:xfrm>
            <a:off x="2786081" y="2281059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CONCLUIDA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51B95619-EFB2-19E8-6788-6B052EB04DE8}"/>
              </a:ext>
            </a:extLst>
          </p:cNvPr>
          <p:cNvSpPr/>
          <p:nvPr/>
        </p:nvSpPr>
        <p:spPr>
          <a:xfrm>
            <a:off x="2197773" y="3094123"/>
            <a:ext cx="151730" cy="1672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67C07164-3E22-42D3-3252-FD2E7B2F607D}"/>
              </a:ext>
            </a:extLst>
          </p:cNvPr>
          <p:cNvSpPr/>
          <p:nvPr/>
        </p:nvSpPr>
        <p:spPr>
          <a:xfrm>
            <a:off x="7138905" y="2129842"/>
            <a:ext cx="3227938" cy="3528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2E8DD3A2-D99C-E67F-4861-B1119B0E5595}"/>
              </a:ext>
            </a:extLst>
          </p:cNvPr>
          <p:cNvSpPr txBox="1"/>
          <p:nvPr/>
        </p:nvSpPr>
        <p:spPr>
          <a:xfrm>
            <a:off x="7952154" y="2279343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INCOMPLETA</a:t>
            </a:r>
          </a:p>
        </p:txBody>
      </p:sp>
      <p:sp>
        <p:nvSpPr>
          <p:cNvPr id="107" name="Triângulo isósceles 106">
            <a:extLst>
              <a:ext uri="{FF2B5EF4-FFF2-40B4-BE49-F238E27FC236}">
                <a16:creationId xmlns:a16="http://schemas.microsoft.com/office/drawing/2014/main" id="{2490CA8D-BCDA-AF0E-F72E-85380D8BB8C5}"/>
              </a:ext>
            </a:extLst>
          </p:cNvPr>
          <p:cNvSpPr/>
          <p:nvPr/>
        </p:nvSpPr>
        <p:spPr>
          <a:xfrm rot="10800000" flipH="1">
            <a:off x="4554947" y="282345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35ADF30C-1523-E7B9-E395-A3E35043DF0A}"/>
              </a:ext>
            </a:extLst>
          </p:cNvPr>
          <p:cNvSpPr/>
          <p:nvPr/>
        </p:nvSpPr>
        <p:spPr>
          <a:xfrm>
            <a:off x="2197773" y="3413120"/>
            <a:ext cx="151730" cy="1672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0D4B90FA-16AC-C133-2853-E455E2C8D6B6}"/>
              </a:ext>
            </a:extLst>
          </p:cNvPr>
          <p:cNvSpPr/>
          <p:nvPr/>
        </p:nvSpPr>
        <p:spPr>
          <a:xfrm>
            <a:off x="2197773" y="3713328"/>
            <a:ext cx="151730" cy="1672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F98E409-A418-1EF5-13C6-A36DD1390658}"/>
              </a:ext>
            </a:extLst>
          </p:cNvPr>
          <p:cNvSpPr txBox="1"/>
          <p:nvPr/>
        </p:nvSpPr>
        <p:spPr>
          <a:xfrm>
            <a:off x="2366091" y="3031421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 2: XXXXXXXXX </a:t>
            </a:r>
          </a:p>
        </p:txBody>
      </p:sp>
      <p:sp>
        <p:nvSpPr>
          <p:cNvPr id="111" name="Triângulo isósceles 110">
            <a:extLst>
              <a:ext uri="{FF2B5EF4-FFF2-40B4-BE49-F238E27FC236}">
                <a16:creationId xmlns:a16="http://schemas.microsoft.com/office/drawing/2014/main" id="{6D195989-0090-3172-96A3-B2D6AE788E32}"/>
              </a:ext>
            </a:extLst>
          </p:cNvPr>
          <p:cNvSpPr/>
          <p:nvPr/>
        </p:nvSpPr>
        <p:spPr>
          <a:xfrm rot="10800000" flipH="1">
            <a:off x="4555491" y="316842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Triângulo isósceles 111">
            <a:extLst>
              <a:ext uri="{FF2B5EF4-FFF2-40B4-BE49-F238E27FC236}">
                <a16:creationId xmlns:a16="http://schemas.microsoft.com/office/drawing/2014/main" id="{A76D35DE-D8B5-B162-DC44-F4BBB7FCBCB1}"/>
              </a:ext>
            </a:extLst>
          </p:cNvPr>
          <p:cNvSpPr/>
          <p:nvPr/>
        </p:nvSpPr>
        <p:spPr>
          <a:xfrm rot="10800000" flipH="1">
            <a:off x="4555491" y="3451455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F144B55-97D8-4746-1451-F1C8DB8CDA87}"/>
              </a:ext>
            </a:extLst>
          </p:cNvPr>
          <p:cNvSpPr txBox="1"/>
          <p:nvPr/>
        </p:nvSpPr>
        <p:spPr>
          <a:xfrm>
            <a:off x="2349503" y="3312083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 3: XXXXXXXXX 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C8C3590-6168-D626-191A-50D40465D209}"/>
              </a:ext>
            </a:extLst>
          </p:cNvPr>
          <p:cNvSpPr txBox="1"/>
          <p:nvPr/>
        </p:nvSpPr>
        <p:spPr>
          <a:xfrm>
            <a:off x="2333820" y="3630069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 4: XXXXXXXXX </a:t>
            </a:r>
          </a:p>
        </p:txBody>
      </p:sp>
      <p:sp>
        <p:nvSpPr>
          <p:cNvPr id="115" name="Triângulo isósceles 114">
            <a:extLst>
              <a:ext uri="{FF2B5EF4-FFF2-40B4-BE49-F238E27FC236}">
                <a16:creationId xmlns:a16="http://schemas.microsoft.com/office/drawing/2014/main" id="{50F4E4D4-E4BE-9570-00D6-CE26371A0488}"/>
              </a:ext>
            </a:extLst>
          </p:cNvPr>
          <p:cNvSpPr/>
          <p:nvPr/>
        </p:nvSpPr>
        <p:spPr>
          <a:xfrm rot="10800000" flipH="1">
            <a:off x="4508402" y="375706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9BADF89B-F770-35CA-317E-820765F2CFC9}"/>
              </a:ext>
            </a:extLst>
          </p:cNvPr>
          <p:cNvGrpSpPr/>
          <p:nvPr/>
        </p:nvGrpSpPr>
        <p:grpSpPr>
          <a:xfrm>
            <a:off x="7509944" y="2679111"/>
            <a:ext cx="2447696" cy="369332"/>
            <a:chOff x="1749046" y="2950032"/>
            <a:chExt cx="2447696" cy="369332"/>
          </a:xfrm>
        </p:grpSpPr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9DF1CE6-4565-CDF3-54C8-E424BE255D2F}"/>
                </a:ext>
              </a:extLst>
            </p:cNvPr>
            <p:cNvSpPr txBox="1"/>
            <p:nvPr/>
          </p:nvSpPr>
          <p:spPr>
            <a:xfrm>
              <a:off x="1929070" y="2950032"/>
              <a:ext cx="2267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Tarefa 5: XXXXXXXXX </a:t>
              </a:r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96C3DE53-6CB7-1073-A8C5-BC8AB71C1B56}"/>
                </a:ext>
              </a:extLst>
            </p:cNvPr>
            <p:cNvSpPr/>
            <p:nvPr/>
          </p:nvSpPr>
          <p:spPr>
            <a:xfrm>
              <a:off x="1749046" y="3051025"/>
              <a:ext cx="151730" cy="167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0F2601C1-59DD-2739-C006-3F75009EB7E1}"/>
              </a:ext>
            </a:extLst>
          </p:cNvPr>
          <p:cNvSpPr/>
          <p:nvPr/>
        </p:nvSpPr>
        <p:spPr>
          <a:xfrm>
            <a:off x="7506832" y="3094123"/>
            <a:ext cx="151730" cy="167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176B12DA-33EB-9246-C770-23AFA97B9CCE}"/>
              </a:ext>
            </a:extLst>
          </p:cNvPr>
          <p:cNvSpPr/>
          <p:nvPr/>
        </p:nvSpPr>
        <p:spPr>
          <a:xfrm>
            <a:off x="7506832" y="3413120"/>
            <a:ext cx="151730" cy="167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EE954078-F414-ACCF-798B-4A4A4AC656C9}"/>
              </a:ext>
            </a:extLst>
          </p:cNvPr>
          <p:cNvSpPr/>
          <p:nvPr/>
        </p:nvSpPr>
        <p:spPr>
          <a:xfrm>
            <a:off x="7506832" y="3713328"/>
            <a:ext cx="151730" cy="167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30EE7F85-86F1-D6DA-1542-D5BB176263B1}"/>
              </a:ext>
            </a:extLst>
          </p:cNvPr>
          <p:cNvSpPr txBox="1"/>
          <p:nvPr/>
        </p:nvSpPr>
        <p:spPr>
          <a:xfrm>
            <a:off x="7658562" y="2993194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 6: XXXXXXXXX </a:t>
            </a:r>
          </a:p>
        </p:txBody>
      </p:sp>
      <p:sp>
        <p:nvSpPr>
          <p:cNvPr id="123" name="Triângulo isósceles 122">
            <a:extLst>
              <a:ext uri="{FF2B5EF4-FFF2-40B4-BE49-F238E27FC236}">
                <a16:creationId xmlns:a16="http://schemas.microsoft.com/office/drawing/2014/main" id="{BB5E9B67-3506-CFF1-AA49-03189D46424C}"/>
              </a:ext>
            </a:extLst>
          </p:cNvPr>
          <p:cNvSpPr/>
          <p:nvPr/>
        </p:nvSpPr>
        <p:spPr>
          <a:xfrm rot="10800000" flipH="1">
            <a:off x="9864550" y="316842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Triângulo isósceles 123">
            <a:extLst>
              <a:ext uri="{FF2B5EF4-FFF2-40B4-BE49-F238E27FC236}">
                <a16:creationId xmlns:a16="http://schemas.microsoft.com/office/drawing/2014/main" id="{3144377D-0083-A107-A100-26B0BB3FA15E}"/>
              </a:ext>
            </a:extLst>
          </p:cNvPr>
          <p:cNvSpPr/>
          <p:nvPr/>
        </p:nvSpPr>
        <p:spPr>
          <a:xfrm rot="10800000" flipH="1">
            <a:off x="9864550" y="3451455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64763E26-277C-9F5A-EB30-664532F6C1F2}"/>
              </a:ext>
            </a:extLst>
          </p:cNvPr>
          <p:cNvSpPr txBox="1"/>
          <p:nvPr/>
        </p:nvSpPr>
        <p:spPr>
          <a:xfrm>
            <a:off x="7658562" y="3312083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 7: XXXXXXXXX 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88F0FD1A-4075-ED79-77E6-6853D1DCBD43}"/>
              </a:ext>
            </a:extLst>
          </p:cNvPr>
          <p:cNvSpPr txBox="1"/>
          <p:nvPr/>
        </p:nvSpPr>
        <p:spPr>
          <a:xfrm>
            <a:off x="7642879" y="3630069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 8: XXXXXXXXX </a:t>
            </a:r>
          </a:p>
        </p:txBody>
      </p:sp>
      <p:sp>
        <p:nvSpPr>
          <p:cNvPr id="127" name="Triângulo isósceles 126">
            <a:extLst>
              <a:ext uri="{FF2B5EF4-FFF2-40B4-BE49-F238E27FC236}">
                <a16:creationId xmlns:a16="http://schemas.microsoft.com/office/drawing/2014/main" id="{67E62E55-9899-0AC8-AE3A-4A856010343E}"/>
              </a:ext>
            </a:extLst>
          </p:cNvPr>
          <p:cNvSpPr/>
          <p:nvPr/>
        </p:nvSpPr>
        <p:spPr>
          <a:xfrm rot="10800000" flipH="1">
            <a:off x="9864006" y="2823457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Triângulo isósceles 127">
            <a:extLst>
              <a:ext uri="{FF2B5EF4-FFF2-40B4-BE49-F238E27FC236}">
                <a16:creationId xmlns:a16="http://schemas.microsoft.com/office/drawing/2014/main" id="{F8A23195-91F0-A322-AC43-2F442E00C495}"/>
              </a:ext>
            </a:extLst>
          </p:cNvPr>
          <p:cNvSpPr/>
          <p:nvPr/>
        </p:nvSpPr>
        <p:spPr>
          <a:xfrm rot="10800000" flipH="1">
            <a:off x="9879689" y="3745291"/>
            <a:ext cx="93090" cy="7978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128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353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Black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Juliana Mycaelle Oliveira Silva</dc:creator>
  <cp:lastModifiedBy>Juliana Mycaelle Oliveira Silva</cp:lastModifiedBy>
  <cp:revision>2</cp:revision>
  <dcterms:created xsi:type="dcterms:W3CDTF">2024-12-05T11:51:26Z</dcterms:created>
  <dcterms:modified xsi:type="dcterms:W3CDTF">2024-12-09T10:53:13Z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57bf1a-c152-4c4f-a00e-351b32103ca2_Enabled">
    <vt:lpwstr>true</vt:lpwstr>
  </property>
  <property fmtid="{D5CDD505-2E9C-101B-9397-08002B2CF9AE}" pid="3" name="MSIP_Label_2057bf1a-c152-4c4f-a00e-351b32103ca2_SetDate">
    <vt:lpwstr>2024-12-05T11:59:03Z</vt:lpwstr>
  </property>
  <property fmtid="{D5CDD505-2E9C-101B-9397-08002B2CF9AE}" pid="4" name="MSIP_Label_2057bf1a-c152-4c4f-a00e-351b32103ca2_Method">
    <vt:lpwstr>Standard</vt:lpwstr>
  </property>
  <property fmtid="{D5CDD505-2E9C-101B-9397-08002B2CF9AE}" pid="5" name="MSIP_Label_2057bf1a-c152-4c4f-a00e-351b32103ca2_Name">
    <vt:lpwstr>Público</vt:lpwstr>
  </property>
  <property fmtid="{D5CDD505-2E9C-101B-9397-08002B2CF9AE}" pid="6" name="MSIP_Label_2057bf1a-c152-4c4f-a00e-351b32103ca2_SiteId">
    <vt:lpwstr>c45ab305-6c94-4ace-b7ae-5810e4d26b68</vt:lpwstr>
  </property>
  <property fmtid="{D5CDD505-2E9C-101B-9397-08002B2CF9AE}" pid="7" name="MSIP_Label_2057bf1a-c152-4c4f-a00e-351b32103ca2_ActionId">
    <vt:lpwstr>cc2318b3-1441-4db0-983c-e8d73bef5934</vt:lpwstr>
  </property>
  <property fmtid="{D5CDD505-2E9C-101B-9397-08002B2CF9AE}" pid="8" name="MSIP_Label_2057bf1a-c152-4c4f-a00e-351b32103ca2_ContentBits">
    <vt:lpwstr>0</vt:lpwstr>
  </property>
</Properties>
</file>