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handoutMasterIdLst>
    <p:handoutMasterId r:id="rId18"/>
  </p:handoutMasterIdLst>
  <p:sldIdLst>
    <p:sldId id="747" r:id="rId4"/>
    <p:sldId id="740" r:id="rId5"/>
    <p:sldId id="765" r:id="rId6"/>
    <p:sldId id="766" r:id="rId7"/>
    <p:sldId id="767" r:id="rId8"/>
    <p:sldId id="768" r:id="rId9"/>
    <p:sldId id="769" r:id="rId10"/>
    <p:sldId id="776" r:id="rId11"/>
    <p:sldId id="770" r:id="rId12"/>
    <p:sldId id="771" r:id="rId13"/>
    <p:sldId id="772" r:id="rId14"/>
    <p:sldId id="773" r:id="rId15"/>
    <p:sldId id="774" r:id="rId16"/>
    <p:sldId id="7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3325C738-914A-A94C-AB85-79A9F2BF9096}">
          <p14:sldIdLst>
            <p14:sldId id="747"/>
            <p14:sldId id="740"/>
            <p14:sldId id="765"/>
            <p14:sldId id="766"/>
            <p14:sldId id="767"/>
            <p14:sldId id="768"/>
            <p14:sldId id="769"/>
            <p14:sldId id="776"/>
            <p14:sldId id="770"/>
            <p14:sldId id="771"/>
            <p14:sldId id="772"/>
            <p14:sldId id="773"/>
            <p14:sldId id="774"/>
            <p14:sldId id="775"/>
          </p14:sldIdLst>
        </p14:section>
        <p14:section name="Templates" id="{EEF0B9A4-85FB-D943-9CF0-5DE064A2F3FF}">
          <p14:sldIdLst/>
        </p14:section>
        <p14:section name="imagens e ícones" id="{9428F49A-1317-F248-B258-F418C10B8585}">
          <p14:sldIdLst/>
        </p14:section>
        <p14:section name="Tutoriais" id="{3698C458-DA57-B74A-A1DF-89BD382E41F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36" userDrawn="1">
          <p15:clr>
            <a:srgbClr val="A4A3A4"/>
          </p15:clr>
        </p15:guide>
        <p15:guide id="2" pos="336" userDrawn="1">
          <p15:clr>
            <a:srgbClr val="A4A3A4"/>
          </p15:clr>
        </p15:guide>
        <p15:guide id="3" orient="horz" pos="3984" userDrawn="1">
          <p15:clr>
            <a:srgbClr val="A4A3A4"/>
          </p15:clr>
        </p15:guide>
        <p15:guide id="4" pos="74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rous Art" initials="GA" lastIdx="1" clrIdx="0">
    <p:extLst>
      <p:ext uri="{19B8F6BF-5375-455C-9EA6-DF929625EA0E}">
        <p15:presenceInfo xmlns:p15="http://schemas.microsoft.com/office/powerpoint/2012/main" userId="74acd13c187467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90E"/>
    <a:srgbClr val="FA8632"/>
    <a:srgbClr val="FA6738"/>
    <a:srgbClr val="FF6D3B"/>
    <a:srgbClr val="F95119"/>
    <a:srgbClr val="FA6939"/>
    <a:srgbClr val="E6BDAC"/>
    <a:srgbClr val="FA9F2E"/>
    <a:srgbClr val="F91D0F"/>
    <a:srgbClr val="9C2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8D1D24-A305-4198-8C0D-4E047C98EF7A}" v="1" dt="2025-02-25T12:06:28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6374" autoAdjust="0"/>
  </p:normalViewPr>
  <p:slideViewPr>
    <p:cSldViewPr snapToGrid="0" showGuides="1">
      <p:cViewPr varScale="1">
        <p:scale>
          <a:sx n="88" d="100"/>
          <a:sy n="88" d="100"/>
        </p:scale>
        <p:origin x="619" y="288"/>
      </p:cViewPr>
      <p:guideLst>
        <p:guide orient="horz" pos="336"/>
        <p:guide pos="336"/>
        <p:guide orient="horz" pos="3984"/>
        <p:guide pos="74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4128"/>
    </p:cViewPr>
  </p:sorter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sJJ ADM" userId="2b75463c530e37c5" providerId="LiveId" clId="{828D1D24-A305-4198-8C0D-4E047C98EF7A}"/>
    <pc:docChg chg="custSel addSld delSld modSld sldOrd modSection">
      <pc:chgData name="SisJJ ADM" userId="2b75463c530e37c5" providerId="LiveId" clId="{828D1D24-A305-4198-8C0D-4E047C98EF7A}" dt="2025-02-25T12:56:31.934" v="413" actId="1076"/>
      <pc:docMkLst>
        <pc:docMk/>
      </pc:docMkLst>
      <pc:sldChg chg="del">
        <pc:chgData name="SisJJ ADM" userId="2b75463c530e37c5" providerId="LiveId" clId="{828D1D24-A305-4198-8C0D-4E047C98EF7A}" dt="2025-02-25T12:55:11.773" v="411" actId="47"/>
        <pc:sldMkLst>
          <pc:docMk/>
          <pc:sldMk cId="280538438" sldId="258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384566714" sldId="261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2000584716" sldId="284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941242210" sldId="296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2894358153" sldId="317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3353784642" sldId="322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622384577" sldId="324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483939742" sldId="325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148041541" sldId="326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536600479" sldId="327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757176450" sldId="328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163966289" sldId="329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607054170" sldId="330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1533031648" sldId="331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729077845" sldId="335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2153411410" sldId="336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426180308" sldId="337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451085489" sldId="338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576779223" sldId="339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3296764338" sldId="344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1198573785" sldId="354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4260781884" sldId="360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3173757561" sldId="363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2498243371" sldId="367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2006309632" sldId="368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391223810" sldId="369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4079984119" sldId="376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395704243" sldId="382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438643245" sldId="383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2899277276" sldId="384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515425932" sldId="386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690433482" sldId="387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2585800958" sldId="389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3276212129" sldId="398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3908185531" sldId="401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110735165" sldId="402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2717975537" sldId="403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3330235874" sldId="406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1109530869" sldId="408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3796487519" sldId="415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869503319" sldId="417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1948925044" sldId="418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3601147714" sldId="421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615338464" sldId="423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113137013" sldId="425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1229419109" sldId="432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2565129928" sldId="433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331835202" sldId="437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2486723830" sldId="442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2926879447" sldId="447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2752933498" sldId="449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2582998388" sldId="467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2245244669" sldId="476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669843348" sldId="479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4214945202" sldId="481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3693133462" sldId="499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1720312234" sldId="500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2956947642" sldId="523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3900936457" sldId="532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2025175245" sldId="559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3719956072" sldId="575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817908947" sldId="576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2232244408" sldId="589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3077130792" sldId="593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363356867" sldId="595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3507028545" sldId="596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1212211839" sldId="597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3099726933" sldId="598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2677248321" sldId="599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1846222757" sldId="601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3926411905" sldId="603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847779035" sldId="604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1536988078" sldId="605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1014050977" sldId="606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2025322543" sldId="611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3043848071" sldId="614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2105454327" sldId="630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2502910322" sldId="636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3423760453" sldId="638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4127347409" sldId="668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3814466885" sldId="669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1220456296" sldId="680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970566676" sldId="683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933642321" sldId="688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2411898803" sldId="710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842038443" sldId="714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702981460" sldId="715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4197574679" sldId="716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3875290149" sldId="717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2510183629" sldId="719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985768231" sldId="721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493225060" sldId="722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2315500854" sldId="723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2340139401" sldId="739"/>
        </pc:sldMkLst>
      </pc:sldChg>
      <pc:sldChg chg="addSp modSp mod">
        <pc:chgData name="SisJJ ADM" userId="2b75463c530e37c5" providerId="LiveId" clId="{828D1D24-A305-4198-8C0D-4E047C98EF7A}" dt="2025-02-25T12:07:40.081" v="69" actId="20577"/>
        <pc:sldMkLst>
          <pc:docMk/>
          <pc:sldMk cId="1888906356" sldId="740"/>
        </pc:sldMkLst>
        <pc:spChg chg="add mod">
          <ac:chgData name="SisJJ ADM" userId="2b75463c530e37c5" providerId="LiveId" clId="{828D1D24-A305-4198-8C0D-4E047C98EF7A}" dt="2025-02-25T12:06:45.157" v="62" actId="1076"/>
          <ac:spMkLst>
            <pc:docMk/>
            <pc:sldMk cId="1888906356" sldId="740"/>
            <ac:spMk id="2" creationId="{EB6709A0-7643-6868-8F7D-718FF2C54797}"/>
          </ac:spMkLst>
        </pc:spChg>
        <pc:spChg chg="mod">
          <ac:chgData name="SisJJ ADM" userId="2b75463c530e37c5" providerId="LiveId" clId="{828D1D24-A305-4198-8C0D-4E047C98EF7A}" dt="2025-02-25T12:07:40.081" v="69" actId="20577"/>
          <ac:spMkLst>
            <pc:docMk/>
            <pc:sldMk cId="1888906356" sldId="740"/>
            <ac:spMk id="69" creationId="{4F2F2009-E064-4E01-B155-CCBB76DDF8B0}"/>
          </ac:spMkLst>
        </pc:spChg>
        <pc:spChg chg="mod">
          <ac:chgData name="SisJJ ADM" userId="2b75463c530e37c5" providerId="LiveId" clId="{828D1D24-A305-4198-8C0D-4E047C98EF7A}" dt="2025-02-25T12:06:47.783" v="63" actId="1076"/>
          <ac:spMkLst>
            <pc:docMk/>
            <pc:sldMk cId="1888906356" sldId="740"/>
            <ac:spMk id="70" creationId="{037E7611-07DD-924A-4E5A-57C6B856D972}"/>
          </ac:spMkLst>
        </pc:spChg>
        <pc:picChg chg="mod">
          <ac:chgData name="SisJJ ADM" userId="2b75463c530e37c5" providerId="LiveId" clId="{828D1D24-A305-4198-8C0D-4E047C98EF7A}" dt="2025-02-25T12:07:05.367" v="67" actId="1076"/>
          <ac:picMkLst>
            <pc:docMk/>
            <pc:sldMk cId="1888906356" sldId="740"/>
            <ac:picMk id="5" creationId="{EDA2296A-3879-06AD-1C0C-75D7C308886D}"/>
          </ac:picMkLst>
        </pc:picChg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1541533515" sldId="741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3118283850" sldId="742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3419468466" sldId="743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2859054516" sldId="744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3917372282" sldId="745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640343336" sldId="746"/>
        </pc:sldMkLst>
      </pc:sldChg>
      <pc:sldChg chg="ord">
        <pc:chgData name="SisJJ ADM" userId="2b75463c530e37c5" providerId="LiveId" clId="{828D1D24-A305-4198-8C0D-4E047C98EF7A}" dt="2025-02-25T12:05:11.449" v="3"/>
        <pc:sldMkLst>
          <pc:docMk/>
          <pc:sldMk cId="547789107" sldId="747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107480736" sldId="748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2252293320" sldId="749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574756523" sldId="751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2140783409" sldId="752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3645781166" sldId="753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1848122907" sldId="754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916251610" sldId="755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232877098" sldId="756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242371903" sldId="757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1978100221" sldId="758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3271659689" sldId="759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2162132977" sldId="760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3255810662" sldId="761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2680941845" sldId="762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3691017207" sldId="763"/>
        </pc:sldMkLst>
      </pc:sldChg>
      <pc:sldChg chg="del">
        <pc:chgData name="SisJJ ADM" userId="2b75463c530e37c5" providerId="LiveId" clId="{828D1D24-A305-4198-8C0D-4E047C98EF7A}" dt="2025-02-25T12:55:11.773" v="411" actId="47"/>
        <pc:sldMkLst>
          <pc:docMk/>
          <pc:sldMk cId="1490790562" sldId="764"/>
        </pc:sldMkLst>
      </pc:sldChg>
      <pc:sldChg chg="delSp modSp add mod">
        <pc:chgData name="SisJJ ADM" userId="2b75463c530e37c5" providerId="LiveId" clId="{828D1D24-A305-4198-8C0D-4E047C98EF7A}" dt="2025-02-25T12:56:27.923" v="412" actId="1076"/>
        <pc:sldMkLst>
          <pc:docMk/>
          <pc:sldMk cId="3867901255" sldId="765"/>
        </pc:sldMkLst>
        <pc:spChg chg="del">
          <ac:chgData name="SisJJ ADM" userId="2b75463c530e37c5" providerId="LiveId" clId="{828D1D24-A305-4198-8C0D-4E047C98EF7A}" dt="2025-02-25T12:11:05.139" v="111" actId="478"/>
          <ac:spMkLst>
            <pc:docMk/>
            <pc:sldMk cId="3867901255" sldId="765"/>
            <ac:spMk id="2" creationId="{D2B170EE-44A8-0E02-209E-106383CB5648}"/>
          </ac:spMkLst>
        </pc:spChg>
        <pc:spChg chg="mod">
          <ac:chgData name="SisJJ ADM" userId="2b75463c530e37c5" providerId="LiveId" clId="{828D1D24-A305-4198-8C0D-4E047C98EF7A}" dt="2025-02-25T12:56:27.923" v="412" actId="1076"/>
          <ac:spMkLst>
            <pc:docMk/>
            <pc:sldMk cId="3867901255" sldId="765"/>
            <ac:spMk id="69" creationId="{81FA1308-851A-D28E-CE4A-C2385B84F724}"/>
          </ac:spMkLst>
        </pc:spChg>
        <pc:spChg chg="del">
          <ac:chgData name="SisJJ ADM" userId="2b75463c530e37c5" providerId="LiveId" clId="{828D1D24-A305-4198-8C0D-4E047C98EF7A}" dt="2025-02-25T12:11:03.010" v="110" actId="478"/>
          <ac:spMkLst>
            <pc:docMk/>
            <pc:sldMk cId="3867901255" sldId="765"/>
            <ac:spMk id="70" creationId="{544264F5-72C1-3671-2FD4-9A705A089176}"/>
          </ac:spMkLst>
        </pc:spChg>
      </pc:sldChg>
      <pc:sldChg chg="modSp add mod">
        <pc:chgData name="SisJJ ADM" userId="2b75463c530e37c5" providerId="LiveId" clId="{828D1D24-A305-4198-8C0D-4E047C98EF7A}" dt="2025-02-25T12:56:31.934" v="413" actId="1076"/>
        <pc:sldMkLst>
          <pc:docMk/>
          <pc:sldMk cId="976669359" sldId="766"/>
        </pc:sldMkLst>
        <pc:spChg chg="mod">
          <ac:chgData name="SisJJ ADM" userId="2b75463c530e37c5" providerId="LiveId" clId="{828D1D24-A305-4198-8C0D-4E047C98EF7A}" dt="2025-02-25T12:56:31.934" v="413" actId="1076"/>
          <ac:spMkLst>
            <pc:docMk/>
            <pc:sldMk cId="976669359" sldId="766"/>
            <ac:spMk id="69" creationId="{EAC49BD0-888E-3454-9218-FEC2B35542DB}"/>
          </ac:spMkLst>
        </pc:spChg>
      </pc:sldChg>
      <pc:sldChg chg="modSp add mod">
        <pc:chgData name="SisJJ ADM" userId="2b75463c530e37c5" providerId="LiveId" clId="{828D1D24-A305-4198-8C0D-4E047C98EF7A}" dt="2025-02-25T12:16:48.848" v="190" actId="20577"/>
        <pc:sldMkLst>
          <pc:docMk/>
          <pc:sldMk cId="2628242014" sldId="767"/>
        </pc:sldMkLst>
        <pc:spChg chg="mod">
          <ac:chgData name="SisJJ ADM" userId="2b75463c530e37c5" providerId="LiveId" clId="{828D1D24-A305-4198-8C0D-4E047C98EF7A}" dt="2025-02-25T12:16:48.848" v="190" actId="20577"/>
          <ac:spMkLst>
            <pc:docMk/>
            <pc:sldMk cId="2628242014" sldId="767"/>
            <ac:spMk id="69" creationId="{9C5A4415-7CA3-30CD-6CA9-D4FC9A989B66}"/>
          </ac:spMkLst>
        </pc:spChg>
      </pc:sldChg>
      <pc:sldChg chg="modSp add mod">
        <pc:chgData name="SisJJ ADM" userId="2b75463c530e37c5" providerId="LiveId" clId="{828D1D24-A305-4198-8C0D-4E047C98EF7A}" dt="2025-02-25T12:18:13.275" v="208" actId="20577"/>
        <pc:sldMkLst>
          <pc:docMk/>
          <pc:sldMk cId="2664003560" sldId="768"/>
        </pc:sldMkLst>
        <pc:spChg chg="mod">
          <ac:chgData name="SisJJ ADM" userId="2b75463c530e37c5" providerId="LiveId" clId="{828D1D24-A305-4198-8C0D-4E047C98EF7A}" dt="2025-02-25T12:18:13.275" v="208" actId="20577"/>
          <ac:spMkLst>
            <pc:docMk/>
            <pc:sldMk cId="2664003560" sldId="768"/>
            <ac:spMk id="69" creationId="{0862D334-B07A-3AEA-68CE-DCAE816AA999}"/>
          </ac:spMkLst>
        </pc:spChg>
      </pc:sldChg>
      <pc:sldChg chg="modSp add mod">
        <pc:chgData name="SisJJ ADM" userId="2b75463c530e37c5" providerId="LiveId" clId="{828D1D24-A305-4198-8C0D-4E047C98EF7A}" dt="2025-02-25T12:18:23.621" v="224" actId="20577"/>
        <pc:sldMkLst>
          <pc:docMk/>
          <pc:sldMk cId="2780143398" sldId="769"/>
        </pc:sldMkLst>
        <pc:spChg chg="mod">
          <ac:chgData name="SisJJ ADM" userId="2b75463c530e37c5" providerId="LiveId" clId="{828D1D24-A305-4198-8C0D-4E047C98EF7A}" dt="2025-02-25T12:18:23.621" v="224" actId="20577"/>
          <ac:spMkLst>
            <pc:docMk/>
            <pc:sldMk cId="2780143398" sldId="769"/>
            <ac:spMk id="69" creationId="{3868DCA2-F5E4-E08E-D69E-4589460E3A11}"/>
          </ac:spMkLst>
        </pc:spChg>
      </pc:sldChg>
      <pc:sldChg chg="modSp add mod">
        <pc:chgData name="SisJJ ADM" userId="2b75463c530e37c5" providerId="LiveId" clId="{828D1D24-A305-4198-8C0D-4E047C98EF7A}" dt="2025-02-25T12:18:47.057" v="269" actId="20577"/>
        <pc:sldMkLst>
          <pc:docMk/>
          <pc:sldMk cId="1291139900" sldId="770"/>
        </pc:sldMkLst>
        <pc:spChg chg="mod">
          <ac:chgData name="SisJJ ADM" userId="2b75463c530e37c5" providerId="LiveId" clId="{828D1D24-A305-4198-8C0D-4E047C98EF7A}" dt="2025-02-25T12:18:47.057" v="269" actId="20577"/>
          <ac:spMkLst>
            <pc:docMk/>
            <pc:sldMk cId="1291139900" sldId="770"/>
            <ac:spMk id="69" creationId="{5167A0AA-D89B-7C84-BE42-9275857A2634}"/>
          </ac:spMkLst>
        </pc:spChg>
      </pc:sldChg>
      <pc:sldChg chg="modSp add mod">
        <pc:chgData name="SisJJ ADM" userId="2b75463c530e37c5" providerId="LiveId" clId="{828D1D24-A305-4198-8C0D-4E047C98EF7A}" dt="2025-02-25T12:18:54.895" v="272" actId="20577"/>
        <pc:sldMkLst>
          <pc:docMk/>
          <pc:sldMk cId="1586264582" sldId="771"/>
        </pc:sldMkLst>
        <pc:spChg chg="mod">
          <ac:chgData name="SisJJ ADM" userId="2b75463c530e37c5" providerId="LiveId" clId="{828D1D24-A305-4198-8C0D-4E047C98EF7A}" dt="2025-02-25T12:18:54.895" v="272" actId="20577"/>
          <ac:spMkLst>
            <pc:docMk/>
            <pc:sldMk cId="1586264582" sldId="771"/>
            <ac:spMk id="69" creationId="{F62C3322-485E-5E11-31FA-D31540559F9F}"/>
          </ac:spMkLst>
        </pc:spChg>
      </pc:sldChg>
      <pc:sldChg chg="modSp add mod">
        <pc:chgData name="SisJJ ADM" userId="2b75463c530e37c5" providerId="LiveId" clId="{828D1D24-A305-4198-8C0D-4E047C98EF7A}" dt="2025-02-25T12:19:01.500" v="275" actId="20577"/>
        <pc:sldMkLst>
          <pc:docMk/>
          <pc:sldMk cId="3996345494" sldId="772"/>
        </pc:sldMkLst>
        <pc:spChg chg="mod">
          <ac:chgData name="SisJJ ADM" userId="2b75463c530e37c5" providerId="LiveId" clId="{828D1D24-A305-4198-8C0D-4E047C98EF7A}" dt="2025-02-25T12:19:01.500" v="275" actId="20577"/>
          <ac:spMkLst>
            <pc:docMk/>
            <pc:sldMk cId="3996345494" sldId="772"/>
            <ac:spMk id="69" creationId="{354439B6-4EA2-B6CE-329F-68F5A6CAE580}"/>
          </ac:spMkLst>
        </pc:spChg>
      </pc:sldChg>
      <pc:sldChg chg="modSp add mod">
        <pc:chgData name="SisJJ ADM" userId="2b75463c530e37c5" providerId="LiveId" clId="{828D1D24-A305-4198-8C0D-4E047C98EF7A}" dt="2025-02-25T12:19:07.455" v="277" actId="20577"/>
        <pc:sldMkLst>
          <pc:docMk/>
          <pc:sldMk cId="4251658118" sldId="773"/>
        </pc:sldMkLst>
        <pc:spChg chg="mod">
          <ac:chgData name="SisJJ ADM" userId="2b75463c530e37c5" providerId="LiveId" clId="{828D1D24-A305-4198-8C0D-4E047C98EF7A}" dt="2025-02-25T12:19:07.455" v="277" actId="20577"/>
          <ac:spMkLst>
            <pc:docMk/>
            <pc:sldMk cId="4251658118" sldId="773"/>
            <ac:spMk id="69" creationId="{99FD9207-64A9-E636-62D5-12C4EEF5B9E5}"/>
          </ac:spMkLst>
        </pc:spChg>
      </pc:sldChg>
      <pc:sldChg chg="modSp add mod">
        <pc:chgData name="SisJJ ADM" userId="2b75463c530e37c5" providerId="LiveId" clId="{828D1D24-A305-4198-8C0D-4E047C98EF7A}" dt="2025-02-25T12:19:17.288" v="293" actId="20577"/>
        <pc:sldMkLst>
          <pc:docMk/>
          <pc:sldMk cId="2098505733" sldId="774"/>
        </pc:sldMkLst>
        <pc:spChg chg="mod">
          <ac:chgData name="SisJJ ADM" userId="2b75463c530e37c5" providerId="LiveId" clId="{828D1D24-A305-4198-8C0D-4E047C98EF7A}" dt="2025-02-25T12:19:17.288" v="293" actId="20577"/>
          <ac:spMkLst>
            <pc:docMk/>
            <pc:sldMk cId="2098505733" sldId="774"/>
            <ac:spMk id="69" creationId="{AC994E71-0B51-E037-62B6-65D90BD5A6B2}"/>
          </ac:spMkLst>
        </pc:spChg>
      </pc:sldChg>
      <pc:sldChg chg="modSp add mod">
        <pc:chgData name="SisJJ ADM" userId="2b75463c530e37c5" providerId="LiveId" clId="{828D1D24-A305-4198-8C0D-4E047C98EF7A}" dt="2025-02-25T12:20:02.507" v="394" actId="20577"/>
        <pc:sldMkLst>
          <pc:docMk/>
          <pc:sldMk cId="3326818925" sldId="775"/>
        </pc:sldMkLst>
        <pc:spChg chg="mod">
          <ac:chgData name="SisJJ ADM" userId="2b75463c530e37c5" providerId="LiveId" clId="{828D1D24-A305-4198-8C0D-4E047C98EF7A}" dt="2025-02-25T12:20:02.507" v="394" actId="20577"/>
          <ac:spMkLst>
            <pc:docMk/>
            <pc:sldMk cId="3326818925" sldId="775"/>
            <ac:spMk id="69" creationId="{E550F80D-6B6B-5F9B-AB9A-A1EE547F61BA}"/>
          </ac:spMkLst>
        </pc:spChg>
      </pc:sldChg>
      <pc:sldChg chg="modSp add mod">
        <pc:chgData name="SisJJ ADM" userId="2b75463c530e37c5" providerId="LiveId" clId="{828D1D24-A305-4198-8C0D-4E047C98EF7A}" dt="2025-02-25T12:48:50.415" v="410" actId="20577"/>
        <pc:sldMkLst>
          <pc:docMk/>
          <pc:sldMk cId="3342892327" sldId="776"/>
        </pc:sldMkLst>
        <pc:spChg chg="mod">
          <ac:chgData name="SisJJ ADM" userId="2b75463c530e37c5" providerId="LiveId" clId="{828D1D24-A305-4198-8C0D-4E047C98EF7A}" dt="2025-02-25T12:48:50.415" v="410" actId="20577"/>
          <ac:spMkLst>
            <pc:docMk/>
            <pc:sldMk cId="3342892327" sldId="776"/>
            <ac:spMk id="69" creationId="{D509495B-D5D8-3C34-DAB5-F02E0BDE5A52}"/>
          </ac:spMkLst>
        </pc:spChg>
      </pc:sldChg>
      <pc:sldMasterChg chg="delSldLayout">
        <pc:chgData name="SisJJ ADM" userId="2b75463c530e37c5" providerId="LiveId" clId="{828D1D24-A305-4198-8C0D-4E047C98EF7A}" dt="2025-02-25T12:55:11.773" v="411" actId="47"/>
        <pc:sldMasterMkLst>
          <pc:docMk/>
          <pc:sldMasterMk cId="3090569639" sldId="2147483648"/>
        </pc:sldMasterMkLst>
        <pc:sldLayoutChg chg="del">
          <pc:chgData name="SisJJ ADM" userId="2b75463c530e37c5" providerId="LiveId" clId="{828D1D24-A305-4198-8C0D-4E047C98EF7A}" dt="2025-02-25T12:55:11.773" v="411" actId="47"/>
          <pc:sldLayoutMkLst>
            <pc:docMk/>
            <pc:sldMasterMk cId="3090569639" sldId="2147483648"/>
            <pc:sldLayoutMk cId="4004384187" sldId="2147483754"/>
          </pc:sldLayoutMkLst>
        </pc:sldLayoutChg>
        <pc:sldLayoutChg chg="del">
          <pc:chgData name="SisJJ ADM" userId="2b75463c530e37c5" providerId="LiveId" clId="{828D1D24-A305-4198-8C0D-4E047C98EF7A}" dt="2025-02-25T12:55:11.773" v="411" actId="47"/>
          <pc:sldLayoutMkLst>
            <pc:docMk/>
            <pc:sldMasterMk cId="3090569639" sldId="2147483648"/>
            <pc:sldLayoutMk cId="2449026902" sldId="214748375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996EEF-566E-7A88-F308-3D4015628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DBD38-A3EA-998C-B5B7-F0D764512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3912D-7C6A-43A1-BD4F-844544856533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E6501-4663-6A70-ADCD-586B90C8C4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7DFDC-48CD-9984-5DE0-373B2C55F4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73D9B-926C-4BC4-9140-1F67C9ADB12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2269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09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45CB4-F559-31D9-9DC0-00F794EB294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80542" y="2256638"/>
            <a:ext cx="3311458" cy="4601362"/>
          </a:xfrm>
          <a:custGeom>
            <a:avLst/>
            <a:gdLst>
              <a:gd name="connsiteX0" fmla="*/ 0 w 3311458"/>
              <a:gd name="connsiteY0" fmla="*/ 0 h 5473700"/>
              <a:gd name="connsiteX1" fmla="*/ 3311458 w 3311458"/>
              <a:gd name="connsiteY1" fmla="*/ 0 h 5473700"/>
              <a:gd name="connsiteX2" fmla="*/ 3311458 w 3311458"/>
              <a:gd name="connsiteY2" fmla="*/ 5473700 h 5473700"/>
              <a:gd name="connsiteX3" fmla="*/ 0 w 3311458"/>
              <a:gd name="connsiteY3" fmla="*/ 5473700 h 547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1458" h="5473700">
                <a:moveTo>
                  <a:pt x="0" y="0"/>
                </a:moveTo>
                <a:lnTo>
                  <a:pt x="3311458" y="0"/>
                </a:lnTo>
                <a:lnTo>
                  <a:pt x="3311458" y="5473700"/>
                </a:lnTo>
                <a:lnTo>
                  <a:pt x="0" y="54737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31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E1D3E-7F41-84EF-B1CB-35BE57AA7A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62720" y="2260600"/>
            <a:ext cx="3174780" cy="4064000"/>
          </a:xfrm>
          <a:custGeom>
            <a:avLst/>
            <a:gdLst>
              <a:gd name="connsiteX0" fmla="*/ 0 w 3174780"/>
              <a:gd name="connsiteY0" fmla="*/ 0 h 4064000"/>
              <a:gd name="connsiteX1" fmla="*/ 3174780 w 3174780"/>
              <a:gd name="connsiteY1" fmla="*/ 0 h 4064000"/>
              <a:gd name="connsiteX2" fmla="*/ 3174780 w 3174780"/>
              <a:gd name="connsiteY2" fmla="*/ 4064000 h 4064000"/>
              <a:gd name="connsiteX3" fmla="*/ 0 w 3174780"/>
              <a:gd name="connsiteY3" fmla="*/ 4064000 h 40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4780" h="4064000">
                <a:moveTo>
                  <a:pt x="0" y="0"/>
                </a:moveTo>
                <a:lnTo>
                  <a:pt x="3174780" y="0"/>
                </a:lnTo>
                <a:lnTo>
                  <a:pt x="3174780" y="4064000"/>
                </a:lnTo>
                <a:lnTo>
                  <a:pt x="0" y="4064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38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EE669EC-7EBD-9DE5-66FB-A1FF797406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30041" y="3124200"/>
            <a:ext cx="5118100" cy="3200400"/>
          </a:xfrm>
          <a:custGeom>
            <a:avLst/>
            <a:gdLst>
              <a:gd name="connsiteX0" fmla="*/ 0 w 5118100"/>
              <a:gd name="connsiteY0" fmla="*/ 0 h 3200400"/>
              <a:gd name="connsiteX1" fmla="*/ 5118100 w 5118100"/>
              <a:gd name="connsiteY1" fmla="*/ 0 h 3200400"/>
              <a:gd name="connsiteX2" fmla="*/ 5118100 w 5118100"/>
              <a:gd name="connsiteY2" fmla="*/ 3200400 h 3200400"/>
              <a:gd name="connsiteX3" fmla="*/ 0 w 5118100"/>
              <a:gd name="connsiteY3" fmla="*/ 320040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100" h="3200400">
                <a:moveTo>
                  <a:pt x="0" y="0"/>
                </a:moveTo>
                <a:lnTo>
                  <a:pt x="5118100" y="0"/>
                </a:lnTo>
                <a:lnTo>
                  <a:pt x="5118100" y="3200400"/>
                </a:lnTo>
                <a:lnTo>
                  <a:pt x="0" y="3200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98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09DCCBD-D7DB-4038-DB46-7F1FEA1B01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78001" y="2793924"/>
            <a:ext cx="3394583" cy="4064077"/>
          </a:xfrm>
          <a:custGeom>
            <a:avLst/>
            <a:gdLst>
              <a:gd name="connsiteX0" fmla="*/ 0 w 3394583"/>
              <a:gd name="connsiteY0" fmla="*/ 0 h 4064077"/>
              <a:gd name="connsiteX1" fmla="*/ 3394583 w 3394583"/>
              <a:gd name="connsiteY1" fmla="*/ 0 h 4064077"/>
              <a:gd name="connsiteX2" fmla="*/ 3394583 w 3394583"/>
              <a:gd name="connsiteY2" fmla="*/ 4064077 h 4064077"/>
              <a:gd name="connsiteX3" fmla="*/ 0 w 3394583"/>
              <a:gd name="connsiteY3" fmla="*/ 4064077 h 406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4583" h="4064077">
                <a:moveTo>
                  <a:pt x="0" y="0"/>
                </a:moveTo>
                <a:lnTo>
                  <a:pt x="3394583" y="0"/>
                </a:lnTo>
                <a:lnTo>
                  <a:pt x="3394583" y="4064077"/>
                </a:lnTo>
                <a:lnTo>
                  <a:pt x="0" y="40640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98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7A77B2-9489-BC91-0A21-E07D09D5DF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57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8F156C2-4367-82AB-3C43-4D62D6DB65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13965" y="1780540"/>
            <a:ext cx="3296922" cy="3296920"/>
          </a:xfrm>
          <a:custGeom>
            <a:avLst/>
            <a:gdLst>
              <a:gd name="connsiteX0" fmla="*/ 1648461 w 3296922"/>
              <a:gd name="connsiteY0" fmla="*/ 0 h 3296920"/>
              <a:gd name="connsiteX1" fmla="*/ 3296922 w 3296922"/>
              <a:gd name="connsiteY1" fmla="*/ 1648460 h 3296920"/>
              <a:gd name="connsiteX2" fmla="*/ 1648461 w 3296922"/>
              <a:gd name="connsiteY2" fmla="*/ 3296920 h 3296920"/>
              <a:gd name="connsiteX3" fmla="*/ 0 w 3296922"/>
              <a:gd name="connsiteY3" fmla="*/ 1648460 h 3296920"/>
              <a:gd name="connsiteX4" fmla="*/ 1648461 w 3296922"/>
              <a:gd name="connsiteY4" fmla="*/ 0 h 329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922" h="3296920">
                <a:moveTo>
                  <a:pt x="1648461" y="0"/>
                </a:moveTo>
                <a:cubicBezTo>
                  <a:pt x="2558881" y="0"/>
                  <a:pt x="3296922" y="738041"/>
                  <a:pt x="3296922" y="1648460"/>
                </a:cubicBezTo>
                <a:cubicBezTo>
                  <a:pt x="3296922" y="2558879"/>
                  <a:pt x="2558881" y="3296920"/>
                  <a:pt x="1648461" y="3296920"/>
                </a:cubicBezTo>
                <a:cubicBezTo>
                  <a:pt x="738041" y="3296920"/>
                  <a:pt x="0" y="2558879"/>
                  <a:pt x="0" y="1648460"/>
                </a:cubicBezTo>
                <a:cubicBezTo>
                  <a:pt x="0" y="738041"/>
                  <a:pt x="738041" y="0"/>
                  <a:pt x="1648461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34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6CFDE-520C-67A9-D893-7F2E53FBF4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20112" y="2082800"/>
            <a:ext cx="3671888" cy="4216400"/>
          </a:xfrm>
          <a:custGeom>
            <a:avLst/>
            <a:gdLst>
              <a:gd name="connsiteX0" fmla="*/ 0 w 3671888"/>
              <a:gd name="connsiteY0" fmla="*/ 0 h 4216400"/>
              <a:gd name="connsiteX1" fmla="*/ 3671888 w 3671888"/>
              <a:gd name="connsiteY1" fmla="*/ 0 h 4216400"/>
              <a:gd name="connsiteX2" fmla="*/ 3671888 w 3671888"/>
              <a:gd name="connsiteY2" fmla="*/ 4216400 h 4216400"/>
              <a:gd name="connsiteX3" fmla="*/ 0 w 3671888"/>
              <a:gd name="connsiteY3" fmla="*/ 4216400 h 421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1888" h="4216400">
                <a:moveTo>
                  <a:pt x="0" y="0"/>
                </a:moveTo>
                <a:lnTo>
                  <a:pt x="3671888" y="0"/>
                </a:lnTo>
                <a:lnTo>
                  <a:pt x="3671888" y="4216400"/>
                </a:lnTo>
                <a:lnTo>
                  <a:pt x="0" y="4216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40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AD42303-BE6B-8853-2B0B-E3D63F8EA8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97928" y="2454727"/>
            <a:ext cx="6286500" cy="3657600"/>
          </a:xfrm>
          <a:custGeom>
            <a:avLst/>
            <a:gdLst>
              <a:gd name="connsiteX0" fmla="*/ 0 w 6286500"/>
              <a:gd name="connsiteY0" fmla="*/ 0 h 3657600"/>
              <a:gd name="connsiteX1" fmla="*/ 6286500 w 6286500"/>
              <a:gd name="connsiteY1" fmla="*/ 0 h 3657600"/>
              <a:gd name="connsiteX2" fmla="*/ 6286500 w 6286500"/>
              <a:gd name="connsiteY2" fmla="*/ 3657600 h 3657600"/>
              <a:gd name="connsiteX3" fmla="*/ 0 w 6286500"/>
              <a:gd name="connsiteY3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6500" h="3657600">
                <a:moveTo>
                  <a:pt x="0" y="0"/>
                </a:moveTo>
                <a:lnTo>
                  <a:pt x="6286500" y="0"/>
                </a:lnTo>
                <a:lnTo>
                  <a:pt x="6286500" y="3657600"/>
                </a:lnTo>
                <a:lnTo>
                  <a:pt x="0" y="36576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7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CC87-5037-05E4-C8C0-241743C4D6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59347" y="2305393"/>
            <a:ext cx="4937466" cy="4019207"/>
          </a:xfrm>
          <a:custGeom>
            <a:avLst/>
            <a:gdLst>
              <a:gd name="connsiteX0" fmla="*/ 0 w 4937466"/>
              <a:gd name="connsiteY0" fmla="*/ 0 h 4019207"/>
              <a:gd name="connsiteX1" fmla="*/ 4937466 w 4937466"/>
              <a:gd name="connsiteY1" fmla="*/ 0 h 4019207"/>
              <a:gd name="connsiteX2" fmla="*/ 4937466 w 4937466"/>
              <a:gd name="connsiteY2" fmla="*/ 4019207 h 4019207"/>
              <a:gd name="connsiteX3" fmla="*/ 0 w 4937466"/>
              <a:gd name="connsiteY3" fmla="*/ 4019207 h 401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466" h="4019207">
                <a:moveTo>
                  <a:pt x="0" y="0"/>
                </a:moveTo>
                <a:lnTo>
                  <a:pt x="4937466" y="0"/>
                </a:lnTo>
                <a:lnTo>
                  <a:pt x="4937466" y="4019207"/>
                </a:lnTo>
                <a:lnTo>
                  <a:pt x="0" y="401920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881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A76A802-5847-A865-E619-7A5680A37D1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91158" y="2290806"/>
            <a:ext cx="1856484" cy="1856484"/>
          </a:xfrm>
          <a:custGeom>
            <a:avLst/>
            <a:gdLst>
              <a:gd name="connsiteX0" fmla="*/ 928242 w 1856484"/>
              <a:gd name="connsiteY0" fmla="*/ 0 h 1856484"/>
              <a:gd name="connsiteX1" fmla="*/ 1856484 w 1856484"/>
              <a:gd name="connsiteY1" fmla="*/ 928242 h 1856484"/>
              <a:gd name="connsiteX2" fmla="*/ 928242 w 1856484"/>
              <a:gd name="connsiteY2" fmla="*/ 1856484 h 1856484"/>
              <a:gd name="connsiteX3" fmla="*/ 0 w 1856484"/>
              <a:gd name="connsiteY3" fmla="*/ 928242 h 1856484"/>
              <a:gd name="connsiteX4" fmla="*/ 928242 w 1856484"/>
              <a:gd name="connsiteY4" fmla="*/ 0 h 185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6484" h="1856484">
                <a:moveTo>
                  <a:pt x="928242" y="0"/>
                </a:moveTo>
                <a:cubicBezTo>
                  <a:pt x="1440896" y="0"/>
                  <a:pt x="1856484" y="415588"/>
                  <a:pt x="1856484" y="928242"/>
                </a:cubicBezTo>
                <a:cubicBezTo>
                  <a:pt x="1856484" y="1440896"/>
                  <a:pt x="1440896" y="1856484"/>
                  <a:pt x="928242" y="1856484"/>
                </a:cubicBezTo>
                <a:cubicBezTo>
                  <a:pt x="415588" y="1856484"/>
                  <a:pt x="0" y="1440896"/>
                  <a:pt x="0" y="928242"/>
                </a:cubicBezTo>
                <a:cubicBezTo>
                  <a:pt x="0" y="415588"/>
                  <a:pt x="415588" y="0"/>
                  <a:pt x="92824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0358FD-A592-D637-F184-C2B28791313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67758" y="2290806"/>
            <a:ext cx="1856484" cy="1856484"/>
          </a:xfrm>
          <a:custGeom>
            <a:avLst/>
            <a:gdLst>
              <a:gd name="connsiteX0" fmla="*/ 928242 w 1856484"/>
              <a:gd name="connsiteY0" fmla="*/ 0 h 1856484"/>
              <a:gd name="connsiteX1" fmla="*/ 1856484 w 1856484"/>
              <a:gd name="connsiteY1" fmla="*/ 928242 h 1856484"/>
              <a:gd name="connsiteX2" fmla="*/ 928242 w 1856484"/>
              <a:gd name="connsiteY2" fmla="*/ 1856484 h 1856484"/>
              <a:gd name="connsiteX3" fmla="*/ 0 w 1856484"/>
              <a:gd name="connsiteY3" fmla="*/ 928242 h 1856484"/>
              <a:gd name="connsiteX4" fmla="*/ 928242 w 1856484"/>
              <a:gd name="connsiteY4" fmla="*/ 0 h 185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6484" h="1856484">
                <a:moveTo>
                  <a:pt x="928242" y="0"/>
                </a:moveTo>
                <a:cubicBezTo>
                  <a:pt x="1440896" y="0"/>
                  <a:pt x="1856484" y="415588"/>
                  <a:pt x="1856484" y="928242"/>
                </a:cubicBezTo>
                <a:cubicBezTo>
                  <a:pt x="1856484" y="1440896"/>
                  <a:pt x="1440896" y="1856484"/>
                  <a:pt x="928242" y="1856484"/>
                </a:cubicBezTo>
                <a:cubicBezTo>
                  <a:pt x="415588" y="1856484"/>
                  <a:pt x="0" y="1440896"/>
                  <a:pt x="0" y="928242"/>
                </a:cubicBezTo>
                <a:cubicBezTo>
                  <a:pt x="0" y="415588"/>
                  <a:pt x="415588" y="0"/>
                  <a:pt x="92824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B545DD2-CB4E-6715-D227-5398C266441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444358" y="2290806"/>
            <a:ext cx="1856484" cy="1856484"/>
          </a:xfrm>
          <a:custGeom>
            <a:avLst/>
            <a:gdLst>
              <a:gd name="connsiteX0" fmla="*/ 928242 w 1856484"/>
              <a:gd name="connsiteY0" fmla="*/ 0 h 1856484"/>
              <a:gd name="connsiteX1" fmla="*/ 1856484 w 1856484"/>
              <a:gd name="connsiteY1" fmla="*/ 928242 h 1856484"/>
              <a:gd name="connsiteX2" fmla="*/ 928242 w 1856484"/>
              <a:gd name="connsiteY2" fmla="*/ 1856484 h 1856484"/>
              <a:gd name="connsiteX3" fmla="*/ 0 w 1856484"/>
              <a:gd name="connsiteY3" fmla="*/ 928242 h 1856484"/>
              <a:gd name="connsiteX4" fmla="*/ 928242 w 1856484"/>
              <a:gd name="connsiteY4" fmla="*/ 0 h 185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6484" h="1856484">
                <a:moveTo>
                  <a:pt x="928242" y="0"/>
                </a:moveTo>
                <a:cubicBezTo>
                  <a:pt x="1440896" y="0"/>
                  <a:pt x="1856484" y="415588"/>
                  <a:pt x="1856484" y="928242"/>
                </a:cubicBezTo>
                <a:cubicBezTo>
                  <a:pt x="1856484" y="1440896"/>
                  <a:pt x="1440896" y="1856484"/>
                  <a:pt x="928242" y="1856484"/>
                </a:cubicBezTo>
                <a:cubicBezTo>
                  <a:pt x="415588" y="1856484"/>
                  <a:pt x="0" y="1440896"/>
                  <a:pt x="0" y="928242"/>
                </a:cubicBezTo>
                <a:cubicBezTo>
                  <a:pt x="0" y="415588"/>
                  <a:pt x="415588" y="0"/>
                  <a:pt x="92824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908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4E094E5-C549-CA00-FBE0-1C8598E526E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02359" y="1811645"/>
            <a:ext cx="2084064" cy="2882286"/>
          </a:xfrm>
          <a:custGeom>
            <a:avLst/>
            <a:gdLst>
              <a:gd name="connsiteX0" fmla="*/ 0 w 2084064"/>
              <a:gd name="connsiteY0" fmla="*/ 0 h 2882286"/>
              <a:gd name="connsiteX1" fmla="*/ 2084064 w 2084064"/>
              <a:gd name="connsiteY1" fmla="*/ 0 h 2882286"/>
              <a:gd name="connsiteX2" fmla="*/ 2084064 w 2084064"/>
              <a:gd name="connsiteY2" fmla="*/ 2882286 h 2882286"/>
              <a:gd name="connsiteX3" fmla="*/ 0 w 2084064"/>
              <a:gd name="connsiteY3" fmla="*/ 2882286 h 288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4064" h="2882286">
                <a:moveTo>
                  <a:pt x="0" y="0"/>
                </a:moveTo>
                <a:lnTo>
                  <a:pt x="2084064" y="0"/>
                </a:lnTo>
                <a:lnTo>
                  <a:pt x="2084064" y="2882286"/>
                </a:lnTo>
                <a:lnTo>
                  <a:pt x="0" y="288228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F62D20F-1614-96E0-411C-90ED30DCC4D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397121" y="1811645"/>
            <a:ext cx="2084064" cy="2882286"/>
          </a:xfrm>
          <a:custGeom>
            <a:avLst/>
            <a:gdLst>
              <a:gd name="connsiteX0" fmla="*/ 0 w 2084064"/>
              <a:gd name="connsiteY0" fmla="*/ 0 h 2882286"/>
              <a:gd name="connsiteX1" fmla="*/ 2084064 w 2084064"/>
              <a:gd name="connsiteY1" fmla="*/ 0 h 2882286"/>
              <a:gd name="connsiteX2" fmla="*/ 2084064 w 2084064"/>
              <a:gd name="connsiteY2" fmla="*/ 2882286 h 2882286"/>
              <a:gd name="connsiteX3" fmla="*/ 0 w 2084064"/>
              <a:gd name="connsiteY3" fmla="*/ 2882286 h 288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4064" h="2882286">
                <a:moveTo>
                  <a:pt x="0" y="0"/>
                </a:moveTo>
                <a:lnTo>
                  <a:pt x="2084064" y="0"/>
                </a:lnTo>
                <a:lnTo>
                  <a:pt x="2084064" y="2882286"/>
                </a:lnTo>
                <a:lnTo>
                  <a:pt x="0" y="288228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D90F110-D657-0ABC-1082-81D5C54E6F3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95069" y="1811645"/>
            <a:ext cx="2084064" cy="2882286"/>
          </a:xfrm>
          <a:custGeom>
            <a:avLst/>
            <a:gdLst>
              <a:gd name="connsiteX0" fmla="*/ 0 w 2084064"/>
              <a:gd name="connsiteY0" fmla="*/ 0 h 2882286"/>
              <a:gd name="connsiteX1" fmla="*/ 2084064 w 2084064"/>
              <a:gd name="connsiteY1" fmla="*/ 0 h 2882286"/>
              <a:gd name="connsiteX2" fmla="*/ 2084064 w 2084064"/>
              <a:gd name="connsiteY2" fmla="*/ 2882286 h 2882286"/>
              <a:gd name="connsiteX3" fmla="*/ 0 w 2084064"/>
              <a:gd name="connsiteY3" fmla="*/ 2882286 h 288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4064" h="2882286">
                <a:moveTo>
                  <a:pt x="0" y="0"/>
                </a:moveTo>
                <a:lnTo>
                  <a:pt x="2084064" y="0"/>
                </a:lnTo>
                <a:lnTo>
                  <a:pt x="2084064" y="2882286"/>
                </a:lnTo>
                <a:lnTo>
                  <a:pt x="0" y="288228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716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24E346A-E198-697B-5DC0-55F4F48EF90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21479" y="2598339"/>
            <a:ext cx="2831451" cy="2831451"/>
          </a:xfrm>
          <a:custGeom>
            <a:avLst/>
            <a:gdLst>
              <a:gd name="connsiteX0" fmla="*/ 1415726 w 2831451"/>
              <a:gd name="connsiteY0" fmla="*/ 0 h 2831451"/>
              <a:gd name="connsiteX1" fmla="*/ 2831451 w 2831451"/>
              <a:gd name="connsiteY1" fmla="*/ 1415726 h 2831451"/>
              <a:gd name="connsiteX2" fmla="*/ 1415726 w 2831451"/>
              <a:gd name="connsiteY2" fmla="*/ 2831451 h 2831451"/>
              <a:gd name="connsiteX3" fmla="*/ 0 w 2831451"/>
              <a:gd name="connsiteY3" fmla="*/ 1415726 h 2831451"/>
              <a:gd name="connsiteX4" fmla="*/ 1415726 w 2831451"/>
              <a:gd name="connsiteY4" fmla="*/ 0 h 283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1451" h="2831451">
                <a:moveTo>
                  <a:pt x="1415726" y="0"/>
                </a:moveTo>
                <a:cubicBezTo>
                  <a:pt x="2197609" y="0"/>
                  <a:pt x="2831451" y="633842"/>
                  <a:pt x="2831451" y="1415726"/>
                </a:cubicBezTo>
                <a:cubicBezTo>
                  <a:pt x="2831451" y="2197609"/>
                  <a:pt x="2197609" y="2831451"/>
                  <a:pt x="1415726" y="2831451"/>
                </a:cubicBezTo>
                <a:cubicBezTo>
                  <a:pt x="633842" y="2831451"/>
                  <a:pt x="0" y="2197609"/>
                  <a:pt x="0" y="1415726"/>
                </a:cubicBezTo>
                <a:cubicBezTo>
                  <a:pt x="0" y="633842"/>
                  <a:pt x="633842" y="0"/>
                  <a:pt x="141572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AB0BB3A-222A-54E0-7B34-8B43517D95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66439" y="2676053"/>
            <a:ext cx="2658261" cy="2658261"/>
          </a:xfrm>
          <a:custGeom>
            <a:avLst/>
            <a:gdLst>
              <a:gd name="connsiteX0" fmla="*/ 1329130 w 2658261"/>
              <a:gd name="connsiteY0" fmla="*/ 0 h 2658261"/>
              <a:gd name="connsiteX1" fmla="*/ 2658261 w 2658261"/>
              <a:gd name="connsiteY1" fmla="*/ 1329131 h 2658261"/>
              <a:gd name="connsiteX2" fmla="*/ 1329130 w 2658261"/>
              <a:gd name="connsiteY2" fmla="*/ 2658261 h 2658261"/>
              <a:gd name="connsiteX3" fmla="*/ 0 w 2658261"/>
              <a:gd name="connsiteY3" fmla="*/ 1329131 h 2658261"/>
              <a:gd name="connsiteX4" fmla="*/ 1329130 w 2658261"/>
              <a:gd name="connsiteY4" fmla="*/ 0 h 265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8261" h="2658261">
                <a:moveTo>
                  <a:pt x="1329130" y="0"/>
                </a:moveTo>
                <a:cubicBezTo>
                  <a:pt x="2063190" y="0"/>
                  <a:pt x="2658261" y="595073"/>
                  <a:pt x="2658261" y="1329131"/>
                </a:cubicBezTo>
                <a:cubicBezTo>
                  <a:pt x="2658261" y="2063190"/>
                  <a:pt x="2063190" y="2658261"/>
                  <a:pt x="1329130" y="2658261"/>
                </a:cubicBezTo>
                <a:cubicBezTo>
                  <a:pt x="595073" y="2658261"/>
                  <a:pt x="0" y="2063190"/>
                  <a:pt x="0" y="1329131"/>
                </a:cubicBezTo>
                <a:cubicBezTo>
                  <a:pt x="0" y="595073"/>
                  <a:pt x="595073" y="0"/>
                  <a:pt x="132913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169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5A6A091-6C8B-E5EE-DD77-4E5ABB5573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10149" y="2546544"/>
            <a:ext cx="2187382" cy="2734226"/>
          </a:xfrm>
          <a:custGeom>
            <a:avLst/>
            <a:gdLst>
              <a:gd name="connsiteX0" fmla="*/ 185534 w 2187382"/>
              <a:gd name="connsiteY0" fmla="*/ 0 h 2734226"/>
              <a:gd name="connsiteX1" fmla="*/ 2001848 w 2187382"/>
              <a:gd name="connsiteY1" fmla="*/ 0 h 2734226"/>
              <a:gd name="connsiteX2" fmla="*/ 2187382 w 2187382"/>
              <a:gd name="connsiteY2" fmla="*/ 185534 h 2734226"/>
              <a:gd name="connsiteX3" fmla="*/ 2187382 w 2187382"/>
              <a:gd name="connsiteY3" fmla="*/ 2548692 h 2734226"/>
              <a:gd name="connsiteX4" fmla="*/ 2001848 w 2187382"/>
              <a:gd name="connsiteY4" fmla="*/ 2734226 h 2734226"/>
              <a:gd name="connsiteX5" fmla="*/ 185534 w 2187382"/>
              <a:gd name="connsiteY5" fmla="*/ 2734226 h 2734226"/>
              <a:gd name="connsiteX6" fmla="*/ 0 w 2187382"/>
              <a:gd name="connsiteY6" fmla="*/ 2548692 h 2734226"/>
              <a:gd name="connsiteX7" fmla="*/ 0 w 2187382"/>
              <a:gd name="connsiteY7" fmla="*/ 185534 h 2734226"/>
              <a:gd name="connsiteX8" fmla="*/ 185534 w 2187382"/>
              <a:gd name="connsiteY8" fmla="*/ 0 h 273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7382" h="2734226">
                <a:moveTo>
                  <a:pt x="185534" y="0"/>
                </a:moveTo>
                <a:lnTo>
                  <a:pt x="2001848" y="0"/>
                </a:lnTo>
                <a:cubicBezTo>
                  <a:pt x="2104316" y="0"/>
                  <a:pt x="2187382" y="83066"/>
                  <a:pt x="2187382" y="185534"/>
                </a:cubicBezTo>
                <a:lnTo>
                  <a:pt x="2187382" y="2548692"/>
                </a:lnTo>
                <a:cubicBezTo>
                  <a:pt x="2187382" y="2651160"/>
                  <a:pt x="2104316" y="2734226"/>
                  <a:pt x="2001848" y="2734226"/>
                </a:cubicBezTo>
                <a:lnTo>
                  <a:pt x="185534" y="2734226"/>
                </a:lnTo>
                <a:cubicBezTo>
                  <a:pt x="83066" y="2734226"/>
                  <a:pt x="0" y="2651160"/>
                  <a:pt x="0" y="2548692"/>
                </a:cubicBezTo>
                <a:lnTo>
                  <a:pt x="0" y="185534"/>
                </a:lnTo>
                <a:cubicBezTo>
                  <a:pt x="0" y="83066"/>
                  <a:pt x="83066" y="0"/>
                  <a:pt x="18553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97B9D9-D48E-10FA-F4AA-3F7CB62F8F5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508945" y="2693369"/>
            <a:ext cx="1823153" cy="2278940"/>
          </a:xfrm>
          <a:custGeom>
            <a:avLst/>
            <a:gdLst>
              <a:gd name="connsiteX0" fmla="*/ 154640 w 1823153"/>
              <a:gd name="connsiteY0" fmla="*/ 0 h 2278940"/>
              <a:gd name="connsiteX1" fmla="*/ 1668513 w 1823153"/>
              <a:gd name="connsiteY1" fmla="*/ 0 h 2278940"/>
              <a:gd name="connsiteX2" fmla="*/ 1823153 w 1823153"/>
              <a:gd name="connsiteY2" fmla="*/ 154640 h 2278940"/>
              <a:gd name="connsiteX3" fmla="*/ 1823153 w 1823153"/>
              <a:gd name="connsiteY3" fmla="*/ 2124300 h 2278940"/>
              <a:gd name="connsiteX4" fmla="*/ 1668513 w 1823153"/>
              <a:gd name="connsiteY4" fmla="*/ 2278940 h 2278940"/>
              <a:gd name="connsiteX5" fmla="*/ 154640 w 1823153"/>
              <a:gd name="connsiteY5" fmla="*/ 2278940 h 2278940"/>
              <a:gd name="connsiteX6" fmla="*/ 0 w 1823153"/>
              <a:gd name="connsiteY6" fmla="*/ 2124300 h 2278940"/>
              <a:gd name="connsiteX7" fmla="*/ 0 w 1823153"/>
              <a:gd name="connsiteY7" fmla="*/ 154640 h 2278940"/>
              <a:gd name="connsiteX8" fmla="*/ 154640 w 1823153"/>
              <a:gd name="connsiteY8" fmla="*/ 0 h 227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3153" h="2278940">
                <a:moveTo>
                  <a:pt x="154640" y="0"/>
                </a:moveTo>
                <a:lnTo>
                  <a:pt x="1668513" y="0"/>
                </a:lnTo>
                <a:cubicBezTo>
                  <a:pt x="1753918" y="0"/>
                  <a:pt x="1823153" y="69235"/>
                  <a:pt x="1823153" y="154640"/>
                </a:cubicBezTo>
                <a:lnTo>
                  <a:pt x="1823153" y="2124300"/>
                </a:lnTo>
                <a:cubicBezTo>
                  <a:pt x="1823153" y="2209705"/>
                  <a:pt x="1753918" y="2278940"/>
                  <a:pt x="1668513" y="2278940"/>
                </a:cubicBezTo>
                <a:lnTo>
                  <a:pt x="154640" y="2278940"/>
                </a:lnTo>
                <a:cubicBezTo>
                  <a:pt x="69235" y="2278940"/>
                  <a:pt x="0" y="2209705"/>
                  <a:pt x="0" y="2124300"/>
                </a:cubicBezTo>
                <a:lnTo>
                  <a:pt x="0" y="154640"/>
                </a:lnTo>
                <a:cubicBezTo>
                  <a:pt x="0" y="69235"/>
                  <a:pt x="69235" y="0"/>
                  <a:pt x="15464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3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9B7CAE4-6282-D833-D4CF-5FC2677EFE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14949" y="2300022"/>
            <a:ext cx="4292060" cy="3212420"/>
          </a:xfrm>
          <a:custGeom>
            <a:avLst/>
            <a:gdLst>
              <a:gd name="connsiteX0" fmla="*/ 52266 w 4292060"/>
              <a:gd name="connsiteY0" fmla="*/ 0 h 3212420"/>
              <a:gd name="connsiteX1" fmla="*/ 4239794 w 4292060"/>
              <a:gd name="connsiteY1" fmla="*/ 0 h 3212420"/>
              <a:gd name="connsiteX2" fmla="*/ 4292060 w 4292060"/>
              <a:gd name="connsiteY2" fmla="*/ 52266 h 3212420"/>
              <a:gd name="connsiteX3" fmla="*/ 4292060 w 4292060"/>
              <a:gd name="connsiteY3" fmla="*/ 3160154 h 3212420"/>
              <a:gd name="connsiteX4" fmla="*/ 4239794 w 4292060"/>
              <a:gd name="connsiteY4" fmla="*/ 3212420 h 3212420"/>
              <a:gd name="connsiteX5" fmla="*/ 52266 w 4292060"/>
              <a:gd name="connsiteY5" fmla="*/ 3212420 h 3212420"/>
              <a:gd name="connsiteX6" fmla="*/ 0 w 4292060"/>
              <a:gd name="connsiteY6" fmla="*/ 3160154 h 3212420"/>
              <a:gd name="connsiteX7" fmla="*/ 0 w 4292060"/>
              <a:gd name="connsiteY7" fmla="*/ 52266 h 3212420"/>
              <a:gd name="connsiteX8" fmla="*/ 52266 w 4292060"/>
              <a:gd name="connsiteY8" fmla="*/ 0 h 321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92060" h="3212420">
                <a:moveTo>
                  <a:pt x="52266" y="0"/>
                </a:moveTo>
                <a:lnTo>
                  <a:pt x="4239794" y="0"/>
                </a:lnTo>
                <a:cubicBezTo>
                  <a:pt x="4268660" y="0"/>
                  <a:pt x="4292060" y="23400"/>
                  <a:pt x="4292060" y="52266"/>
                </a:cubicBezTo>
                <a:lnTo>
                  <a:pt x="4292060" y="3160154"/>
                </a:lnTo>
                <a:cubicBezTo>
                  <a:pt x="4292060" y="3189020"/>
                  <a:pt x="4268660" y="3212420"/>
                  <a:pt x="4239794" y="3212420"/>
                </a:cubicBezTo>
                <a:lnTo>
                  <a:pt x="52266" y="3212420"/>
                </a:lnTo>
                <a:cubicBezTo>
                  <a:pt x="23400" y="3212420"/>
                  <a:pt x="0" y="3189020"/>
                  <a:pt x="0" y="3160154"/>
                </a:cubicBezTo>
                <a:lnTo>
                  <a:pt x="0" y="52266"/>
                </a:lnTo>
                <a:cubicBezTo>
                  <a:pt x="0" y="23400"/>
                  <a:pt x="23400" y="0"/>
                  <a:pt x="522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8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C6C8B-7FB5-9D09-B91F-AA9381A415F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63811" y="2431072"/>
            <a:ext cx="4634979" cy="3472804"/>
          </a:xfrm>
          <a:custGeom>
            <a:avLst/>
            <a:gdLst>
              <a:gd name="connsiteX0" fmla="*/ 68658 w 4634979"/>
              <a:gd name="connsiteY0" fmla="*/ 0 h 3472804"/>
              <a:gd name="connsiteX1" fmla="*/ 4566322 w 4634979"/>
              <a:gd name="connsiteY1" fmla="*/ 0 h 3472804"/>
              <a:gd name="connsiteX2" fmla="*/ 4634979 w 4634979"/>
              <a:gd name="connsiteY2" fmla="*/ 68658 h 3472804"/>
              <a:gd name="connsiteX3" fmla="*/ 4634979 w 4634979"/>
              <a:gd name="connsiteY3" fmla="*/ 3404147 h 3472804"/>
              <a:gd name="connsiteX4" fmla="*/ 4566322 w 4634979"/>
              <a:gd name="connsiteY4" fmla="*/ 3472804 h 3472804"/>
              <a:gd name="connsiteX5" fmla="*/ 68658 w 4634979"/>
              <a:gd name="connsiteY5" fmla="*/ 3472804 h 3472804"/>
              <a:gd name="connsiteX6" fmla="*/ 0 w 4634979"/>
              <a:gd name="connsiteY6" fmla="*/ 3404147 h 3472804"/>
              <a:gd name="connsiteX7" fmla="*/ 0 w 4634979"/>
              <a:gd name="connsiteY7" fmla="*/ 68658 h 3472804"/>
              <a:gd name="connsiteX8" fmla="*/ 68658 w 4634979"/>
              <a:gd name="connsiteY8" fmla="*/ 0 h 347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34979" h="3472804">
                <a:moveTo>
                  <a:pt x="68658" y="0"/>
                </a:moveTo>
                <a:lnTo>
                  <a:pt x="4566322" y="0"/>
                </a:lnTo>
                <a:cubicBezTo>
                  <a:pt x="4604240" y="0"/>
                  <a:pt x="4634979" y="30740"/>
                  <a:pt x="4634979" y="68658"/>
                </a:cubicBezTo>
                <a:lnTo>
                  <a:pt x="4634979" y="3404147"/>
                </a:lnTo>
                <a:cubicBezTo>
                  <a:pt x="4634979" y="3442066"/>
                  <a:pt x="4604240" y="3472804"/>
                  <a:pt x="4566322" y="3472804"/>
                </a:cubicBezTo>
                <a:lnTo>
                  <a:pt x="68658" y="3472804"/>
                </a:lnTo>
                <a:cubicBezTo>
                  <a:pt x="30740" y="3472804"/>
                  <a:pt x="0" y="3442066"/>
                  <a:pt x="0" y="3404147"/>
                </a:cubicBezTo>
                <a:lnTo>
                  <a:pt x="0" y="68658"/>
                </a:lnTo>
                <a:cubicBezTo>
                  <a:pt x="0" y="30740"/>
                  <a:pt x="30740" y="0"/>
                  <a:pt x="6865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55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10B211E-311E-E87B-7DA4-B5C0515C3E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86470" y="3038458"/>
            <a:ext cx="5837808" cy="3149171"/>
          </a:xfrm>
          <a:custGeom>
            <a:avLst/>
            <a:gdLst>
              <a:gd name="connsiteX0" fmla="*/ 0 w 5837808"/>
              <a:gd name="connsiteY0" fmla="*/ 0 h 3149171"/>
              <a:gd name="connsiteX1" fmla="*/ 5837808 w 5837808"/>
              <a:gd name="connsiteY1" fmla="*/ 0 h 3149171"/>
              <a:gd name="connsiteX2" fmla="*/ 5837808 w 5837808"/>
              <a:gd name="connsiteY2" fmla="*/ 3149171 h 3149171"/>
              <a:gd name="connsiteX3" fmla="*/ 0 w 5837808"/>
              <a:gd name="connsiteY3" fmla="*/ 3149171 h 3149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37808" h="3149171">
                <a:moveTo>
                  <a:pt x="0" y="0"/>
                </a:moveTo>
                <a:lnTo>
                  <a:pt x="5837808" y="0"/>
                </a:lnTo>
                <a:lnTo>
                  <a:pt x="5837808" y="3149171"/>
                </a:lnTo>
                <a:lnTo>
                  <a:pt x="0" y="314917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60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D39B174-876C-D3E2-1AF4-FEB8ADAB1DF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71910" y="2293510"/>
            <a:ext cx="2571354" cy="3466348"/>
          </a:xfrm>
          <a:custGeom>
            <a:avLst/>
            <a:gdLst>
              <a:gd name="connsiteX0" fmla="*/ 0 w 2571354"/>
              <a:gd name="connsiteY0" fmla="*/ 0 h 3466348"/>
              <a:gd name="connsiteX1" fmla="*/ 2571354 w 2571354"/>
              <a:gd name="connsiteY1" fmla="*/ 0 h 3466348"/>
              <a:gd name="connsiteX2" fmla="*/ 2571354 w 2571354"/>
              <a:gd name="connsiteY2" fmla="*/ 3466348 h 3466348"/>
              <a:gd name="connsiteX3" fmla="*/ 0 w 2571354"/>
              <a:gd name="connsiteY3" fmla="*/ 3466348 h 3466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1354" h="3466348">
                <a:moveTo>
                  <a:pt x="0" y="0"/>
                </a:moveTo>
                <a:lnTo>
                  <a:pt x="2571354" y="0"/>
                </a:lnTo>
                <a:lnTo>
                  <a:pt x="2571354" y="3466348"/>
                </a:lnTo>
                <a:lnTo>
                  <a:pt x="0" y="3466348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2509941-3B3C-2124-76FA-ADE336A4880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92370" y="2293510"/>
            <a:ext cx="2571354" cy="3466348"/>
          </a:xfrm>
          <a:custGeom>
            <a:avLst/>
            <a:gdLst>
              <a:gd name="connsiteX0" fmla="*/ 0 w 2571354"/>
              <a:gd name="connsiteY0" fmla="*/ 0 h 3466348"/>
              <a:gd name="connsiteX1" fmla="*/ 2571354 w 2571354"/>
              <a:gd name="connsiteY1" fmla="*/ 0 h 3466348"/>
              <a:gd name="connsiteX2" fmla="*/ 2571354 w 2571354"/>
              <a:gd name="connsiteY2" fmla="*/ 3466348 h 3466348"/>
              <a:gd name="connsiteX3" fmla="*/ 0 w 2571354"/>
              <a:gd name="connsiteY3" fmla="*/ 3466348 h 3466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1354" h="3466348">
                <a:moveTo>
                  <a:pt x="0" y="0"/>
                </a:moveTo>
                <a:lnTo>
                  <a:pt x="2571354" y="0"/>
                </a:lnTo>
                <a:lnTo>
                  <a:pt x="2571354" y="3466348"/>
                </a:lnTo>
                <a:lnTo>
                  <a:pt x="0" y="3466348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570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A1B48CA-3949-44A1-0C2D-7BB859EFF6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49906" y="2789005"/>
            <a:ext cx="4289498" cy="2696260"/>
          </a:xfrm>
          <a:custGeom>
            <a:avLst/>
            <a:gdLst>
              <a:gd name="connsiteX0" fmla="*/ 0 w 4289498"/>
              <a:gd name="connsiteY0" fmla="*/ 0 h 2696260"/>
              <a:gd name="connsiteX1" fmla="*/ 4289498 w 4289498"/>
              <a:gd name="connsiteY1" fmla="*/ 0 h 2696260"/>
              <a:gd name="connsiteX2" fmla="*/ 4289498 w 4289498"/>
              <a:gd name="connsiteY2" fmla="*/ 2696260 h 2696260"/>
              <a:gd name="connsiteX3" fmla="*/ 0 w 4289498"/>
              <a:gd name="connsiteY3" fmla="*/ 2696260 h 269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9498" h="2696260">
                <a:moveTo>
                  <a:pt x="0" y="0"/>
                </a:moveTo>
                <a:lnTo>
                  <a:pt x="4289498" y="0"/>
                </a:lnTo>
                <a:lnTo>
                  <a:pt x="4289498" y="2696260"/>
                </a:lnTo>
                <a:lnTo>
                  <a:pt x="0" y="269626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44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CCF0C09-6014-E240-42C7-5C0AF207458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96623" y="2494861"/>
            <a:ext cx="4233614" cy="2392055"/>
          </a:xfrm>
          <a:custGeom>
            <a:avLst/>
            <a:gdLst>
              <a:gd name="connsiteX0" fmla="*/ 0 w 4233614"/>
              <a:gd name="connsiteY0" fmla="*/ 0 h 2392055"/>
              <a:gd name="connsiteX1" fmla="*/ 4233614 w 4233614"/>
              <a:gd name="connsiteY1" fmla="*/ 0 h 2392055"/>
              <a:gd name="connsiteX2" fmla="*/ 4233614 w 4233614"/>
              <a:gd name="connsiteY2" fmla="*/ 2392055 h 2392055"/>
              <a:gd name="connsiteX3" fmla="*/ 0 w 4233614"/>
              <a:gd name="connsiteY3" fmla="*/ 2392055 h 23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3614" h="2392055">
                <a:moveTo>
                  <a:pt x="0" y="0"/>
                </a:moveTo>
                <a:lnTo>
                  <a:pt x="4233614" y="0"/>
                </a:lnTo>
                <a:lnTo>
                  <a:pt x="4233614" y="2392055"/>
                </a:lnTo>
                <a:lnTo>
                  <a:pt x="0" y="239205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14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F16BDC7-2DD6-24E4-750E-EFED8B2FD2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88418" y="1977743"/>
            <a:ext cx="1814079" cy="3898670"/>
          </a:xfrm>
          <a:custGeom>
            <a:avLst/>
            <a:gdLst>
              <a:gd name="connsiteX0" fmla="*/ 162415 w 1814079"/>
              <a:gd name="connsiteY0" fmla="*/ 0 h 3898670"/>
              <a:gd name="connsiteX1" fmla="*/ 393445 w 1814079"/>
              <a:gd name="connsiteY1" fmla="*/ 0 h 3898670"/>
              <a:gd name="connsiteX2" fmla="*/ 514790 w 1814079"/>
              <a:gd name="connsiteY2" fmla="*/ 121014 h 3898670"/>
              <a:gd name="connsiteX3" fmla="*/ 1314692 w 1814079"/>
              <a:gd name="connsiteY3" fmla="*/ 121014 h 3898670"/>
              <a:gd name="connsiteX4" fmla="*/ 1402847 w 1814079"/>
              <a:gd name="connsiteY4" fmla="*/ 13386 h 3898670"/>
              <a:gd name="connsiteX5" fmla="*/ 1410640 w 1814079"/>
              <a:gd name="connsiteY5" fmla="*/ 0 h 3898670"/>
              <a:gd name="connsiteX6" fmla="*/ 1651665 w 1814079"/>
              <a:gd name="connsiteY6" fmla="*/ 0 h 3898670"/>
              <a:gd name="connsiteX7" fmla="*/ 1814079 w 1814079"/>
              <a:gd name="connsiteY7" fmla="*/ 161379 h 3898670"/>
              <a:gd name="connsiteX8" fmla="*/ 1814079 w 1814079"/>
              <a:gd name="connsiteY8" fmla="*/ 3737292 h 3898670"/>
              <a:gd name="connsiteX9" fmla="*/ 1651665 w 1814079"/>
              <a:gd name="connsiteY9" fmla="*/ 3898670 h 3898670"/>
              <a:gd name="connsiteX10" fmla="*/ 162415 w 1814079"/>
              <a:gd name="connsiteY10" fmla="*/ 3898670 h 3898670"/>
              <a:gd name="connsiteX11" fmla="*/ 0 w 1814079"/>
              <a:gd name="connsiteY11" fmla="*/ 3737292 h 3898670"/>
              <a:gd name="connsiteX12" fmla="*/ 0 w 1814079"/>
              <a:gd name="connsiteY12" fmla="*/ 161379 h 3898670"/>
              <a:gd name="connsiteX13" fmla="*/ 162415 w 1814079"/>
              <a:gd name="connsiteY13" fmla="*/ 0 h 389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14079" h="3898670">
                <a:moveTo>
                  <a:pt x="162415" y="0"/>
                </a:moveTo>
                <a:lnTo>
                  <a:pt x="393445" y="0"/>
                </a:lnTo>
                <a:cubicBezTo>
                  <a:pt x="429476" y="7214"/>
                  <a:pt x="390428" y="120425"/>
                  <a:pt x="514790" y="121014"/>
                </a:cubicBezTo>
                <a:lnTo>
                  <a:pt x="1314692" y="121014"/>
                </a:lnTo>
                <a:cubicBezTo>
                  <a:pt x="1408788" y="93404"/>
                  <a:pt x="1387842" y="50664"/>
                  <a:pt x="1402847" y="13386"/>
                </a:cubicBezTo>
                <a:lnTo>
                  <a:pt x="1410640" y="0"/>
                </a:lnTo>
                <a:lnTo>
                  <a:pt x="1651665" y="0"/>
                </a:lnTo>
                <a:cubicBezTo>
                  <a:pt x="1741364" y="0"/>
                  <a:pt x="1814079" y="72252"/>
                  <a:pt x="1814079" y="161379"/>
                </a:cubicBezTo>
                <a:lnTo>
                  <a:pt x="1814079" y="3737292"/>
                </a:lnTo>
                <a:cubicBezTo>
                  <a:pt x="1814079" y="3826418"/>
                  <a:pt x="1741364" y="3898670"/>
                  <a:pt x="1651665" y="3898670"/>
                </a:cubicBezTo>
                <a:lnTo>
                  <a:pt x="162415" y="3898670"/>
                </a:lnTo>
                <a:cubicBezTo>
                  <a:pt x="72715" y="3898670"/>
                  <a:pt x="0" y="3826418"/>
                  <a:pt x="0" y="3737292"/>
                </a:cubicBezTo>
                <a:lnTo>
                  <a:pt x="0" y="161379"/>
                </a:lnTo>
                <a:cubicBezTo>
                  <a:pt x="0" y="72252"/>
                  <a:pt x="72715" y="0"/>
                  <a:pt x="16241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CF1F62C-A7AC-B342-6EE2-8C96F0A5A6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150613" y="1977743"/>
            <a:ext cx="1814079" cy="3898670"/>
          </a:xfrm>
          <a:custGeom>
            <a:avLst/>
            <a:gdLst>
              <a:gd name="connsiteX0" fmla="*/ 162415 w 1814079"/>
              <a:gd name="connsiteY0" fmla="*/ 0 h 3898670"/>
              <a:gd name="connsiteX1" fmla="*/ 393445 w 1814079"/>
              <a:gd name="connsiteY1" fmla="*/ 0 h 3898670"/>
              <a:gd name="connsiteX2" fmla="*/ 514790 w 1814079"/>
              <a:gd name="connsiteY2" fmla="*/ 121014 h 3898670"/>
              <a:gd name="connsiteX3" fmla="*/ 1314692 w 1814079"/>
              <a:gd name="connsiteY3" fmla="*/ 121014 h 3898670"/>
              <a:gd name="connsiteX4" fmla="*/ 1402847 w 1814079"/>
              <a:gd name="connsiteY4" fmla="*/ 13386 h 3898670"/>
              <a:gd name="connsiteX5" fmla="*/ 1410640 w 1814079"/>
              <a:gd name="connsiteY5" fmla="*/ 0 h 3898670"/>
              <a:gd name="connsiteX6" fmla="*/ 1651665 w 1814079"/>
              <a:gd name="connsiteY6" fmla="*/ 0 h 3898670"/>
              <a:gd name="connsiteX7" fmla="*/ 1814079 w 1814079"/>
              <a:gd name="connsiteY7" fmla="*/ 161379 h 3898670"/>
              <a:gd name="connsiteX8" fmla="*/ 1814079 w 1814079"/>
              <a:gd name="connsiteY8" fmla="*/ 3737292 h 3898670"/>
              <a:gd name="connsiteX9" fmla="*/ 1651665 w 1814079"/>
              <a:gd name="connsiteY9" fmla="*/ 3898670 h 3898670"/>
              <a:gd name="connsiteX10" fmla="*/ 162415 w 1814079"/>
              <a:gd name="connsiteY10" fmla="*/ 3898670 h 3898670"/>
              <a:gd name="connsiteX11" fmla="*/ 0 w 1814079"/>
              <a:gd name="connsiteY11" fmla="*/ 3737292 h 3898670"/>
              <a:gd name="connsiteX12" fmla="*/ 0 w 1814079"/>
              <a:gd name="connsiteY12" fmla="*/ 161379 h 3898670"/>
              <a:gd name="connsiteX13" fmla="*/ 162415 w 1814079"/>
              <a:gd name="connsiteY13" fmla="*/ 0 h 389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14079" h="3898670">
                <a:moveTo>
                  <a:pt x="162415" y="0"/>
                </a:moveTo>
                <a:lnTo>
                  <a:pt x="393445" y="0"/>
                </a:lnTo>
                <a:cubicBezTo>
                  <a:pt x="429476" y="7214"/>
                  <a:pt x="390428" y="120425"/>
                  <a:pt x="514790" y="121014"/>
                </a:cubicBezTo>
                <a:lnTo>
                  <a:pt x="1314692" y="121014"/>
                </a:lnTo>
                <a:cubicBezTo>
                  <a:pt x="1408788" y="93404"/>
                  <a:pt x="1387842" y="50664"/>
                  <a:pt x="1402847" y="13386"/>
                </a:cubicBezTo>
                <a:lnTo>
                  <a:pt x="1410640" y="0"/>
                </a:lnTo>
                <a:lnTo>
                  <a:pt x="1651665" y="0"/>
                </a:lnTo>
                <a:cubicBezTo>
                  <a:pt x="1741364" y="0"/>
                  <a:pt x="1814079" y="72252"/>
                  <a:pt x="1814079" y="161379"/>
                </a:cubicBezTo>
                <a:lnTo>
                  <a:pt x="1814079" y="3737292"/>
                </a:lnTo>
                <a:cubicBezTo>
                  <a:pt x="1814079" y="3826418"/>
                  <a:pt x="1741364" y="3898670"/>
                  <a:pt x="1651665" y="3898670"/>
                </a:cubicBezTo>
                <a:lnTo>
                  <a:pt x="162415" y="3898670"/>
                </a:lnTo>
                <a:cubicBezTo>
                  <a:pt x="72715" y="3898670"/>
                  <a:pt x="0" y="3826418"/>
                  <a:pt x="0" y="3737292"/>
                </a:cubicBezTo>
                <a:lnTo>
                  <a:pt x="0" y="161379"/>
                </a:lnTo>
                <a:cubicBezTo>
                  <a:pt x="0" y="72252"/>
                  <a:pt x="72715" y="0"/>
                  <a:pt x="16241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2344EF0-4CFE-18DB-FF9F-85D7F80162C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188963" y="1977743"/>
            <a:ext cx="1814079" cy="3898670"/>
          </a:xfrm>
          <a:custGeom>
            <a:avLst/>
            <a:gdLst>
              <a:gd name="connsiteX0" fmla="*/ 162415 w 1814079"/>
              <a:gd name="connsiteY0" fmla="*/ 0 h 3898670"/>
              <a:gd name="connsiteX1" fmla="*/ 393445 w 1814079"/>
              <a:gd name="connsiteY1" fmla="*/ 0 h 3898670"/>
              <a:gd name="connsiteX2" fmla="*/ 514790 w 1814079"/>
              <a:gd name="connsiteY2" fmla="*/ 121014 h 3898670"/>
              <a:gd name="connsiteX3" fmla="*/ 1314692 w 1814079"/>
              <a:gd name="connsiteY3" fmla="*/ 121014 h 3898670"/>
              <a:gd name="connsiteX4" fmla="*/ 1402847 w 1814079"/>
              <a:gd name="connsiteY4" fmla="*/ 13386 h 3898670"/>
              <a:gd name="connsiteX5" fmla="*/ 1410640 w 1814079"/>
              <a:gd name="connsiteY5" fmla="*/ 0 h 3898670"/>
              <a:gd name="connsiteX6" fmla="*/ 1651665 w 1814079"/>
              <a:gd name="connsiteY6" fmla="*/ 0 h 3898670"/>
              <a:gd name="connsiteX7" fmla="*/ 1814079 w 1814079"/>
              <a:gd name="connsiteY7" fmla="*/ 161379 h 3898670"/>
              <a:gd name="connsiteX8" fmla="*/ 1814079 w 1814079"/>
              <a:gd name="connsiteY8" fmla="*/ 3737292 h 3898670"/>
              <a:gd name="connsiteX9" fmla="*/ 1651665 w 1814079"/>
              <a:gd name="connsiteY9" fmla="*/ 3898670 h 3898670"/>
              <a:gd name="connsiteX10" fmla="*/ 162415 w 1814079"/>
              <a:gd name="connsiteY10" fmla="*/ 3898670 h 3898670"/>
              <a:gd name="connsiteX11" fmla="*/ 0 w 1814079"/>
              <a:gd name="connsiteY11" fmla="*/ 3737292 h 3898670"/>
              <a:gd name="connsiteX12" fmla="*/ 0 w 1814079"/>
              <a:gd name="connsiteY12" fmla="*/ 161379 h 3898670"/>
              <a:gd name="connsiteX13" fmla="*/ 162415 w 1814079"/>
              <a:gd name="connsiteY13" fmla="*/ 0 h 389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14079" h="3898670">
                <a:moveTo>
                  <a:pt x="162415" y="0"/>
                </a:moveTo>
                <a:lnTo>
                  <a:pt x="393445" y="0"/>
                </a:lnTo>
                <a:cubicBezTo>
                  <a:pt x="429476" y="7214"/>
                  <a:pt x="390428" y="120425"/>
                  <a:pt x="514790" y="121014"/>
                </a:cubicBezTo>
                <a:lnTo>
                  <a:pt x="1314692" y="121014"/>
                </a:lnTo>
                <a:cubicBezTo>
                  <a:pt x="1408788" y="93404"/>
                  <a:pt x="1387842" y="50664"/>
                  <a:pt x="1402847" y="13386"/>
                </a:cubicBezTo>
                <a:lnTo>
                  <a:pt x="1410640" y="0"/>
                </a:lnTo>
                <a:lnTo>
                  <a:pt x="1651665" y="0"/>
                </a:lnTo>
                <a:cubicBezTo>
                  <a:pt x="1741364" y="0"/>
                  <a:pt x="1814079" y="72252"/>
                  <a:pt x="1814079" y="161379"/>
                </a:cubicBezTo>
                <a:lnTo>
                  <a:pt x="1814079" y="3737292"/>
                </a:lnTo>
                <a:cubicBezTo>
                  <a:pt x="1814079" y="3826418"/>
                  <a:pt x="1741364" y="3898670"/>
                  <a:pt x="1651665" y="3898670"/>
                </a:cubicBezTo>
                <a:lnTo>
                  <a:pt x="162415" y="3898670"/>
                </a:lnTo>
                <a:cubicBezTo>
                  <a:pt x="72716" y="3898670"/>
                  <a:pt x="0" y="3826418"/>
                  <a:pt x="0" y="3737292"/>
                </a:cubicBezTo>
                <a:lnTo>
                  <a:pt x="0" y="161379"/>
                </a:lnTo>
                <a:cubicBezTo>
                  <a:pt x="0" y="72252"/>
                  <a:pt x="72716" y="0"/>
                  <a:pt x="16241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41BD4A8-85BB-A02D-6110-C6BBE2C82FD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226474" y="1977743"/>
            <a:ext cx="1814079" cy="3898670"/>
          </a:xfrm>
          <a:custGeom>
            <a:avLst/>
            <a:gdLst>
              <a:gd name="connsiteX0" fmla="*/ 162415 w 1814079"/>
              <a:gd name="connsiteY0" fmla="*/ 0 h 3898670"/>
              <a:gd name="connsiteX1" fmla="*/ 393445 w 1814079"/>
              <a:gd name="connsiteY1" fmla="*/ 0 h 3898670"/>
              <a:gd name="connsiteX2" fmla="*/ 514790 w 1814079"/>
              <a:gd name="connsiteY2" fmla="*/ 121014 h 3898670"/>
              <a:gd name="connsiteX3" fmla="*/ 1314692 w 1814079"/>
              <a:gd name="connsiteY3" fmla="*/ 121014 h 3898670"/>
              <a:gd name="connsiteX4" fmla="*/ 1402847 w 1814079"/>
              <a:gd name="connsiteY4" fmla="*/ 13386 h 3898670"/>
              <a:gd name="connsiteX5" fmla="*/ 1410640 w 1814079"/>
              <a:gd name="connsiteY5" fmla="*/ 0 h 3898670"/>
              <a:gd name="connsiteX6" fmla="*/ 1651665 w 1814079"/>
              <a:gd name="connsiteY6" fmla="*/ 0 h 3898670"/>
              <a:gd name="connsiteX7" fmla="*/ 1814079 w 1814079"/>
              <a:gd name="connsiteY7" fmla="*/ 161379 h 3898670"/>
              <a:gd name="connsiteX8" fmla="*/ 1814079 w 1814079"/>
              <a:gd name="connsiteY8" fmla="*/ 3737292 h 3898670"/>
              <a:gd name="connsiteX9" fmla="*/ 1651665 w 1814079"/>
              <a:gd name="connsiteY9" fmla="*/ 3898670 h 3898670"/>
              <a:gd name="connsiteX10" fmla="*/ 162415 w 1814079"/>
              <a:gd name="connsiteY10" fmla="*/ 3898670 h 3898670"/>
              <a:gd name="connsiteX11" fmla="*/ 0 w 1814079"/>
              <a:gd name="connsiteY11" fmla="*/ 3737292 h 3898670"/>
              <a:gd name="connsiteX12" fmla="*/ 0 w 1814079"/>
              <a:gd name="connsiteY12" fmla="*/ 161379 h 3898670"/>
              <a:gd name="connsiteX13" fmla="*/ 162415 w 1814079"/>
              <a:gd name="connsiteY13" fmla="*/ 0 h 389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14079" h="3898670">
                <a:moveTo>
                  <a:pt x="162415" y="0"/>
                </a:moveTo>
                <a:lnTo>
                  <a:pt x="393445" y="0"/>
                </a:lnTo>
                <a:cubicBezTo>
                  <a:pt x="429476" y="7214"/>
                  <a:pt x="390428" y="120425"/>
                  <a:pt x="514790" y="121014"/>
                </a:cubicBezTo>
                <a:lnTo>
                  <a:pt x="1314692" y="121014"/>
                </a:lnTo>
                <a:cubicBezTo>
                  <a:pt x="1408788" y="93404"/>
                  <a:pt x="1387842" y="50664"/>
                  <a:pt x="1402847" y="13386"/>
                </a:cubicBezTo>
                <a:lnTo>
                  <a:pt x="1410640" y="0"/>
                </a:lnTo>
                <a:lnTo>
                  <a:pt x="1651665" y="0"/>
                </a:lnTo>
                <a:cubicBezTo>
                  <a:pt x="1741364" y="0"/>
                  <a:pt x="1814079" y="72252"/>
                  <a:pt x="1814079" y="161379"/>
                </a:cubicBezTo>
                <a:lnTo>
                  <a:pt x="1814079" y="3737292"/>
                </a:lnTo>
                <a:cubicBezTo>
                  <a:pt x="1814079" y="3826418"/>
                  <a:pt x="1741364" y="3898670"/>
                  <a:pt x="1651665" y="3898670"/>
                </a:cubicBezTo>
                <a:lnTo>
                  <a:pt x="162415" y="3898670"/>
                </a:lnTo>
                <a:cubicBezTo>
                  <a:pt x="72716" y="3898670"/>
                  <a:pt x="0" y="3826418"/>
                  <a:pt x="0" y="3737292"/>
                </a:cubicBezTo>
                <a:lnTo>
                  <a:pt x="0" y="161379"/>
                </a:lnTo>
                <a:cubicBezTo>
                  <a:pt x="0" y="72252"/>
                  <a:pt x="72716" y="0"/>
                  <a:pt x="16241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C0B589E-1F9D-673F-2E78-62AD5C2DCDB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89507" y="1977743"/>
            <a:ext cx="1814079" cy="3898670"/>
          </a:xfrm>
          <a:custGeom>
            <a:avLst/>
            <a:gdLst>
              <a:gd name="connsiteX0" fmla="*/ 162415 w 1814079"/>
              <a:gd name="connsiteY0" fmla="*/ 0 h 3898670"/>
              <a:gd name="connsiteX1" fmla="*/ 393444 w 1814079"/>
              <a:gd name="connsiteY1" fmla="*/ 0 h 3898670"/>
              <a:gd name="connsiteX2" fmla="*/ 514789 w 1814079"/>
              <a:gd name="connsiteY2" fmla="*/ 121014 h 3898670"/>
              <a:gd name="connsiteX3" fmla="*/ 1314692 w 1814079"/>
              <a:gd name="connsiteY3" fmla="*/ 121014 h 3898670"/>
              <a:gd name="connsiteX4" fmla="*/ 1402847 w 1814079"/>
              <a:gd name="connsiteY4" fmla="*/ 13386 h 3898670"/>
              <a:gd name="connsiteX5" fmla="*/ 1410640 w 1814079"/>
              <a:gd name="connsiteY5" fmla="*/ 0 h 3898670"/>
              <a:gd name="connsiteX6" fmla="*/ 1651665 w 1814079"/>
              <a:gd name="connsiteY6" fmla="*/ 0 h 3898670"/>
              <a:gd name="connsiteX7" fmla="*/ 1814079 w 1814079"/>
              <a:gd name="connsiteY7" fmla="*/ 161379 h 3898670"/>
              <a:gd name="connsiteX8" fmla="*/ 1814079 w 1814079"/>
              <a:gd name="connsiteY8" fmla="*/ 3737292 h 3898670"/>
              <a:gd name="connsiteX9" fmla="*/ 1651665 w 1814079"/>
              <a:gd name="connsiteY9" fmla="*/ 3898670 h 3898670"/>
              <a:gd name="connsiteX10" fmla="*/ 162415 w 1814079"/>
              <a:gd name="connsiteY10" fmla="*/ 3898670 h 3898670"/>
              <a:gd name="connsiteX11" fmla="*/ 0 w 1814079"/>
              <a:gd name="connsiteY11" fmla="*/ 3737292 h 3898670"/>
              <a:gd name="connsiteX12" fmla="*/ 0 w 1814079"/>
              <a:gd name="connsiteY12" fmla="*/ 161379 h 3898670"/>
              <a:gd name="connsiteX13" fmla="*/ 162415 w 1814079"/>
              <a:gd name="connsiteY13" fmla="*/ 0 h 389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14079" h="3898670">
                <a:moveTo>
                  <a:pt x="162415" y="0"/>
                </a:moveTo>
                <a:lnTo>
                  <a:pt x="393444" y="0"/>
                </a:lnTo>
                <a:cubicBezTo>
                  <a:pt x="429476" y="7214"/>
                  <a:pt x="390428" y="120425"/>
                  <a:pt x="514789" y="121014"/>
                </a:cubicBezTo>
                <a:lnTo>
                  <a:pt x="1314692" y="121014"/>
                </a:lnTo>
                <a:cubicBezTo>
                  <a:pt x="1408788" y="93404"/>
                  <a:pt x="1387842" y="50664"/>
                  <a:pt x="1402847" y="13386"/>
                </a:cubicBezTo>
                <a:lnTo>
                  <a:pt x="1410640" y="0"/>
                </a:lnTo>
                <a:lnTo>
                  <a:pt x="1651665" y="0"/>
                </a:lnTo>
                <a:cubicBezTo>
                  <a:pt x="1741364" y="0"/>
                  <a:pt x="1814079" y="72252"/>
                  <a:pt x="1814079" y="161379"/>
                </a:cubicBezTo>
                <a:lnTo>
                  <a:pt x="1814079" y="3737292"/>
                </a:lnTo>
                <a:cubicBezTo>
                  <a:pt x="1814079" y="3826418"/>
                  <a:pt x="1741364" y="3898670"/>
                  <a:pt x="1651665" y="3898670"/>
                </a:cubicBezTo>
                <a:lnTo>
                  <a:pt x="162415" y="3898670"/>
                </a:lnTo>
                <a:cubicBezTo>
                  <a:pt x="72715" y="3898670"/>
                  <a:pt x="0" y="3826418"/>
                  <a:pt x="0" y="3737292"/>
                </a:cubicBezTo>
                <a:lnTo>
                  <a:pt x="0" y="161379"/>
                </a:lnTo>
                <a:cubicBezTo>
                  <a:pt x="0" y="72252"/>
                  <a:pt x="72715" y="0"/>
                  <a:pt x="16241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577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CD31EE5-FCEF-E923-8F08-50EBA3540F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5741" y="2573917"/>
            <a:ext cx="1746749" cy="3090158"/>
          </a:xfrm>
          <a:custGeom>
            <a:avLst/>
            <a:gdLst>
              <a:gd name="connsiteX0" fmla="*/ 0 w 1746749"/>
              <a:gd name="connsiteY0" fmla="*/ 0 h 3090158"/>
              <a:gd name="connsiteX1" fmla="*/ 1746749 w 1746749"/>
              <a:gd name="connsiteY1" fmla="*/ 0 h 3090158"/>
              <a:gd name="connsiteX2" fmla="*/ 1746749 w 1746749"/>
              <a:gd name="connsiteY2" fmla="*/ 3090158 h 3090158"/>
              <a:gd name="connsiteX3" fmla="*/ 0 w 1746749"/>
              <a:gd name="connsiteY3" fmla="*/ 3090158 h 309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6749" h="3090158">
                <a:moveTo>
                  <a:pt x="0" y="0"/>
                </a:moveTo>
                <a:lnTo>
                  <a:pt x="1746749" y="0"/>
                </a:lnTo>
                <a:lnTo>
                  <a:pt x="1746749" y="3090158"/>
                </a:lnTo>
                <a:lnTo>
                  <a:pt x="0" y="3090158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C7ACEC-A4F7-E32B-92AC-9F1594D7E0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01474" y="2573917"/>
            <a:ext cx="1746749" cy="3090158"/>
          </a:xfrm>
          <a:custGeom>
            <a:avLst/>
            <a:gdLst>
              <a:gd name="connsiteX0" fmla="*/ 0 w 1746749"/>
              <a:gd name="connsiteY0" fmla="*/ 0 h 3090158"/>
              <a:gd name="connsiteX1" fmla="*/ 1746749 w 1746749"/>
              <a:gd name="connsiteY1" fmla="*/ 0 h 3090158"/>
              <a:gd name="connsiteX2" fmla="*/ 1746749 w 1746749"/>
              <a:gd name="connsiteY2" fmla="*/ 3090158 h 3090158"/>
              <a:gd name="connsiteX3" fmla="*/ 0 w 1746749"/>
              <a:gd name="connsiteY3" fmla="*/ 3090158 h 309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6749" h="3090158">
                <a:moveTo>
                  <a:pt x="0" y="0"/>
                </a:moveTo>
                <a:lnTo>
                  <a:pt x="1746749" y="0"/>
                </a:lnTo>
                <a:lnTo>
                  <a:pt x="1746749" y="3090158"/>
                </a:lnTo>
                <a:lnTo>
                  <a:pt x="0" y="3090158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B407BB-A1B6-9C06-48A2-EA5D5BCD90A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224179" y="2181434"/>
            <a:ext cx="2115605" cy="3650723"/>
          </a:xfrm>
          <a:custGeom>
            <a:avLst/>
            <a:gdLst>
              <a:gd name="connsiteX0" fmla="*/ 0 w 2115605"/>
              <a:gd name="connsiteY0" fmla="*/ 0 h 3650723"/>
              <a:gd name="connsiteX1" fmla="*/ 2115605 w 2115605"/>
              <a:gd name="connsiteY1" fmla="*/ 0 h 3650723"/>
              <a:gd name="connsiteX2" fmla="*/ 2115605 w 2115605"/>
              <a:gd name="connsiteY2" fmla="*/ 3650723 h 3650723"/>
              <a:gd name="connsiteX3" fmla="*/ 0 w 2115605"/>
              <a:gd name="connsiteY3" fmla="*/ 3650723 h 365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5605" h="3650723">
                <a:moveTo>
                  <a:pt x="0" y="0"/>
                </a:moveTo>
                <a:lnTo>
                  <a:pt x="2115605" y="0"/>
                </a:lnTo>
                <a:lnTo>
                  <a:pt x="2115605" y="3650723"/>
                </a:lnTo>
                <a:lnTo>
                  <a:pt x="0" y="36507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808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9F35FA1-2D49-FEE0-FE17-89DF01A29A0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24264" y="1620426"/>
            <a:ext cx="2128675" cy="4592548"/>
          </a:xfrm>
          <a:custGeom>
            <a:avLst/>
            <a:gdLst>
              <a:gd name="connsiteX0" fmla="*/ 1695294 w 2128675"/>
              <a:gd name="connsiteY0" fmla="*/ 0 h 4592548"/>
              <a:gd name="connsiteX1" fmla="*/ 1912949 w 2128675"/>
              <a:gd name="connsiteY1" fmla="*/ 0 h 4592548"/>
              <a:gd name="connsiteX2" fmla="*/ 2128675 w 2128675"/>
              <a:gd name="connsiteY2" fmla="*/ 216547 h 4592548"/>
              <a:gd name="connsiteX3" fmla="*/ 2128675 w 2128675"/>
              <a:gd name="connsiteY3" fmla="*/ 4376000 h 4592548"/>
              <a:gd name="connsiteX4" fmla="*/ 1912949 w 2128675"/>
              <a:gd name="connsiteY4" fmla="*/ 4592548 h 4592548"/>
              <a:gd name="connsiteX5" fmla="*/ 1099955 w 2128675"/>
              <a:gd name="connsiteY5" fmla="*/ 4592548 h 4592548"/>
              <a:gd name="connsiteX6" fmla="*/ 215730 w 2128675"/>
              <a:gd name="connsiteY6" fmla="*/ 4592548 h 4592548"/>
              <a:gd name="connsiteX7" fmla="*/ 0 w 2128675"/>
              <a:gd name="connsiteY7" fmla="*/ 4376003 h 4592548"/>
              <a:gd name="connsiteX8" fmla="*/ 0 w 2128675"/>
              <a:gd name="connsiteY8" fmla="*/ 216547 h 4592548"/>
              <a:gd name="connsiteX9" fmla="*/ 215730 w 2128675"/>
              <a:gd name="connsiteY9" fmla="*/ 1 h 4592548"/>
              <a:gd name="connsiteX10" fmla="*/ 433383 w 2128675"/>
              <a:gd name="connsiteY10" fmla="*/ 1 h 4592548"/>
              <a:gd name="connsiteX11" fmla="*/ 491159 w 2128675"/>
              <a:gd name="connsiteY11" fmla="*/ 40196 h 4592548"/>
              <a:gd name="connsiteX12" fmla="*/ 607984 w 2128675"/>
              <a:gd name="connsiteY12" fmla="*/ 173093 h 4592548"/>
              <a:gd name="connsiteX13" fmla="*/ 1028721 w 2128675"/>
              <a:gd name="connsiteY13" fmla="*/ 173093 h 4592548"/>
              <a:gd name="connsiteX14" fmla="*/ 1520692 w 2128675"/>
              <a:gd name="connsiteY14" fmla="*/ 173093 h 4592548"/>
              <a:gd name="connsiteX15" fmla="*/ 1637519 w 2128675"/>
              <a:gd name="connsiteY15" fmla="*/ 40196 h 4592548"/>
              <a:gd name="connsiteX16" fmla="*/ 1695294 w 2128675"/>
              <a:gd name="connsiteY16" fmla="*/ 0 h 459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28675" h="4592548">
                <a:moveTo>
                  <a:pt x="1695294" y="0"/>
                </a:moveTo>
                <a:lnTo>
                  <a:pt x="1912949" y="0"/>
                </a:lnTo>
                <a:cubicBezTo>
                  <a:pt x="2032090" y="0"/>
                  <a:pt x="2128675" y="96952"/>
                  <a:pt x="2128675" y="216547"/>
                </a:cubicBezTo>
                <a:lnTo>
                  <a:pt x="2128675" y="4376000"/>
                </a:lnTo>
                <a:cubicBezTo>
                  <a:pt x="2128675" y="4495599"/>
                  <a:pt x="2032090" y="4592548"/>
                  <a:pt x="1912949" y="4592548"/>
                </a:cubicBezTo>
                <a:lnTo>
                  <a:pt x="1099955" y="4592548"/>
                </a:lnTo>
                <a:lnTo>
                  <a:pt x="215730" y="4592548"/>
                </a:lnTo>
                <a:cubicBezTo>
                  <a:pt x="96588" y="4592548"/>
                  <a:pt x="0" y="4495599"/>
                  <a:pt x="0" y="4376003"/>
                </a:cubicBezTo>
                <a:lnTo>
                  <a:pt x="0" y="216547"/>
                </a:lnTo>
                <a:cubicBezTo>
                  <a:pt x="0" y="96952"/>
                  <a:pt x="96588" y="1"/>
                  <a:pt x="215730" y="1"/>
                </a:cubicBezTo>
                <a:lnTo>
                  <a:pt x="433383" y="1"/>
                </a:lnTo>
                <a:cubicBezTo>
                  <a:pt x="454895" y="133"/>
                  <a:pt x="490426" y="16479"/>
                  <a:pt x="491159" y="40196"/>
                </a:cubicBezTo>
                <a:cubicBezTo>
                  <a:pt x="491159" y="116849"/>
                  <a:pt x="531622" y="173093"/>
                  <a:pt x="607984" y="173093"/>
                </a:cubicBezTo>
                <a:lnTo>
                  <a:pt x="1028721" y="173093"/>
                </a:lnTo>
                <a:lnTo>
                  <a:pt x="1520692" y="173093"/>
                </a:lnTo>
                <a:cubicBezTo>
                  <a:pt x="1597054" y="173093"/>
                  <a:pt x="1637519" y="116848"/>
                  <a:pt x="1637519" y="40196"/>
                </a:cubicBezTo>
                <a:cubicBezTo>
                  <a:pt x="1638252" y="16479"/>
                  <a:pt x="1673782" y="132"/>
                  <a:pt x="169529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B1201EF-2ABA-EFF0-1C11-D67D44664EF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0464" y="1620426"/>
            <a:ext cx="2128675" cy="4592548"/>
          </a:xfrm>
          <a:custGeom>
            <a:avLst/>
            <a:gdLst>
              <a:gd name="connsiteX0" fmla="*/ 1695294 w 2128675"/>
              <a:gd name="connsiteY0" fmla="*/ 0 h 4592548"/>
              <a:gd name="connsiteX1" fmla="*/ 1912949 w 2128675"/>
              <a:gd name="connsiteY1" fmla="*/ 0 h 4592548"/>
              <a:gd name="connsiteX2" fmla="*/ 2128675 w 2128675"/>
              <a:gd name="connsiteY2" fmla="*/ 216547 h 4592548"/>
              <a:gd name="connsiteX3" fmla="*/ 2128675 w 2128675"/>
              <a:gd name="connsiteY3" fmla="*/ 4376000 h 4592548"/>
              <a:gd name="connsiteX4" fmla="*/ 1912949 w 2128675"/>
              <a:gd name="connsiteY4" fmla="*/ 4592548 h 4592548"/>
              <a:gd name="connsiteX5" fmla="*/ 1099955 w 2128675"/>
              <a:gd name="connsiteY5" fmla="*/ 4592548 h 4592548"/>
              <a:gd name="connsiteX6" fmla="*/ 215730 w 2128675"/>
              <a:gd name="connsiteY6" fmla="*/ 4592548 h 4592548"/>
              <a:gd name="connsiteX7" fmla="*/ 0 w 2128675"/>
              <a:gd name="connsiteY7" fmla="*/ 4376003 h 4592548"/>
              <a:gd name="connsiteX8" fmla="*/ 0 w 2128675"/>
              <a:gd name="connsiteY8" fmla="*/ 216547 h 4592548"/>
              <a:gd name="connsiteX9" fmla="*/ 215730 w 2128675"/>
              <a:gd name="connsiteY9" fmla="*/ 1 h 4592548"/>
              <a:gd name="connsiteX10" fmla="*/ 433383 w 2128675"/>
              <a:gd name="connsiteY10" fmla="*/ 1 h 4592548"/>
              <a:gd name="connsiteX11" fmla="*/ 491159 w 2128675"/>
              <a:gd name="connsiteY11" fmla="*/ 40196 h 4592548"/>
              <a:gd name="connsiteX12" fmla="*/ 607984 w 2128675"/>
              <a:gd name="connsiteY12" fmla="*/ 173093 h 4592548"/>
              <a:gd name="connsiteX13" fmla="*/ 1028721 w 2128675"/>
              <a:gd name="connsiteY13" fmla="*/ 173093 h 4592548"/>
              <a:gd name="connsiteX14" fmla="*/ 1520692 w 2128675"/>
              <a:gd name="connsiteY14" fmla="*/ 173093 h 4592548"/>
              <a:gd name="connsiteX15" fmla="*/ 1637519 w 2128675"/>
              <a:gd name="connsiteY15" fmla="*/ 40196 h 4592548"/>
              <a:gd name="connsiteX16" fmla="*/ 1695294 w 2128675"/>
              <a:gd name="connsiteY16" fmla="*/ 0 h 459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28675" h="4592548">
                <a:moveTo>
                  <a:pt x="1695294" y="0"/>
                </a:moveTo>
                <a:lnTo>
                  <a:pt x="1912949" y="0"/>
                </a:lnTo>
                <a:cubicBezTo>
                  <a:pt x="2032090" y="0"/>
                  <a:pt x="2128675" y="96952"/>
                  <a:pt x="2128675" y="216547"/>
                </a:cubicBezTo>
                <a:lnTo>
                  <a:pt x="2128675" y="4376000"/>
                </a:lnTo>
                <a:cubicBezTo>
                  <a:pt x="2128675" y="4495599"/>
                  <a:pt x="2032090" y="4592548"/>
                  <a:pt x="1912949" y="4592548"/>
                </a:cubicBezTo>
                <a:lnTo>
                  <a:pt x="1099955" y="4592548"/>
                </a:lnTo>
                <a:lnTo>
                  <a:pt x="215730" y="4592548"/>
                </a:lnTo>
                <a:cubicBezTo>
                  <a:pt x="96588" y="4592548"/>
                  <a:pt x="0" y="4495599"/>
                  <a:pt x="0" y="4376003"/>
                </a:cubicBezTo>
                <a:lnTo>
                  <a:pt x="0" y="216547"/>
                </a:lnTo>
                <a:cubicBezTo>
                  <a:pt x="0" y="96952"/>
                  <a:pt x="96588" y="1"/>
                  <a:pt x="215730" y="1"/>
                </a:cubicBezTo>
                <a:lnTo>
                  <a:pt x="433383" y="1"/>
                </a:lnTo>
                <a:cubicBezTo>
                  <a:pt x="454895" y="133"/>
                  <a:pt x="490426" y="16479"/>
                  <a:pt x="491159" y="40196"/>
                </a:cubicBezTo>
                <a:cubicBezTo>
                  <a:pt x="491159" y="116849"/>
                  <a:pt x="531622" y="173093"/>
                  <a:pt x="607984" y="173093"/>
                </a:cubicBezTo>
                <a:lnTo>
                  <a:pt x="1028721" y="173093"/>
                </a:lnTo>
                <a:lnTo>
                  <a:pt x="1520692" y="173093"/>
                </a:lnTo>
                <a:cubicBezTo>
                  <a:pt x="1597054" y="173093"/>
                  <a:pt x="1637519" y="116848"/>
                  <a:pt x="1637519" y="40196"/>
                </a:cubicBezTo>
                <a:cubicBezTo>
                  <a:pt x="1638252" y="16479"/>
                  <a:pt x="1673782" y="132"/>
                  <a:pt x="169529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69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3D3A008-F78E-BA5B-FB23-7181B653611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59132" y="2243132"/>
            <a:ext cx="4712252" cy="2674522"/>
          </a:xfrm>
          <a:custGeom>
            <a:avLst/>
            <a:gdLst>
              <a:gd name="connsiteX0" fmla="*/ 0 w 4712252"/>
              <a:gd name="connsiteY0" fmla="*/ 0 h 2674522"/>
              <a:gd name="connsiteX1" fmla="*/ 4712252 w 4712252"/>
              <a:gd name="connsiteY1" fmla="*/ 0 h 2674522"/>
              <a:gd name="connsiteX2" fmla="*/ 4712252 w 4712252"/>
              <a:gd name="connsiteY2" fmla="*/ 2674522 h 2674522"/>
              <a:gd name="connsiteX3" fmla="*/ 0 w 4712252"/>
              <a:gd name="connsiteY3" fmla="*/ 2674522 h 267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2252" h="2674522">
                <a:moveTo>
                  <a:pt x="0" y="0"/>
                </a:moveTo>
                <a:lnTo>
                  <a:pt x="4712252" y="0"/>
                </a:lnTo>
                <a:lnTo>
                  <a:pt x="4712252" y="2674522"/>
                </a:lnTo>
                <a:lnTo>
                  <a:pt x="0" y="2674522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2F6CF28-DAB3-B8F0-3AC6-FFFA8F7DD0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36279" y="3755701"/>
            <a:ext cx="3478572" cy="2186534"/>
          </a:xfrm>
          <a:custGeom>
            <a:avLst/>
            <a:gdLst>
              <a:gd name="connsiteX0" fmla="*/ 0 w 3478572"/>
              <a:gd name="connsiteY0" fmla="*/ 0 h 2186534"/>
              <a:gd name="connsiteX1" fmla="*/ 3478572 w 3478572"/>
              <a:gd name="connsiteY1" fmla="*/ 0 h 2186534"/>
              <a:gd name="connsiteX2" fmla="*/ 3478572 w 3478572"/>
              <a:gd name="connsiteY2" fmla="*/ 2186534 h 2186534"/>
              <a:gd name="connsiteX3" fmla="*/ 0 w 3478572"/>
              <a:gd name="connsiteY3" fmla="*/ 2186534 h 2186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8572" h="2186534">
                <a:moveTo>
                  <a:pt x="0" y="0"/>
                </a:moveTo>
                <a:lnTo>
                  <a:pt x="3478572" y="0"/>
                </a:lnTo>
                <a:lnTo>
                  <a:pt x="3478572" y="2186534"/>
                </a:lnTo>
                <a:lnTo>
                  <a:pt x="0" y="2186534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517A7B0-13A4-CCCE-08B7-FADAE5C8803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84343" y="4026149"/>
            <a:ext cx="1498799" cy="2005891"/>
          </a:xfrm>
          <a:custGeom>
            <a:avLst/>
            <a:gdLst>
              <a:gd name="connsiteX0" fmla="*/ 0 w 1498799"/>
              <a:gd name="connsiteY0" fmla="*/ 0 h 2005891"/>
              <a:gd name="connsiteX1" fmla="*/ 1498799 w 1498799"/>
              <a:gd name="connsiteY1" fmla="*/ 0 h 2005891"/>
              <a:gd name="connsiteX2" fmla="*/ 1498799 w 1498799"/>
              <a:gd name="connsiteY2" fmla="*/ 2005891 h 2005891"/>
              <a:gd name="connsiteX3" fmla="*/ 0 w 1498799"/>
              <a:gd name="connsiteY3" fmla="*/ 2005891 h 200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799" h="2005891">
                <a:moveTo>
                  <a:pt x="0" y="0"/>
                </a:moveTo>
                <a:lnTo>
                  <a:pt x="1498799" y="0"/>
                </a:lnTo>
                <a:lnTo>
                  <a:pt x="1498799" y="2005891"/>
                </a:lnTo>
                <a:lnTo>
                  <a:pt x="0" y="200589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A9B052-53CD-BD4C-08F4-4270B60BD6F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086399" y="4730646"/>
            <a:ext cx="733454" cy="1305380"/>
          </a:xfrm>
          <a:custGeom>
            <a:avLst/>
            <a:gdLst>
              <a:gd name="connsiteX0" fmla="*/ 0 w 733454"/>
              <a:gd name="connsiteY0" fmla="*/ 0 h 1305380"/>
              <a:gd name="connsiteX1" fmla="*/ 733454 w 733454"/>
              <a:gd name="connsiteY1" fmla="*/ 0 h 1305380"/>
              <a:gd name="connsiteX2" fmla="*/ 733454 w 733454"/>
              <a:gd name="connsiteY2" fmla="*/ 1305380 h 1305380"/>
              <a:gd name="connsiteX3" fmla="*/ 0 w 733454"/>
              <a:gd name="connsiteY3" fmla="*/ 1305380 h 130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454" h="1305380">
                <a:moveTo>
                  <a:pt x="0" y="0"/>
                </a:moveTo>
                <a:lnTo>
                  <a:pt x="733454" y="0"/>
                </a:lnTo>
                <a:lnTo>
                  <a:pt x="733454" y="1305380"/>
                </a:lnTo>
                <a:lnTo>
                  <a:pt x="0" y="130538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148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EEC1B-526E-6BC2-1839-D21E63E4C7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" y="5219700"/>
            <a:ext cx="3988547" cy="1638300"/>
          </a:xfrm>
          <a:custGeom>
            <a:avLst/>
            <a:gdLst>
              <a:gd name="connsiteX0" fmla="*/ 0 w 3988547"/>
              <a:gd name="connsiteY0" fmla="*/ 0 h 1638300"/>
              <a:gd name="connsiteX1" fmla="*/ 3988547 w 3988547"/>
              <a:gd name="connsiteY1" fmla="*/ 0 h 1638300"/>
              <a:gd name="connsiteX2" fmla="*/ 3988547 w 3988547"/>
              <a:gd name="connsiteY2" fmla="*/ 1638300 h 1638300"/>
              <a:gd name="connsiteX3" fmla="*/ 0 w 3988547"/>
              <a:gd name="connsiteY3" fmla="*/ 163830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8547" h="1638300">
                <a:moveTo>
                  <a:pt x="0" y="0"/>
                </a:moveTo>
                <a:lnTo>
                  <a:pt x="3988547" y="0"/>
                </a:lnTo>
                <a:lnTo>
                  <a:pt x="3988547" y="1638300"/>
                </a:lnTo>
                <a:lnTo>
                  <a:pt x="0" y="16383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824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094592A-0AC9-C249-9613-062550231B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04456" y="2200966"/>
            <a:ext cx="2743200" cy="4123634"/>
          </a:xfrm>
          <a:custGeom>
            <a:avLst/>
            <a:gdLst>
              <a:gd name="connsiteX0" fmla="*/ 0 w 2743200"/>
              <a:gd name="connsiteY0" fmla="*/ 0 h 4123634"/>
              <a:gd name="connsiteX1" fmla="*/ 2743200 w 2743200"/>
              <a:gd name="connsiteY1" fmla="*/ 0 h 4123634"/>
              <a:gd name="connsiteX2" fmla="*/ 2743200 w 2743200"/>
              <a:gd name="connsiteY2" fmla="*/ 4123634 h 4123634"/>
              <a:gd name="connsiteX3" fmla="*/ 0 w 2743200"/>
              <a:gd name="connsiteY3" fmla="*/ 4123634 h 412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123634">
                <a:moveTo>
                  <a:pt x="0" y="0"/>
                </a:moveTo>
                <a:lnTo>
                  <a:pt x="2743200" y="0"/>
                </a:lnTo>
                <a:lnTo>
                  <a:pt x="2743200" y="4123634"/>
                </a:lnTo>
                <a:lnTo>
                  <a:pt x="0" y="4123634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087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4A5E125-99D1-808C-7839-295EDA9220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95772" y="1"/>
            <a:ext cx="4296228" cy="1918117"/>
          </a:xfrm>
          <a:custGeom>
            <a:avLst/>
            <a:gdLst>
              <a:gd name="connsiteX0" fmla="*/ 0 w 4296228"/>
              <a:gd name="connsiteY0" fmla="*/ 0 h 1918117"/>
              <a:gd name="connsiteX1" fmla="*/ 4296228 w 4296228"/>
              <a:gd name="connsiteY1" fmla="*/ 0 h 1918117"/>
              <a:gd name="connsiteX2" fmla="*/ 4296228 w 4296228"/>
              <a:gd name="connsiteY2" fmla="*/ 1918117 h 1918117"/>
              <a:gd name="connsiteX3" fmla="*/ 0 w 4296228"/>
              <a:gd name="connsiteY3" fmla="*/ 1918117 h 1918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6228" h="1918117">
                <a:moveTo>
                  <a:pt x="0" y="0"/>
                </a:moveTo>
                <a:lnTo>
                  <a:pt x="4296228" y="0"/>
                </a:lnTo>
                <a:lnTo>
                  <a:pt x="4296228" y="1918117"/>
                </a:lnTo>
                <a:lnTo>
                  <a:pt x="0" y="191811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FC0248C-8EAD-129D-D6A3-0A48B462F9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53513" y="2577583"/>
            <a:ext cx="2629793" cy="3606800"/>
          </a:xfrm>
          <a:custGeom>
            <a:avLst/>
            <a:gdLst>
              <a:gd name="connsiteX0" fmla="*/ 0 w 2629793"/>
              <a:gd name="connsiteY0" fmla="*/ 0 h 3606800"/>
              <a:gd name="connsiteX1" fmla="*/ 2629793 w 2629793"/>
              <a:gd name="connsiteY1" fmla="*/ 0 h 3606800"/>
              <a:gd name="connsiteX2" fmla="*/ 2629793 w 2629793"/>
              <a:gd name="connsiteY2" fmla="*/ 3606800 h 3606800"/>
              <a:gd name="connsiteX3" fmla="*/ 0 w 2629793"/>
              <a:gd name="connsiteY3" fmla="*/ 3606800 h 360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9793" h="3606800">
                <a:moveTo>
                  <a:pt x="0" y="0"/>
                </a:moveTo>
                <a:lnTo>
                  <a:pt x="2629793" y="0"/>
                </a:lnTo>
                <a:lnTo>
                  <a:pt x="2629793" y="3606800"/>
                </a:lnTo>
                <a:lnTo>
                  <a:pt x="0" y="36068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84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43B0B15-B8A1-EA4D-BD87-84FFAB5B82B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22453" y="2994459"/>
            <a:ext cx="5015063" cy="2933561"/>
          </a:xfrm>
          <a:custGeom>
            <a:avLst/>
            <a:gdLst>
              <a:gd name="connsiteX0" fmla="*/ 0 w 5015063"/>
              <a:gd name="connsiteY0" fmla="*/ 0 h 2933561"/>
              <a:gd name="connsiteX1" fmla="*/ 5015063 w 5015063"/>
              <a:gd name="connsiteY1" fmla="*/ 0 h 2933561"/>
              <a:gd name="connsiteX2" fmla="*/ 5015063 w 5015063"/>
              <a:gd name="connsiteY2" fmla="*/ 2933561 h 2933561"/>
              <a:gd name="connsiteX3" fmla="*/ 0 w 5015063"/>
              <a:gd name="connsiteY3" fmla="*/ 2933561 h 293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063" h="2933561">
                <a:moveTo>
                  <a:pt x="0" y="0"/>
                </a:moveTo>
                <a:lnTo>
                  <a:pt x="5015063" y="0"/>
                </a:lnTo>
                <a:lnTo>
                  <a:pt x="5015063" y="2933561"/>
                </a:lnTo>
                <a:lnTo>
                  <a:pt x="0" y="293356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244E4E2-315B-3106-5585-73DB0BE841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98341" y="3609449"/>
            <a:ext cx="2261439" cy="2318570"/>
          </a:xfrm>
          <a:custGeom>
            <a:avLst/>
            <a:gdLst>
              <a:gd name="connsiteX0" fmla="*/ 0 w 2261439"/>
              <a:gd name="connsiteY0" fmla="*/ 0 h 2318570"/>
              <a:gd name="connsiteX1" fmla="*/ 2261439 w 2261439"/>
              <a:gd name="connsiteY1" fmla="*/ 0 h 2318570"/>
              <a:gd name="connsiteX2" fmla="*/ 2261439 w 2261439"/>
              <a:gd name="connsiteY2" fmla="*/ 2318570 h 2318570"/>
              <a:gd name="connsiteX3" fmla="*/ 0 w 2261439"/>
              <a:gd name="connsiteY3" fmla="*/ 2318570 h 231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1439" h="2318570">
                <a:moveTo>
                  <a:pt x="0" y="0"/>
                </a:moveTo>
                <a:lnTo>
                  <a:pt x="2261439" y="0"/>
                </a:lnTo>
                <a:lnTo>
                  <a:pt x="2261439" y="2318570"/>
                </a:lnTo>
                <a:lnTo>
                  <a:pt x="0" y="231857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69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8A089-18F2-8446-EC47-64A448393A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18420" y="2181430"/>
            <a:ext cx="3060700" cy="4143170"/>
          </a:xfrm>
          <a:custGeom>
            <a:avLst/>
            <a:gdLst>
              <a:gd name="connsiteX0" fmla="*/ 0 w 3060700"/>
              <a:gd name="connsiteY0" fmla="*/ 0 h 4143170"/>
              <a:gd name="connsiteX1" fmla="*/ 3060700 w 3060700"/>
              <a:gd name="connsiteY1" fmla="*/ 0 h 4143170"/>
              <a:gd name="connsiteX2" fmla="*/ 3060700 w 3060700"/>
              <a:gd name="connsiteY2" fmla="*/ 4143170 h 4143170"/>
              <a:gd name="connsiteX3" fmla="*/ 0 w 3060700"/>
              <a:gd name="connsiteY3" fmla="*/ 4143170 h 4143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0700" h="4143170">
                <a:moveTo>
                  <a:pt x="0" y="0"/>
                </a:moveTo>
                <a:lnTo>
                  <a:pt x="3060700" y="0"/>
                </a:lnTo>
                <a:lnTo>
                  <a:pt x="3060700" y="4143170"/>
                </a:lnTo>
                <a:lnTo>
                  <a:pt x="0" y="414317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2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E3111-558F-DD26-D04A-E54F94B0D2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00800" y="1"/>
            <a:ext cx="5791200" cy="2241279"/>
          </a:xfrm>
          <a:custGeom>
            <a:avLst/>
            <a:gdLst>
              <a:gd name="connsiteX0" fmla="*/ 0 w 5791200"/>
              <a:gd name="connsiteY0" fmla="*/ 0 h 2241279"/>
              <a:gd name="connsiteX1" fmla="*/ 5791200 w 5791200"/>
              <a:gd name="connsiteY1" fmla="*/ 0 h 2241279"/>
              <a:gd name="connsiteX2" fmla="*/ 5791200 w 5791200"/>
              <a:gd name="connsiteY2" fmla="*/ 2241279 h 2241279"/>
              <a:gd name="connsiteX3" fmla="*/ 0 w 5791200"/>
              <a:gd name="connsiteY3" fmla="*/ 2241279 h 224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1200" h="2241279">
                <a:moveTo>
                  <a:pt x="0" y="0"/>
                </a:moveTo>
                <a:lnTo>
                  <a:pt x="5791200" y="0"/>
                </a:lnTo>
                <a:lnTo>
                  <a:pt x="5791200" y="2241279"/>
                </a:lnTo>
                <a:lnTo>
                  <a:pt x="0" y="224127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664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393803B-3953-6C41-F5D2-00AE2DAC1C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56700" y="1809706"/>
            <a:ext cx="3035300" cy="5048293"/>
          </a:xfrm>
          <a:custGeom>
            <a:avLst/>
            <a:gdLst>
              <a:gd name="connsiteX0" fmla="*/ 0 w 3035300"/>
              <a:gd name="connsiteY0" fmla="*/ 0 h 5048293"/>
              <a:gd name="connsiteX1" fmla="*/ 3035300 w 3035300"/>
              <a:gd name="connsiteY1" fmla="*/ 0 h 5048293"/>
              <a:gd name="connsiteX2" fmla="*/ 3035300 w 3035300"/>
              <a:gd name="connsiteY2" fmla="*/ 5048293 h 5048293"/>
              <a:gd name="connsiteX3" fmla="*/ 0 w 3035300"/>
              <a:gd name="connsiteY3" fmla="*/ 5048293 h 504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5300" h="5048293">
                <a:moveTo>
                  <a:pt x="0" y="0"/>
                </a:moveTo>
                <a:lnTo>
                  <a:pt x="3035300" y="0"/>
                </a:lnTo>
                <a:lnTo>
                  <a:pt x="3035300" y="5048293"/>
                </a:lnTo>
                <a:lnTo>
                  <a:pt x="0" y="504829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6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9E1BA-6D8F-B132-BEAB-CA72542516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24950" y="2057400"/>
            <a:ext cx="3067050" cy="4800597"/>
          </a:xfrm>
          <a:custGeom>
            <a:avLst/>
            <a:gdLst>
              <a:gd name="connsiteX0" fmla="*/ 0 w 3067050"/>
              <a:gd name="connsiteY0" fmla="*/ 0 h 4800597"/>
              <a:gd name="connsiteX1" fmla="*/ 3067050 w 3067050"/>
              <a:gd name="connsiteY1" fmla="*/ 0 h 4800597"/>
              <a:gd name="connsiteX2" fmla="*/ 3067050 w 3067050"/>
              <a:gd name="connsiteY2" fmla="*/ 4800597 h 4800597"/>
              <a:gd name="connsiteX3" fmla="*/ 0 w 3067050"/>
              <a:gd name="connsiteY3" fmla="*/ 4800597 h 480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7050" h="4800597">
                <a:moveTo>
                  <a:pt x="0" y="0"/>
                </a:moveTo>
                <a:lnTo>
                  <a:pt x="3067050" y="0"/>
                </a:lnTo>
                <a:lnTo>
                  <a:pt x="3067050" y="4800597"/>
                </a:lnTo>
                <a:lnTo>
                  <a:pt x="0" y="48005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95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BA7F5A-6D1C-0ABB-D116-B20F97B58F3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58984" y="2440313"/>
            <a:ext cx="2432483" cy="3646160"/>
          </a:xfrm>
          <a:custGeom>
            <a:avLst/>
            <a:gdLst>
              <a:gd name="connsiteX0" fmla="*/ 0 w 2432483"/>
              <a:gd name="connsiteY0" fmla="*/ 0 h 3646160"/>
              <a:gd name="connsiteX1" fmla="*/ 2432483 w 2432483"/>
              <a:gd name="connsiteY1" fmla="*/ 0 h 3646160"/>
              <a:gd name="connsiteX2" fmla="*/ 2432483 w 2432483"/>
              <a:gd name="connsiteY2" fmla="*/ 3646160 h 3646160"/>
              <a:gd name="connsiteX3" fmla="*/ 0 w 2432483"/>
              <a:gd name="connsiteY3" fmla="*/ 3646160 h 364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2483" h="3646160">
                <a:moveTo>
                  <a:pt x="0" y="0"/>
                </a:moveTo>
                <a:lnTo>
                  <a:pt x="2432483" y="0"/>
                </a:lnTo>
                <a:lnTo>
                  <a:pt x="2432483" y="3646160"/>
                </a:lnTo>
                <a:lnTo>
                  <a:pt x="0" y="364616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00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EF829AD-12E6-171C-7A15-4A7A54B4A8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47032" y="1803400"/>
            <a:ext cx="10611568" cy="1898565"/>
          </a:xfrm>
          <a:custGeom>
            <a:avLst/>
            <a:gdLst>
              <a:gd name="connsiteX0" fmla="*/ 0 w 10611568"/>
              <a:gd name="connsiteY0" fmla="*/ 0 h 1898565"/>
              <a:gd name="connsiteX1" fmla="*/ 10611568 w 10611568"/>
              <a:gd name="connsiteY1" fmla="*/ 0 h 1898565"/>
              <a:gd name="connsiteX2" fmla="*/ 10611568 w 10611568"/>
              <a:gd name="connsiteY2" fmla="*/ 1898565 h 1898565"/>
              <a:gd name="connsiteX3" fmla="*/ 0 w 10611568"/>
              <a:gd name="connsiteY3" fmla="*/ 1898565 h 189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11568" h="1898565">
                <a:moveTo>
                  <a:pt x="0" y="0"/>
                </a:moveTo>
                <a:lnTo>
                  <a:pt x="10611568" y="0"/>
                </a:lnTo>
                <a:lnTo>
                  <a:pt x="10611568" y="1898565"/>
                </a:lnTo>
                <a:lnTo>
                  <a:pt x="0" y="189856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85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1D7E2-B1DD-2331-BE85-C29E99ACA6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74934" y="2476500"/>
            <a:ext cx="3093067" cy="4381500"/>
          </a:xfrm>
          <a:custGeom>
            <a:avLst/>
            <a:gdLst>
              <a:gd name="connsiteX0" fmla="*/ 0 w 3093067"/>
              <a:gd name="connsiteY0" fmla="*/ 0 h 4381500"/>
              <a:gd name="connsiteX1" fmla="*/ 3093067 w 3093067"/>
              <a:gd name="connsiteY1" fmla="*/ 0 h 4381500"/>
              <a:gd name="connsiteX2" fmla="*/ 3093067 w 3093067"/>
              <a:gd name="connsiteY2" fmla="*/ 4381500 h 4381500"/>
              <a:gd name="connsiteX3" fmla="*/ 0 w 3093067"/>
              <a:gd name="connsiteY3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3067" h="4381500">
                <a:moveTo>
                  <a:pt x="0" y="0"/>
                </a:moveTo>
                <a:lnTo>
                  <a:pt x="3093067" y="0"/>
                </a:lnTo>
                <a:lnTo>
                  <a:pt x="3093067" y="4381500"/>
                </a:lnTo>
                <a:lnTo>
                  <a:pt x="0" y="43815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9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2CC96-BED9-EE14-3378-AEE93B029B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07500" y="2146300"/>
            <a:ext cx="2984500" cy="4711700"/>
          </a:xfrm>
          <a:custGeom>
            <a:avLst/>
            <a:gdLst>
              <a:gd name="connsiteX0" fmla="*/ 0 w 2759772"/>
              <a:gd name="connsiteY0" fmla="*/ 0 h 4711700"/>
              <a:gd name="connsiteX1" fmla="*/ 2759772 w 2759772"/>
              <a:gd name="connsiteY1" fmla="*/ 0 h 4711700"/>
              <a:gd name="connsiteX2" fmla="*/ 2759772 w 2759772"/>
              <a:gd name="connsiteY2" fmla="*/ 4711700 h 4711700"/>
              <a:gd name="connsiteX3" fmla="*/ 0 w 2759772"/>
              <a:gd name="connsiteY3" fmla="*/ 4711700 h 47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9772" h="4711700">
                <a:moveTo>
                  <a:pt x="0" y="0"/>
                </a:moveTo>
                <a:lnTo>
                  <a:pt x="2759772" y="0"/>
                </a:lnTo>
                <a:lnTo>
                  <a:pt x="2759772" y="4711700"/>
                </a:lnTo>
                <a:lnTo>
                  <a:pt x="0" y="47117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157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23DF1-CFE1-AC58-CE54-55CDADB126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75079" y="2679700"/>
            <a:ext cx="2716321" cy="4178300"/>
          </a:xfrm>
          <a:custGeom>
            <a:avLst/>
            <a:gdLst>
              <a:gd name="connsiteX0" fmla="*/ 0 w 2716321"/>
              <a:gd name="connsiteY0" fmla="*/ 0 h 4178300"/>
              <a:gd name="connsiteX1" fmla="*/ 2716321 w 2716321"/>
              <a:gd name="connsiteY1" fmla="*/ 0 h 4178300"/>
              <a:gd name="connsiteX2" fmla="*/ 2716321 w 2716321"/>
              <a:gd name="connsiteY2" fmla="*/ 4178300 h 4178300"/>
              <a:gd name="connsiteX3" fmla="*/ 0 w 2716321"/>
              <a:gd name="connsiteY3" fmla="*/ 4178300 h 417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6321" h="4178300">
                <a:moveTo>
                  <a:pt x="0" y="0"/>
                </a:moveTo>
                <a:lnTo>
                  <a:pt x="2716321" y="0"/>
                </a:lnTo>
                <a:lnTo>
                  <a:pt x="2716321" y="4178300"/>
                </a:lnTo>
                <a:lnTo>
                  <a:pt x="0" y="41783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80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098AE-74DF-4E46-4772-F7FA3B1D2A7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28701" y="2311360"/>
            <a:ext cx="5118099" cy="2654300"/>
          </a:xfrm>
          <a:custGeom>
            <a:avLst/>
            <a:gdLst>
              <a:gd name="connsiteX0" fmla="*/ 0 w 5118099"/>
              <a:gd name="connsiteY0" fmla="*/ 0 h 2654300"/>
              <a:gd name="connsiteX1" fmla="*/ 5118099 w 5118099"/>
              <a:gd name="connsiteY1" fmla="*/ 0 h 2654300"/>
              <a:gd name="connsiteX2" fmla="*/ 5118099 w 5118099"/>
              <a:gd name="connsiteY2" fmla="*/ 2654300 h 2654300"/>
              <a:gd name="connsiteX3" fmla="*/ 0 w 5118099"/>
              <a:gd name="connsiteY3" fmla="*/ 265430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099" h="2654300">
                <a:moveTo>
                  <a:pt x="0" y="0"/>
                </a:moveTo>
                <a:lnTo>
                  <a:pt x="5118099" y="0"/>
                </a:lnTo>
                <a:lnTo>
                  <a:pt x="5118099" y="2654300"/>
                </a:lnTo>
                <a:lnTo>
                  <a:pt x="0" y="26543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32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6CC6A1-0456-014A-0A3F-23E45CC6C68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79700" y="2620757"/>
            <a:ext cx="3600000" cy="2052000"/>
          </a:xfrm>
          <a:custGeom>
            <a:avLst/>
            <a:gdLst>
              <a:gd name="connsiteX0" fmla="*/ 0 w 3600000"/>
              <a:gd name="connsiteY0" fmla="*/ 0 h 2052000"/>
              <a:gd name="connsiteX1" fmla="*/ 3600000 w 3600000"/>
              <a:gd name="connsiteY1" fmla="*/ 0 h 2052000"/>
              <a:gd name="connsiteX2" fmla="*/ 3600000 w 3600000"/>
              <a:gd name="connsiteY2" fmla="*/ 2052000 h 2052000"/>
              <a:gd name="connsiteX3" fmla="*/ 0 w 3600000"/>
              <a:gd name="connsiteY3" fmla="*/ 2052000 h 20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00" h="2052000">
                <a:moveTo>
                  <a:pt x="0" y="0"/>
                </a:moveTo>
                <a:lnTo>
                  <a:pt x="3600000" y="0"/>
                </a:lnTo>
                <a:lnTo>
                  <a:pt x="3600000" y="2052000"/>
                </a:lnTo>
                <a:lnTo>
                  <a:pt x="0" y="2052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62246C-21B5-3078-F0AF-85D7B1469A2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18400" y="2620757"/>
            <a:ext cx="3600000" cy="2052000"/>
          </a:xfrm>
          <a:custGeom>
            <a:avLst/>
            <a:gdLst>
              <a:gd name="connsiteX0" fmla="*/ 0 w 3600000"/>
              <a:gd name="connsiteY0" fmla="*/ 0 h 2052000"/>
              <a:gd name="connsiteX1" fmla="*/ 3600000 w 3600000"/>
              <a:gd name="connsiteY1" fmla="*/ 0 h 2052000"/>
              <a:gd name="connsiteX2" fmla="*/ 3600000 w 3600000"/>
              <a:gd name="connsiteY2" fmla="*/ 2052000 h 2052000"/>
              <a:gd name="connsiteX3" fmla="*/ 0 w 3600000"/>
              <a:gd name="connsiteY3" fmla="*/ 2052000 h 20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00" h="2052000">
                <a:moveTo>
                  <a:pt x="0" y="0"/>
                </a:moveTo>
                <a:lnTo>
                  <a:pt x="3600000" y="0"/>
                </a:lnTo>
                <a:lnTo>
                  <a:pt x="3600000" y="2052000"/>
                </a:lnTo>
                <a:lnTo>
                  <a:pt x="0" y="2052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3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4E9D0-7B78-F761-6A23-7F4A1D7BAA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3616" y="2575558"/>
            <a:ext cx="2951935" cy="4282440"/>
          </a:xfrm>
          <a:custGeom>
            <a:avLst/>
            <a:gdLst>
              <a:gd name="connsiteX0" fmla="*/ 0 w 2951935"/>
              <a:gd name="connsiteY0" fmla="*/ 0 h 4282440"/>
              <a:gd name="connsiteX1" fmla="*/ 2951935 w 2951935"/>
              <a:gd name="connsiteY1" fmla="*/ 0 h 4282440"/>
              <a:gd name="connsiteX2" fmla="*/ 2951935 w 2951935"/>
              <a:gd name="connsiteY2" fmla="*/ 4282440 h 4282440"/>
              <a:gd name="connsiteX3" fmla="*/ 0 w 2951935"/>
              <a:gd name="connsiteY3" fmla="*/ 4282440 h 42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1935" h="4282440">
                <a:moveTo>
                  <a:pt x="0" y="0"/>
                </a:moveTo>
                <a:lnTo>
                  <a:pt x="2951935" y="0"/>
                </a:lnTo>
                <a:lnTo>
                  <a:pt x="2951935" y="4282440"/>
                </a:lnTo>
                <a:lnTo>
                  <a:pt x="0" y="42824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6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B140E-6AA9-053B-5549-801C371445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2540000"/>
            <a:ext cx="2948378" cy="4317999"/>
          </a:xfrm>
          <a:custGeom>
            <a:avLst/>
            <a:gdLst>
              <a:gd name="connsiteX0" fmla="*/ 0 w 2948378"/>
              <a:gd name="connsiteY0" fmla="*/ 0 h 4317999"/>
              <a:gd name="connsiteX1" fmla="*/ 2948378 w 2948378"/>
              <a:gd name="connsiteY1" fmla="*/ 0 h 4317999"/>
              <a:gd name="connsiteX2" fmla="*/ 2948378 w 2948378"/>
              <a:gd name="connsiteY2" fmla="*/ 4317999 h 4317999"/>
              <a:gd name="connsiteX3" fmla="*/ 0 w 2948378"/>
              <a:gd name="connsiteY3" fmla="*/ 4317999 h 431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8378" h="4317999">
                <a:moveTo>
                  <a:pt x="0" y="0"/>
                </a:moveTo>
                <a:lnTo>
                  <a:pt x="2948378" y="0"/>
                </a:lnTo>
                <a:lnTo>
                  <a:pt x="2948378" y="4317999"/>
                </a:lnTo>
                <a:lnTo>
                  <a:pt x="0" y="431799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67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B31428-DC78-1F95-CC9A-6C56016E4F0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5257802"/>
            <a:ext cx="3251200" cy="1600199"/>
          </a:xfrm>
          <a:custGeom>
            <a:avLst/>
            <a:gdLst>
              <a:gd name="connsiteX0" fmla="*/ 0 w 3251200"/>
              <a:gd name="connsiteY0" fmla="*/ 0 h 1600199"/>
              <a:gd name="connsiteX1" fmla="*/ 3251200 w 3251200"/>
              <a:gd name="connsiteY1" fmla="*/ 0 h 1600199"/>
              <a:gd name="connsiteX2" fmla="*/ 3251200 w 3251200"/>
              <a:gd name="connsiteY2" fmla="*/ 1600199 h 1600199"/>
              <a:gd name="connsiteX3" fmla="*/ 0 w 3251200"/>
              <a:gd name="connsiteY3" fmla="*/ 1600199 h 1600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1200" h="1600199">
                <a:moveTo>
                  <a:pt x="0" y="0"/>
                </a:moveTo>
                <a:lnTo>
                  <a:pt x="3251200" y="0"/>
                </a:lnTo>
                <a:lnTo>
                  <a:pt x="3251200" y="1600199"/>
                </a:lnTo>
                <a:lnTo>
                  <a:pt x="0" y="160019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D6E009F-3F76-6C90-4E70-E793BB98AC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854011" y="1082924"/>
            <a:ext cx="3630168" cy="3630168"/>
          </a:xfrm>
          <a:custGeom>
            <a:avLst/>
            <a:gdLst>
              <a:gd name="connsiteX0" fmla="*/ 1815084 w 3630168"/>
              <a:gd name="connsiteY0" fmla="*/ 0 h 3630168"/>
              <a:gd name="connsiteX1" fmla="*/ 3630168 w 3630168"/>
              <a:gd name="connsiteY1" fmla="*/ 1815084 h 3630168"/>
              <a:gd name="connsiteX2" fmla="*/ 1815084 w 3630168"/>
              <a:gd name="connsiteY2" fmla="*/ 3630168 h 3630168"/>
              <a:gd name="connsiteX3" fmla="*/ 0 w 3630168"/>
              <a:gd name="connsiteY3" fmla="*/ 1815084 h 3630168"/>
              <a:gd name="connsiteX4" fmla="*/ 1815084 w 3630168"/>
              <a:gd name="connsiteY4" fmla="*/ 0 h 363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0168" h="3630168">
                <a:moveTo>
                  <a:pt x="1815084" y="0"/>
                </a:moveTo>
                <a:cubicBezTo>
                  <a:pt x="2817527" y="0"/>
                  <a:pt x="3630168" y="812641"/>
                  <a:pt x="3630168" y="1815084"/>
                </a:cubicBezTo>
                <a:cubicBezTo>
                  <a:pt x="3630168" y="2817527"/>
                  <a:pt x="2817527" y="3630168"/>
                  <a:pt x="1815084" y="3630168"/>
                </a:cubicBezTo>
                <a:cubicBezTo>
                  <a:pt x="812641" y="3630168"/>
                  <a:pt x="0" y="2817527"/>
                  <a:pt x="0" y="1815084"/>
                </a:cubicBezTo>
                <a:cubicBezTo>
                  <a:pt x="0" y="812641"/>
                  <a:pt x="812641" y="0"/>
                  <a:pt x="181508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4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35696C6-7B7F-1090-EACB-BD04292D5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19494" y="2"/>
            <a:ext cx="3018332" cy="4557485"/>
          </a:xfrm>
          <a:custGeom>
            <a:avLst/>
            <a:gdLst>
              <a:gd name="connsiteX0" fmla="*/ 1 w 3018332"/>
              <a:gd name="connsiteY0" fmla="*/ 0 h 4557485"/>
              <a:gd name="connsiteX1" fmla="*/ 3018332 w 3018332"/>
              <a:gd name="connsiteY1" fmla="*/ 0 h 4557485"/>
              <a:gd name="connsiteX2" fmla="*/ 3018332 w 3018332"/>
              <a:gd name="connsiteY2" fmla="*/ 3048319 h 4557485"/>
              <a:gd name="connsiteX3" fmla="*/ 1509166 w 3018332"/>
              <a:gd name="connsiteY3" fmla="*/ 4557485 h 4557485"/>
              <a:gd name="connsiteX4" fmla="*/ 0 w 3018332"/>
              <a:gd name="connsiteY4" fmla="*/ 3048319 h 4557485"/>
              <a:gd name="connsiteX5" fmla="*/ 1 w 3018332"/>
              <a:gd name="connsiteY5" fmla="*/ 0 h 455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332" h="4557485">
                <a:moveTo>
                  <a:pt x="1" y="0"/>
                </a:moveTo>
                <a:lnTo>
                  <a:pt x="3018332" y="0"/>
                </a:lnTo>
                <a:lnTo>
                  <a:pt x="3018332" y="3048319"/>
                </a:lnTo>
                <a:cubicBezTo>
                  <a:pt x="3018332" y="3881808"/>
                  <a:pt x="2342655" y="4557485"/>
                  <a:pt x="1509166" y="4557485"/>
                </a:cubicBezTo>
                <a:cubicBezTo>
                  <a:pt x="675677" y="4557485"/>
                  <a:pt x="0" y="3881808"/>
                  <a:pt x="0" y="3048319"/>
                </a:cubicBezTo>
                <a:cubicBezTo>
                  <a:pt x="0" y="2032213"/>
                  <a:pt x="1" y="1016106"/>
                  <a:pt x="1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26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FE952A-85B8-131F-B165-C05DBA2437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19605" y="1872346"/>
            <a:ext cx="2401529" cy="4452254"/>
          </a:xfrm>
          <a:custGeom>
            <a:avLst/>
            <a:gdLst>
              <a:gd name="connsiteX0" fmla="*/ 0 w 2401529"/>
              <a:gd name="connsiteY0" fmla="*/ 0 h 4452254"/>
              <a:gd name="connsiteX1" fmla="*/ 2401529 w 2401529"/>
              <a:gd name="connsiteY1" fmla="*/ 0 h 4452254"/>
              <a:gd name="connsiteX2" fmla="*/ 2401529 w 2401529"/>
              <a:gd name="connsiteY2" fmla="*/ 4452254 h 4452254"/>
              <a:gd name="connsiteX3" fmla="*/ 0 w 2401529"/>
              <a:gd name="connsiteY3" fmla="*/ 4452254 h 4452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1529" h="4452254">
                <a:moveTo>
                  <a:pt x="0" y="0"/>
                </a:moveTo>
                <a:lnTo>
                  <a:pt x="2401529" y="0"/>
                </a:lnTo>
                <a:lnTo>
                  <a:pt x="2401529" y="4452254"/>
                </a:lnTo>
                <a:lnTo>
                  <a:pt x="0" y="4452254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3FD54A6-F68F-B538-5DF4-E4FF5DB64F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57208" y="1872346"/>
            <a:ext cx="2801392" cy="4452254"/>
          </a:xfrm>
          <a:custGeom>
            <a:avLst/>
            <a:gdLst>
              <a:gd name="connsiteX0" fmla="*/ 0 w 2801392"/>
              <a:gd name="connsiteY0" fmla="*/ 0 h 4452254"/>
              <a:gd name="connsiteX1" fmla="*/ 2801392 w 2801392"/>
              <a:gd name="connsiteY1" fmla="*/ 0 h 4452254"/>
              <a:gd name="connsiteX2" fmla="*/ 2801392 w 2801392"/>
              <a:gd name="connsiteY2" fmla="*/ 4452254 h 4452254"/>
              <a:gd name="connsiteX3" fmla="*/ 0 w 2801392"/>
              <a:gd name="connsiteY3" fmla="*/ 4452254 h 4452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1392" h="4452254">
                <a:moveTo>
                  <a:pt x="0" y="0"/>
                </a:moveTo>
                <a:lnTo>
                  <a:pt x="2801392" y="0"/>
                </a:lnTo>
                <a:lnTo>
                  <a:pt x="2801392" y="4452254"/>
                </a:lnTo>
                <a:lnTo>
                  <a:pt x="0" y="4452254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24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E1CF162-DD0B-F710-C8B8-3D48AE42600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16500" y="1689100"/>
            <a:ext cx="2581430" cy="2955969"/>
          </a:xfrm>
          <a:custGeom>
            <a:avLst/>
            <a:gdLst>
              <a:gd name="connsiteX0" fmla="*/ 0 w 2581430"/>
              <a:gd name="connsiteY0" fmla="*/ 0 h 2955969"/>
              <a:gd name="connsiteX1" fmla="*/ 2581430 w 2581430"/>
              <a:gd name="connsiteY1" fmla="*/ 0 h 2955969"/>
              <a:gd name="connsiteX2" fmla="*/ 2581430 w 2581430"/>
              <a:gd name="connsiteY2" fmla="*/ 2955969 h 2955969"/>
              <a:gd name="connsiteX3" fmla="*/ 0 w 2581430"/>
              <a:gd name="connsiteY3" fmla="*/ 2955969 h 29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1430" h="2955969">
                <a:moveTo>
                  <a:pt x="0" y="0"/>
                </a:moveTo>
                <a:lnTo>
                  <a:pt x="2581430" y="0"/>
                </a:lnTo>
                <a:lnTo>
                  <a:pt x="2581430" y="2955969"/>
                </a:lnTo>
                <a:lnTo>
                  <a:pt x="0" y="295596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04D6EE1-F5C7-BFDD-F715-0731B3CA9B8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16500" y="4765997"/>
            <a:ext cx="2581430" cy="1558603"/>
          </a:xfrm>
          <a:custGeom>
            <a:avLst/>
            <a:gdLst>
              <a:gd name="connsiteX0" fmla="*/ 0 w 2581430"/>
              <a:gd name="connsiteY0" fmla="*/ 0 h 1558603"/>
              <a:gd name="connsiteX1" fmla="*/ 2581430 w 2581430"/>
              <a:gd name="connsiteY1" fmla="*/ 0 h 1558603"/>
              <a:gd name="connsiteX2" fmla="*/ 2581430 w 2581430"/>
              <a:gd name="connsiteY2" fmla="*/ 1558603 h 1558603"/>
              <a:gd name="connsiteX3" fmla="*/ 0 w 2581430"/>
              <a:gd name="connsiteY3" fmla="*/ 1558603 h 155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1430" h="1558603">
                <a:moveTo>
                  <a:pt x="0" y="0"/>
                </a:moveTo>
                <a:lnTo>
                  <a:pt x="2581430" y="0"/>
                </a:lnTo>
                <a:lnTo>
                  <a:pt x="2581430" y="1558603"/>
                </a:lnTo>
                <a:lnTo>
                  <a:pt x="0" y="155860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5473E9D-EB7D-8602-2E14-34335DC3940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34132" y="1689101"/>
            <a:ext cx="3924469" cy="1572039"/>
          </a:xfrm>
          <a:custGeom>
            <a:avLst/>
            <a:gdLst>
              <a:gd name="connsiteX0" fmla="*/ 0 w 3924469"/>
              <a:gd name="connsiteY0" fmla="*/ 0 h 1572039"/>
              <a:gd name="connsiteX1" fmla="*/ 3924469 w 3924469"/>
              <a:gd name="connsiteY1" fmla="*/ 0 h 1572039"/>
              <a:gd name="connsiteX2" fmla="*/ 3924469 w 3924469"/>
              <a:gd name="connsiteY2" fmla="*/ 1572039 h 1572039"/>
              <a:gd name="connsiteX3" fmla="*/ 0 w 3924469"/>
              <a:gd name="connsiteY3" fmla="*/ 1572039 h 1572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4469" h="1572039">
                <a:moveTo>
                  <a:pt x="0" y="0"/>
                </a:moveTo>
                <a:lnTo>
                  <a:pt x="3924469" y="0"/>
                </a:lnTo>
                <a:lnTo>
                  <a:pt x="3924469" y="1572039"/>
                </a:lnTo>
                <a:lnTo>
                  <a:pt x="0" y="157203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0D1FF3C-E844-3A6A-8B33-4E365600A12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734132" y="3382066"/>
            <a:ext cx="3924469" cy="2942534"/>
          </a:xfrm>
          <a:custGeom>
            <a:avLst/>
            <a:gdLst>
              <a:gd name="connsiteX0" fmla="*/ 0 w 3924469"/>
              <a:gd name="connsiteY0" fmla="*/ 0 h 2942534"/>
              <a:gd name="connsiteX1" fmla="*/ 3924469 w 3924469"/>
              <a:gd name="connsiteY1" fmla="*/ 0 h 2942534"/>
              <a:gd name="connsiteX2" fmla="*/ 3924469 w 3924469"/>
              <a:gd name="connsiteY2" fmla="*/ 2942534 h 2942534"/>
              <a:gd name="connsiteX3" fmla="*/ 0 w 3924469"/>
              <a:gd name="connsiteY3" fmla="*/ 2942534 h 294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4469" h="2942534">
                <a:moveTo>
                  <a:pt x="0" y="0"/>
                </a:moveTo>
                <a:lnTo>
                  <a:pt x="3924469" y="0"/>
                </a:lnTo>
                <a:lnTo>
                  <a:pt x="3924469" y="2942534"/>
                </a:lnTo>
                <a:lnTo>
                  <a:pt x="0" y="2942534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27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E6CDC31-2276-BC19-3081-0A259F838C6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87372" y="2311400"/>
            <a:ext cx="1968498" cy="2933700"/>
          </a:xfrm>
          <a:custGeom>
            <a:avLst/>
            <a:gdLst>
              <a:gd name="connsiteX0" fmla="*/ 0 w 1968498"/>
              <a:gd name="connsiteY0" fmla="*/ 0 h 2933700"/>
              <a:gd name="connsiteX1" fmla="*/ 1968498 w 1968498"/>
              <a:gd name="connsiteY1" fmla="*/ 0 h 2933700"/>
              <a:gd name="connsiteX2" fmla="*/ 1968498 w 1968498"/>
              <a:gd name="connsiteY2" fmla="*/ 2933700 h 2933700"/>
              <a:gd name="connsiteX3" fmla="*/ 0 w 1968498"/>
              <a:gd name="connsiteY3" fmla="*/ 2933700 h 293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498" h="2933700">
                <a:moveTo>
                  <a:pt x="0" y="0"/>
                </a:moveTo>
                <a:lnTo>
                  <a:pt x="1968498" y="0"/>
                </a:lnTo>
                <a:lnTo>
                  <a:pt x="1968498" y="2933700"/>
                </a:lnTo>
                <a:lnTo>
                  <a:pt x="0" y="29337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DCC81DB-43AB-582D-4712-8FF2225B19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99414" y="2311400"/>
            <a:ext cx="1968498" cy="2933700"/>
          </a:xfrm>
          <a:custGeom>
            <a:avLst/>
            <a:gdLst>
              <a:gd name="connsiteX0" fmla="*/ 0 w 1968498"/>
              <a:gd name="connsiteY0" fmla="*/ 0 h 2933700"/>
              <a:gd name="connsiteX1" fmla="*/ 1968498 w 1968498"/>
              <a:gd name="connsiteY1" fmla="*/ 0 h 2933700"/>
              <a:gd name="connsiteX2" fmla="*/ 1968498 w 1968498"/>
              <a:gd name="connsiteY2" fmla="*/ 2933700 h 2933700"/>
              <a:gd name="connsiteX3" fmla="*/ 0 w 1968498"/>
              <a:gd name="connsiteY3" fmla="*/ 2933700 h 293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498" h="2933700">
                <a:moveTo>
                  <a:pt x="0" y="0"/>
                </a:moveTo>
                <a:lnTo>
                  <a:pt x="1968498" y="0"/>
                </a:lnTo>
                <a:lnTo>
                  <a:pt x="1968498" y="2933700"/>
                </a:lnTo>
                <a:lnTo>
                  <a:pt x="0" y="29337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C3A983F-B7F1-121A-7F4E-F36691F5CB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11458" y="2311400"/>
            <a:ext cx="1968498" cy="2933700"/>
          </a:xfrm>
          <a:custGeom>
            <a:avLst/>
            <a:gdLst>
              <a:gd name="connsiteX0" fmla="*/ 0 w 1968498"/>
              <a:gd name="connsiteY0" fmla="*/ 0 h 2933700"/>
              <a:gd name="connsiteX1" fmla="*/ 1968498 w 1968498"/>
              <a:gd name="connsiteY1" fmla="*/ 0 h 2933700"/>
              <a:gd name="connsiteX2" fmla="*/ 1968498 w 1968498"/>
              <a:gd name="connsiteY2" fmla="*/ 2933700 h 2933700"/>
              <a:gd name="connsiteX3" fmla="*/ 0 w 1968498"/>
              <a:gd name="connsiteY3" fmla="*/ 2933700 h 293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498" h="2933700">
                <a:moveTo>
                  <a:pt x="0" y="0"/>
                </a:moveTo>
                <a:lnTo>
                  <a:pt x="1968498" y="0"/>
                </a:lnTo>
                <a:lnTo>
                  <a:pt x="1968498" y="2933700"/>
                </a:lnTo>
                <a:lnTo>
                  <a:pt x="0" y="29337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FE64556-521E-29DF-26BC-64CFC8DCDF5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23500" y="2311400"/>
            <a:ext cx="1968498" cy="2933700"/>
          </a:xfrm>
          <a:custGeom>
            <a:avLst/>
            <a:gdLst>
              <a:gd name="connsiteX0" fmla="*/ 0 w 1968498"/>
              <a:gd name="connsiteY0" fmla="*/ 0 h 2933700"/>
              <a:gd name="connsiteX1" fmla="*/ 1968498 w 1968498"/>
              <a:gd name="connsiteY1" fmla="*/ 0 h 2933700"/>
              <a:gd name="connsiteX2" fmla="*/ 1968498 w 1968498"/>
              <a:gd name="connsiteY2" fmla="*/ 2933700 h 2933700"/>
              <a:gd name="connsiteX3" fmla="*/ 0 w 1968498"/>
              <a:gd name="connsiteY3" fmla="*/ 2933700 h 293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498" h="2933700">
                <a:moveTo>
                  <a:pt x="0" y="0"/>
                </a:moveTo>
                <a:lnTo>
                  <a:pt x="1968498" y="0"/>
                </a:lnTo>
                <a:lnTo>
                  <a:pt x="1968498" y="2933700"/>
                </a:lnTo>
                <a:lnTo>
                  <a:pt x="0" y="29337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238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D59362B-4FB1-7924-0C77-B4CE842D1D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9543" y="1741714"/>
            <a:ext cx="2646136" cy="2241366"/>
          </a:xfrm>
          <a:custGeom>
            <a:avLst/>
            <a:gdLst>
              <a:gd name="connsiteX0" fmla="*/ 0 w 2646136"/>
              <a:gd name="connsiteY0" fmla="*/ 0 h 2241366"/>
              <a:gd name="connsiteX1" fmla="*/ 2646136 w 2646136"/>
              <a:gd name="connsiteY1" fmla="*/ 0 h 2241366"/>
              <a:gd name="connsiteX2" fmla="*/ 2646136 w 2646136"/>
              <a:gd name="connsiteY2" fmla="*/ 2241366 h 2241366"/>
              <a:gd name="connsiteX3" fmla="*/ 0 w 2646136"/>
              <a:gd name="connsiteY3" fmla="*/ 2241366 h 224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6136" h="2241366">
                <a:moveTo>
                  <a:pt x="0" y="0"/>
                </a:moveTo>
                <a:lnTo>
                  <a:pt x="2646136" y="0"/>
                </a:lnTo>
                <a:lnTo>
                  <a:pt x="2646136" y="2241366"/>
                </a:lnTo>
                <a:lnTo>
                  <a:pt x="0" y="2241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42C396A-D165-BBEA-83DA-73A35BA54CB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02341" y="1741715"/>
            <a:ext cx="2549474" cy="2241366"/>
          </a:xfrm>
          <a:custGeom>
            <a:avLst/>
            <a:gdLst>
              <a:gd name="connsiteX0" fmla="*/ 0 w 2549474"/>
              <a:gd name="connsiteY0" fmla="*/ 0 h 2241366"/>
              <a:gd name="connsiteX1" fmla="*/ 2549474 w 2549474"/>
              <a:gd name="connsiteY1" fmla="*/ 0 h 2241366"/>
              <a:gd name="connsiteX2" fmla="*/ 2549474 w 2549474"/>
              <a:gd name="connsiteY2" fmla="*/ 2241366 h 2241366"/>
              <a:gd name="connsiteX3" fmla="*/ 0 w 2549474"/>
              <a:gd name="connsiteY3" fmla="*/ 2241366 h 224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9474" h="2241366">
                <a:moveTo>
                  <a:pt x="0" y="0"/>
                </a:moveTo>
                <a:lnTo>
                  <a:pt x="2549474" y="0"/>
                </a:lnTo>
                <a:lnTo>
                  <a:pt x="2549474" y="2241366"/>
                </a:lnTo>
                <a:lnTo>
                  <a:pt x="0" y="2241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9DC6ABB-AF63-F367-53BE-33E14E06FA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48477" y="1741714"/>
            <a:ext cx="5195610" cy="4585426"/>
          </a:xfrm>
          <a:custGeom>
            <a:avLst/>
            <a:gdLst>
              <a:gd name="connsiteX0" fmla="*/ 0 w 5195610"/>
              <a:gd name="connsiteY0" fmla="*/ 0 h 4585426"/>
              <a:gd name="connsiteX1" fmla="*/ 5195610 w 5195610"/>
              <a:gd name="connsiteY1" fmla="*/ 0 h 4585426"/>
              <a:gd name="connsiteX2" fmla="*/ 5195610 w 5195610"/>
              <a:gd name="connsiteY2" fmla="*/ 4585426 h 4585426"/>
              <a:gd name="connsiteX3" fmla="*/ 0 w 5195610"/>
              <a:gd name="connsiteY3" fmla="*/ 4585426 h 4585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5610" h="4585426">
                <a:moveTo>
                  <a:pt x="0" y="0"/>
                </a:moveTo>
                <a:lnTo>
                  <a:pt x="5195610" y="0"/>
                </a:lnTo>
                <a:lnTo>
                  <a:pt x="5195610" y="4585426"/>
                </a:lnTo>
                <a:lnTo>
                  <a:pt x="0" y="458542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C8A32B9-2A79-9660-6489-2A3FD1BCBA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59543" y="4085774"/>
            <a:ext cx="2646136" cy="2241366"/>
          </a:xfrm>
          <a:custGeom>
            <a:avLst/>
            <a:gdLst>
              <a:gd name="connsiteX0" fmla="*/ 0 w 2646136"/>
              <a:gd name="connsiteY0" fmla="*/ 0 h 2241366"/>
              <a:gd name="connsiteX1" fmla="*/ 2646136 w 2646136"/>
              <a:gd name="connsiteY1" fmla="*/ 0 h 2241366"/>
              <a:gd name="connsiteX2" fmla="*/ 2646136 w 2646136"/>
              <a:gd name="connsiteY2" fmla="*/ 2241366 h 2241366"/>
              <a:gd name="connsiteX3" fmla="*/ 0 w 2646136"/>
              <a:gd name="connsiteY3" fmla="*/ 2241366 h 224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6136" h="2241366">
                <a:moveTo>
                  <a:pt x="0" y="0"/>
                </a:moveTo>
                <a:lnTo>
                  <a:pt x="2646136" y="0"/>
                </a:lnTo>
                <a:lnTo>
                  <a:pt x="2646136" y="2241366"/>
                </a:lnTo>
                <a:lnTo>
                  <a:pt x="0" y="2241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3443056-4DCC-4C2D-B945-095A125143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02341" y="4085776"/>
            <a:ext cx="2549474" cy="2241366"/>
          </a:xfrm>
          <a:custGeom>
            <a:avLst/>
            <a:gdLst>
              <a:gd name="connsiteX0" fmla="*/ 0 w 2549474"/>
              <a:gd name="connsiteY0" fmla="*/ 0 h 2241366"/>
              <a:gd name="connsiteX1" fmla="*/ 2549474 w 2549474"/>
              <a:gd name="connsiteY1" fmla="*/ 0 h 2241366"/>
              <a:gd name="connsiteX2" fmla="*/ 2549474 w 2549474"/>
              <a:gd name="connsiteY2" fmla="*/ 2241366 h 2241366"/>
              <a:gd name="connsiteX3" fmla="*/ 0 w 2549474"/>
              <a:gd name="connsiteY3" fmla="*/ 2241366 h 224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9474" h="2241366">
                <a:moveTo>
                  <a:pt x="0" y="0"/>
                </a:moveTo>
                <a:lnTo>
                  <a:pt x="2549474" y="0"/>
                </a:lnTo>
                <a:lnTo>
                  <a:pt x="2549474" y="2241366"/>
                </a:lnTo>
                <a:lnTo>
                  <a:pt x="0" y="2241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8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C82EA8B-8049-9A8E-888A-A2039EF183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5588" y="2530366"/>
            <a:ext cx="2103120" cy="2635471"/>
          </a:xfrm>
          <a:custGeom>
            <a:avLst/>
            <a:gdLst>
              <a:gd name="connsiteX0" fmla="*/ 0 w 2103120"/>
              <a:gd name="connsiteY0" fmla="*/ 0 h 2635471"/>
              <a:gd name="connsiteX1" fmla="*/ 2103120 w 2103120"/>
              <a:gd name="connsiteY1" fmla="*/ 0 h 2635471"/>
              <a:gd name="connsiteX2" fmla="*/ 2103120 w 2103120"/>
              <a:gd name="connsiteY2" fmla="*/ 2635471 h 2635471"/>
              <a:gd name="connsiteX3" fmla="*/ 0 w 2103120"/>
              <a:gd name="connsiteY3" fmla="*/ 2635471 h 2635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120" h="2635471">
                <a:moveTo>
                  <a:pt x="0" y="0"/>
                </a:moveTo>
                <a:lnTo>
                  <a:pt x="2103120" y="0"/>
                </a:lnTo>
                <a:lnTo>
                  <a:pt x="2103120" y="2635471"/>
                </a:lnTo>
                <a:lnTo>
                  <a:pt x="0" y="263547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C493B63-6BFE-7888-7DCC-0000FAF946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6588" y="2530366"/>
            <a:ext cx="2103120" cy="2635471"/>
          </a:xfrm>
          <a:custGeom>
            <a:avLst/>
            <a:gdLst>
              <a:gd name="connsiteX0" fmla="*/ 0 w 2103120"/>
              <a:gd name="connsiteY0" fmla="*/ 0 h 2635471"/>
              <a:gd name="connsiteX1" fmla="*/ 2103120 w 2103120"/>
              <a:gd name="connsiteY1" fmla="*/ 0 h 2635471"/>
              <a:gd name="connsiteX2" fmla="*/ 2103120 w 2103120"/>
              <a:gd name="connsiteY2" fmla="*/ 2635471 h 2635471"/>
              <a:gd name="connsiteX3" fmla="*/ 0 w 2103120"/>
              <a:gd name="connsiteY3" fmla="*/ 2635471 h 2635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120" h="2635471">
                <a:moveTo>
                  <a:pt x="0" y="0"/>
                </a:moveTo>
                <a:lnTo>
                  <a:pt x="2103120" y="0"/>
                </a:lnTo>
                <a:lnTo>
                  <a:pt x="2103120" y="2635471"/>
                </a:lnTo>
                <a:lnTo>
                  <a:pt x="0" y="263547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4A767EA-C9B9-044D-A508-465EAD7878F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4088" y="2530366"/>
            <a:ext cx="2103120" cy="2635471"/>
          </a:xfrm>
          <a:custGeom>
            <a:avLst/>
            <a:gdLst>
              <a:gd name="connsiteX0" fmla="*/ 0 w 2103120"/>
              <a:gd name="connsiteY0" fmla="*/ 0 h 2635471"/>
              <a:gd name="connsiteX1" fmla="*/ 2103120 w 2103120"/>
              <a:gd name="connsiteY1" fmla="*/ 0 h 2635471"/>
              <a:gd name="connsiteX2" fmla="*/ 2103120 w 2103120"/>
              <a:gd name="connsiteY2" fmla="*/ 2635471 h 2635471"/>
              <a:gd name="connsiteX3" fmla="*/ 0 w 2103120"/>
              <a:gd name="connsiteY3" fmla="*/ 2635471 h 2635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120" h="2635471">
                <a:moveTo>
                  <a:pt x="0" y="0"/>
                </a:moveTo>
                <a:lnTo>
                  <a:pt x="2103120" y="0"/>
                </a:lnTo>
                <a:lnTo>
                  <a:pt x="2103120" y="2635471"/>
                </a:lnTo>
                <a:lnTo>
                  <a:pt x="0" y="263547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0A63C46-83DC-A754-905C-151E8E25CE6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35088" y="2530366"/>
            <a:ext cx="2103120" cy="2635471"/>
          </a:xfrm>
          <a:custGeom>
            <a:avLst/>
            <a:gdLst>
              <a:gd name="connsiteX0" fmla="*/ 0 w 2103120"/>
              <a:gd name="connsiteY0" fmla="*/ 0 h 2635471"/>
              <a:gd name="connsiteX1" fmla="*/ 2103120 w 2103120"/>
              <a:gd name="connsiteY1" fmla="*/ 0 h 2635471"/>
              <a:gd name="connsiteX2" fmla="*/ 2103120 w 2103120"/>
              <a:gd name="connsiteY2" fmla="*/ 2635471 h 2635471"/>
              <a:gd name="connsiteX3" fmla="*/ 0 w 2103120"/>
              <a:gd name="connsiteY3" fmla="*/ 2635471 h 2635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120" h="2635471">
                <a:moveTo>
                  <a:pt x="0" y="0"/>
                </a:moveTo>
                <a:lnTo>
                  <a:pt x="2103120" y="0"/>
                </a:lnTo>
                <a:lnTo>
                  <a:pt x="2103120" y="2635471"/>
                </a:lnTo>
                <a:lnTo>
                  <a:pt x="0" y="263547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68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915CE7E-B9A4-7655-E13E-FA82861343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3723" y="4416105"/>
            <a:ext cx="3648622" cy="2441894"/>
          </a:xfrm>
          <a:custGeom>
            <a:avLst/>
            <a:gdLst>
              <a:gd name="connsiteX0" fmla="*/ 0 w 3648622"/>
              <a:gd name="connsiteY0" fmla="*/ 0 h 2441894"/>
              <a:gd name="connsiteX1" fmla="*/ 3648622 w 3648622"/>
              <a:gd name="connsiteY1" fmla="*/ 0 h 2441894"/>
              <a:gd name="connsiteX2" fmla="*/ 3648622 w 3648622"/>
              <a:gd name="connsiteY2" fmla="*/ 2441894 h 2441894"/>
              <a:gd name="connsiteX3" fmla="*/ 0 w 3648622"/>
              <a:gd name="connsiteY3" fmla="*/ 2441894 h 244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8622" h="2441894">
                <a:moveTo>
                  <a:pt x="0" y="0"/>
                </a:moveTo>
                <a:lnTo>
                  <a:pt x="3648622" y="0"/>
                </a:lnTo>
                <a:lnTo>
                  <a:pt x="3648622" y="2441894"/>
                </a:lnTo>
                <a:lnTo>
                  <a:pt x="0" y="2441894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AA8CA91-4F34-B982-B181-D2F2B0B3FB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40201" y="1"/>
            <a:ext cx="5588000" cy="4416106"/>
          </a:xfrm>
          <a:custGeom>
            <a:avLst/>
            <a:gdLst>
              <a:gd name="connsiteX0" fmla="*/ 0 w 5588000"/>
              <a:gd name="connsiteY0" fmla="*/ 0 h 4416106"/>
              <a:gd name="connsiteX1" fmla="*/ 5588000 w 5588000"/>
              <a:gd name="connsiteY1" fmla="*/ 0 h 4416106"/>
              <a:gd name="connsiteX2" fmla="*/ 5588000 w 5588000"/>
              <a:gd name="connsiteY2" fmla="*/ 4416106 h 4416106"/>
              <a:gd name="connsiteX3" fmla="*/ 0 w 5588000"/>
              <a:gd name="connsiteY3" fmla="*/ 4416106 h 4416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8000" h="4416106">
                <a:moveTo>
                  <a:pt x="0" y="0"/>
                </a:moveTo>
                <a:lnTo>
                  <a:pt x="5588000" y="0"/>
                </a:lnTo>
                <a:lnTo>
                  <a:pt x="5588000" y="4416106"/>
                </a:lnTo>
                <a:lnTo>
                  <a:pt x="0" y="441610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9433B8C-7EDD-CFFA-5040-ACBE88DB9D7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9407" y="4555807"/>
            <a:ext cx="1768794" cy="1768794"/>
          </a:xfrm>
          <a:custGeom>
            <a:avLst/>
            <a:gdLst>
              <a:gd name="connsiteX0" fmla="*/ 0 w 1768794"/>
              <a:gd name="connsiteY0" fmla="*/ 0 h 1768794"/>
              <a:gd name="connsiteX1" fmla="*/ 1768794 w 1768794"/>
              <a:gd name="connsiteY1" fmla="*/ 0 h 1768794"/>
              <a:gd name="connsiteX2" fmla="*/ 1768794 w 1768794"/>
              <a:gd name="connsiteY2" fmla="*/ 1768794 h 1768794"/>
              <a:gd name="connsiteX3" fmla="*/ 0 w 1768794"/>
              <a:gd name="connsiteY3" fmla="*/ 1768794 h 176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8794" h="1768794">
                <a:moveTo>
                  <a:pt x="0" y="0"/>
                </a:moveTo>
                <a:lnTo>
                  <a:pt x="1768794" y="0"/>
                </a:lnTo>
                <a:lnTo>
                  <a:pt x="1768794" y="1768794"/>
                </a:lnTo>
                <a:lnTo>
                  <a:pt x="0" y="1768794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1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8864DB-4ABA-33AD-255A-3D0680E18E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81177" y="2218266"/>
            <a:ext cx="1924051" cy="2421467"/>
          </a:xfrm>
          <a:custGeom>
            <a:avLst/>
            <a:gdLst>
              <a:gd name="connsiteX0" fmla="*/ 0 w 1924051"/>
              <a:gd name="connsiteY0" fmla="*/ 0 h 2421467"/>
              <a:gd name="connsiteX1" fmla="*/ 1924051 w 1924051"/>
              <a:gd name="connsiteY1" fmla="*/ 0 h 2421467"/>
              <a:gd name="connsiteX2" fmla="*/ 1924051 w 1924051"/>
              <a:gd name="connsiteY2" fmla="*/ 2421467 h 2421467"/>
              <a:gd name="connsiteX3" fmla="*/ 0 w 1924051"/>
              <a:gd name="connsiteY3" fmla="*/ 2421467 h 242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051" h="2421467">
                <a:moveTo>
                  <a:pt x="0" y="0"/>
                </a:moveTo>
                <a:lnTo>
                  <a:pt x="1924051" y="0"/>
                </a:lnTo>
                <a:lnTo>
                  <a:pt x="1924051" y="2421467"/>
                </a:lnTo>
                <a:lnTo>
                  <a:pt x="0" y="242146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05D7DA8-B684-6559-F289-2D16E7B8CC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33977" y="2218266"/>
            <a:ext cx="1924051" cy="2421467"/>
          </a:xfrm>
          <a:custGeom>
            <a:avLst/>
            <a:gdLst>
              <a:gd name="connsiteX0" fmla="*/ 0 w 1924051"/>
              <a:gd name="connsiteY0" fmla="*/ 0 h 2421467"/>
              <a:gd name="connsiteX1" fmla="*/ 1924051 w 1924051"/>
              <a:gd name="connsiteY1" fmla="*/ 0 h 2421467"/>
              <a:gd name="connsiteX2" fmla="*/ 1924051 w 1924051"/>
              <a:gd name="connsiteY2" fmla="*/ 2421467 h 2421467"/>
              <a:gd name="connsiteX3" fmla="*/ 0 w 1924051"/>
              <a:gd name="connsiteY3" fmla="*/ 2421467 h 242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051" h="2421467">
                <a:moveTo>
                  <a:pt x="0" y="0"/>
                </a:moveTo>
                <a:lnTo>
                  <a:pt x="1924051" y="0"/>
                </a:lnTo>
                <a:lnTo>
                  <a:pt x="1924051" y="2421467"/>
                </a:lnTo>
                <a:lnTo>
                  <a:pt x="0" y="242146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D83436C-6DAA-D830-925A-AFC3AA23994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486777" y="2218266"/>
            <a:ext cx="1924051" cy="2421467"/>
          </a:xfrm>
          <a:custGeom>
            <a:avLst/>
            <a:gdLst>
              <a:gd name="connsiteX0" fmla="*/ 0 w 1924051"/>
              <a:gd name="connsiteY0" fmla="*/ 0 h 2421467"/>
              <a:gd name="connsiteX1" fmla="*/ 1924051 w 1924051"/>
              <a:gd name="connsiteY1" fmla="*/ 0 h 2421467"/>
              <a:gd name="connsiteX2" fmla="*/ 1924051 w 1924051"/>
              <a:gd name="connsiteY2" fmla="*/ 2421467 h 2421467"/>
              <a:gd name="connsiteX3" fmla="*/ 0 w 1924051"/>
              <a:gd name="connsiteY3" fmla="*/ 2421467 h 242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051" h="2421467">
                <a:moveTo>
                  <a:pt x="0" y="0"/>
                </a:moveTo>
                <a:lnTo>
                  <a:pt x="1924051" y="0"/>
                </a:lnTo>
                <a:lnTo>
                  <a:pt x="1924051" y="2421467"/>
                </a:lnTo>
                <a:lnTo>
                  <a:pt x="0" y="242146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2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FF98390-46D6-D9A4-7368-606EA1901C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60922" y="1838327"/>
            <a:ext cx="1857375" cy="2087286"/>
          </a:xfrm>
          <a:custGeom>
            <a:avLst/>
            <a:gdLst>
              <a:gd name="connsiteX0" fmla="*/ 0 w 1857375"/>
              <a:gd name="connsiteY0" fmla="*/ 0 h 2087286"/>
              <a:gd name="connsiteX1" fmla="*/ 1857375 w 1857375"/>
              <a:gd name="connsiteY1" fmla="*/ 0 h 2087286"/>
              <a:gd name="connsiteX2" fmla="*/ 1857375 w 1857375"/>
              <a:gd name="connsiteY2" fmla="*/ 2087286 h 2087286"/>
              <a:gd name="connsiteX3" fmla="*/ 0 w 1857375"/>
              <a:gd name="connsiteY3" fmla="*/ 2087286 h 208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7375" h="2087286">
                <a:moveTo>
                  <a:pt x="0" y="0"/>
                </a:moveTo>
                <a:lnTo>
                  <a:pt x="1857375" y="0"/>
                </a:lnTo>
                <a:lnTo>
                  <a:pt x="1857375" y="2087286"/>
                </a:lnTo>
                <a:lnTo>
                  <a:pt x="0" y="208728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0FAAE08-7798-F1F8-6596-D25566C98C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4822" y="1838327"/>
            <a:ext cx="2503778" cy="4314825"/>
          </a:xfrm>
          <a:custGeom>
            <a:avLst/>
            <a:gdLst>
              <a:gd name="connsiteX0" fmla="*/ 0 w 2503778"/>
              <a:gd name="connsiteY0" fmla="*/ 0 h 4314825"/>
              <a:gd name="connsiteX1" fmla="*/ 2503778 w 2503778"/>
              <a:gd name="connsiteY1" fmla="*/ 0 h 4314825"/>
              <a:gd name="connsiteX2" fmla="*/ 2503778 w 2503778"/>
              <a:gd name="connsiteY2" fmla="*/ 4314825 h 4314825"/>
              <a:gd name="connsiteX3" fmla="*/ 0 w 2503778"/>
              <a:gd name="connsiteY3" fmla="*/ 4314825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3778" h="4314825">
                <a:moveTo>
                  <a:pt x="0" y="0"/>
                </a:moveTo>
                <a:lnTo>
                  <a:pt x="2503778" y="0"/>
                </a:lnTo>
                <a:lnTo>
                  <a:pt x="2503778" y="4314825"/>
                </a:lnTo>
                <a:lnTo>
                  <a:pt x="0" y="43148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A3F8CE-5D99-F2BE-EB87-A5642468AA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60922" y="4065865"/>
            <a:ext cx="1857375" cy="2087287"/>
          </a:xfrm>
          <a:custGeom>
            <a:avLst/>
            <a:gdLst>
              <a:gd name="connsiteX0" fmla="*/ 0 w 1857375"/>
              <a:gd name="connsiteY0" fmla="*/ 0 h 2087287"/>
              <a:gd name="connsiteX1" fmla="*/ 1857375 w 1857375"/>
              <a:gd name="connsiteY1" fmla="*/ 0 h 2087287"/>
              <a:gd name="connsiteX2" fmla="*/ 1857375 w 1857375"/>
              <a:gd name="connsiteY2" fmla="*/ 2087287 h 2087287"/>
              <a:gd name="connsiteX3" fmla="*/ 0 w 1857375"/>
              <a:gd name="connsiteY3" fmla="*/ 2087287 h 208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7375" h="2087287">
                <a:moveTo>
                  <a:pt x="0" y="0"/>
                </a:moveTo>
                <a:lnTo>
                  <a:pt x="1857375" y="0"/>
                </a:lnTo>
                <a:lnTo>
                  <a:pt x="1857375" y="2087287"/>
                </a:lnTo>
                <a:lnTo>
                  <a:pt x="0" y="208728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3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3F9CA25-7CC5-D06A-9D99-A1CAC5EC268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24828" y="1145877"/>
            <a:ext cx="6133772" cy="2489935"/>
          </a:xfrm>
          <a:custGeom>
            <a:avLst/>
            <a:gdLst>
              <a:gd name="connsiteX0" fmla="*/ 0 w 6133772"/>
              <a:gd name="connsiteY0" fmla="*/ 0 h 2489935"/>
              <a:gd name="connsiteX1" fmla="*/ 6133772 w 6133772"/>
              <a:gd name="connsiteY1" fmla="*/ 0 h 2489935"/>
              <a:gd name="connsiteX2" fmla="*/ 6133772 w 6133772"/>
              <a:gd name="connsiteY2" fmla="*/ 2489935 h 2489935"/>
              <a:gd name="connsiteX3" fmla="*/ 0 w 6133772"/>
              <a:gd name="connsiteY3" fmla="*/ 2489935 h 24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33772" h="2489935">
                <a:moveTo>
                  <a:pt x="0" y="0"/>
                </a:moveTo>
                <a:lnTo>
                  <a:pt x="6133772" y="0"/>
                </a:lnTo>
                <a:lnTo>
                  <a:pt x="6133772" y="2489935"/>
                </a:lnTo>
                <a:lnTo>
                  <a:pt x="0" y="248993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DF1CD6B-A50C-6A4E-65FC-187785FAB9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24828" y="3819886"/>
            <a:ext cx="6133772" cy="2489935"/>
          </a:xfrm>
          <a:custGeom>
            <a:avLst/>
            <a:gdLst>
              <a:gd name="connsiteX0" fmla="*/ 0 w 6133772"/>
              <a:gd name="connsiteY0" fmla="*/ 0 h 2489935"/>
              <a:gd name="connsiteX1" fmla="*/ 6133772 w 6133772"/>
              <a:gd name="connsiteY1" fmla="*/ 0 h 2489935"/>
              <a:gd name="connsiteX2" fmla="*/ 6133772 w 6133772"/>
              <a:gd name="connsiteY2" fmla="*/ 2489935 h 2489935"/>
              <a:gd name="connsiteX3" fmla="*/ 0 w 6133772"/>
              <a:gd name="connsiteY3" fmla="*/ 2489935 h 24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33772" h="2489935">
                <a:moveTo>
                  <a:pt x="0" y="0"/>
                </a:moveTo>
                <a:lnTo>
                  <a:pt x="6133772" y="0"/>
                </a:lnTo>
                <a:lnTo>
                  <a:pt x="6133772" y="2489935"/>
                </a:lnTo>
                <a:lnTo>
                  <a:pt x="0" y="248993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42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668AB80-1BEF-F55A-5A4A-BE924FE953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72142" y="1888202"/>
            <a:ext cx="2195274" cy="2195274"/>
          </a:xfrm>
          <a:custGeom>
            <a:avLst/>
            <a:gdLst>
              <a:gd name="connsiteX0" fmla="*/ 1097637 w 2195274"/>
              <a:gd name="connsiteY0" fmla="*/ 0 h 2195274"/>
              <a:gd name="connsiteX1" fmla="*/ 2195274 w 2195274"/>
              <a:gd name="connsiteY1" fmla="*/ 1097637 h 2195274"/>
              <a:gd name="connsiteX2" fmla="*/ 1097637 w 2195274"/>
              <a:gd name="connsiteY2" fmla="*/ 2195274 h 2195274"/>
              <a:gd name="connsiteX3" fmla="*/ 0 w 2195274"/>
              <a:gd name="connsiteY3" fmla="*/ 1097637 h 2195274"/>
              <a:gd name="connsiteX4" fmla="*/ 1097637 w 2195274"/>
              <a:gd name="connsiteY4" fmla="*/ 0 h 219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274" h="2195274">
                <a:moveTo>
                  <a:pt x="1097637" y="0"/>
                </a:moveTo>
                <a:cubicBezTo>
                  <a:pt x="1703845" y="0"/>
                  <a:pt x="2195274" y="491429"/>
                  <a:pt x="2195274" y="1097637"/>
                </a:cubicBezTo>
                <a:cubicBezTo>
                  <a:pt x="2195274" y="1703845"/>
                  <a:pt x="1703845" y="2195274"/>
                  <a:pt x="1097637" y="2195274"/>
                </a:cubicBezTo>
                <a:cubicBezTo>
                  <a:pt x="491429" y="2195274"/>
                  <a:pt x="0" y="1703845"/>
                  <a:pt x="0" y="1097637"/>
                </a:cubicBezTo>
                <a:cubicBezTo>
                  <a:pt x="0" y="491429"/>
                  <a:pt x="491429" y="0"/>
                  <a:pt x="1097637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6442F62-E869-D7D4-9BBE-CEA5D6B241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1520" y="1888202"/>
            <a:ext cx="2195274" cy="2195274"/>
          </a:xfrm>
          <a:custGeom>
            <a:avLst/>
            <a:gdLst>
              <a:gd name="connsiteX0" fmla="*/ 1097637 w 2195274"/>
              <a:gd name="connsiteY0" fmla="*/ 0 h 2195274"/>
              <a:gd name="connsiteX1" fmla="*/ 2195274 w 2195274"/>
              <a:gd name="connsiteY1" fmla="*/ 1097637 h 2195274"/>
              <a:gd name="connsiteX2" fmla="*/ 1097637 w 2195274"/>
              <a:gd name="connsiteY2" fmla="*/ 2195274 h 2195274"/>
              <a:gd name="connsiteX3" fmla="*/ 0 w 2195274"/>
              <a:gd name="connsiteY3" fmla="*/ 1097637 h 2195274"/>
              <a:gd name="connsiteX4" fmla="*/ 1097637 w 2195274"/>
              <a:gd name="connsiteY4" fmla="*/ 0 h 219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274" h="2195274">
                <a:moveTo>
                  <a:pt x="1097637" y="0"/>
                </a:moveTo>
                <a:cubicBezTo>
                  <a:pt x="1703845" y="0"/>
                  <a:pt x="2195274" y="491429"/>
                  <a:pt x="2195274" y="1097637"/>
                </a:cubicBezTo>
                <a:cubicBezTo>
                  <a:pt x="2195274" y="1703845"/>
                  <a:pt x="1703845" y="2195274"/>
                  <a:pt x="1097637" y="2195274"/>
                </a:cubicBezTo>
                <a:cubicBezTo>
                  <a:pt x="491429" y="2195274"/>
                  <a:pt x="0" y="1703845"/>
                  <a:pt x="0" y="1097637"/>
                </a:cubicBezTo>
                <a:cubicBezTo>
                  <a:pt x="0" y="491429"/>
                  <a:pt x="491429" y="0"/>
                  <a:pt x="1097637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6E69630-ECB2-1854-4977-AA3F779E7F0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90898" y="1888202"/>
            <a:ext cx="2195274" cy="2195274"/>
          </a:xfrm>
          <a:custGeom>
            <a:avLst/>
            <a:gdLst>
              <a:gd name="connsiteX0" fmla="*/ 1097637 w 2195274"/>
              <a:gd name="connsiteY0" fmla="*/ 0 h 2195274"/>
              <a:gd name="connsiteX1" fmla="*/ 2195274 w 2195274"/>
              <a:gd name="connsiteY1" fmla="*/ 1097637 h 2195274"/>
              <a:gd name="connsiteX2" fmla="*/ 1097637 w 2195274"/>
              <a:gd name="connsiteY2" fmla="*/ 2195274 h 2195274"/>
              <a:gd name="connsiteX3" fmla="*/ 0 w 2195274"/>
              <a:gd name="connsiteY3" fmla="*/ 1097637 h 2195274"/>
              <a:gd name="connsiteX4" fmla="*/ 1097637 w 2195274"/>
              <a:gd name="connsiteY4" fmla="*/ 0 h 219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274" h="2195274">
                <a:moveTo>
                  <a:pt x="1097637" y="0"/>
                </a:moveTo>
                <a:cubicBezTo>
                  <a:pt x="1703845" y="0"/>
                  <a:pt x="2195274" y="491429"/>
                  <a:pt x="2195274" y="1097637"/>
                </a:cubicBezTo>
                <a:cubicBezTo>
                  <a:pt x="2195274" y="1703845"/>
                  <a:pt x="1703845" y="2195274"/>
                  <a:pt x="1097637" y="2195274"/>
                </a:cubicBezTo>
                <a:cubicBezTo>
                  <a:pt x="491429" y="2195274"/>
                  <a:pt x="0" y="1703845"/>
                  <a:pt x="0" y="1097637"/>
                </a:cubicBezTo>
                <a:cubicBezTo>
                  <a:pt x="0" y="491429"/>
                  <a:pt x="491429" y="0"/>
                  <a:pt x="1097637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5889691-305D-2A6D-C674-F432E03374A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00277" y="1888202"/>
            <a:ext cx="2195274" cy="2195274"/>
          </a:xfrm>
          <a:custGeom>
            <a:avLst/>
            <a:gdLst>
              <a:gd name="connsiteX0" fmla="*/ 1097637 w 2195274"/>
              <a:gd name="connsiteY0" fmla="*/ 0 h 2195274"/>
              <a:gd name="connsiteX1" fmla="*/ 2195274 w 2195274"/>
              <a:gd name="connsiteY1" fmla="*/ 1097637 h 2195274"/>
              <a:gd name="connsiteX2" fmla="*/ 1097637 w 2195274"/>
              <a:gd name="connsiteY2" fmla="*/ 2195274 h 2195274"/>
              <a:gd name="connsiteX3" fmla="*/ 0 w 2195274"/>
              <a:gd name="connsiteY3" fmla="*/ 1097637 h 2195274"/>
              <a:gd name="connsiteX4" fmla="*/ 1097637 w 2195274"/>
              <a:gd name="connsiteY4" fmla="*/ 0 h 219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274" h="2195274">
                <a:moveTo>
                  <a:pt x="1097637" y="0"/>
                </a:moveTo>
                <a:cubicBezTo>
                  <a:pt x="1703845" y="0"/>
                  <a:pt x="2195274" y="491429"/>
                  <a:pt x="2195274" y="1097637"/>
                </a:cubicBezTo>
                <a:cubicBezTo>
                  <a:pt x="2195274" y="1703845"/>
                  <a:pt x="1703845" y="2195274"/>
                  <a:pt x="1097637" y="2195274"/>
                </a:cubicBezTo>
                <a:cubicBezTo>
                  <a:pt x="491429" y="2195274"/>
                  <a:pt x="0" y="1703845"/>
                  <a:pt x="0" y="1097637"/>
                </a:cubicBezTo>
                <a:cubicBezTo>
                  <a:pt x="0" y="491429"/>
                  <a:pt x="491429" y="0"/>
                  <a:pt x="1097637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8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72475E4-4CB0-0840-56AA-71D5BD9C41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30523" y="584200"/>
            <a:ext cx="1361477" cy="1361476"/>
          </a:xfrm>
          <a:custGeom>
            <a:avLst/>
            <a:gdLst>
              <a:gd name="connsiteX0" fmla="*/ 0 w 1361477"/>
              <a:gd name="connsiteY0" fmla="*/ 0 h 1361476"/>
              <a:gd name="connsiteX1" fmla="*/ 1361477 w 1361477"/>
              <a:gd name="connsiteY1" fmla="*/ 0 h 1361476"/>
              <a:gd name="connsiteX2" fmla="*/ 1361477 w 1361477"/>
              <a:gd name="connsiteY2" fmla="*/ 1361476 h 1361476"/>
              <a:gd name="connsiteX3" fmla="*/ 0 w 1361477"/>
              <a:gd name="connsiteY3" fmla="*/ 1361476 h 136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1477" h="1361476">
                <a:moveTo>
                  <a:pt x="0" y="0"/>
                </a:moveTo>
                <a:lnTo>
                  <a:pt x="1361477" y="0"/>
                </a:lnTo>
                <a:lnTo>
                  <a:pt x="1361477" y="1361476"/>
                </a:lnTo>
                <a:lnTo>
                  <a:pt x="0" y="136147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1260C-6FAA-113B-904A-735D2A7CD9F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58640" y="2458134"/>
            <a:ext cx="2996332" cy="4399866"/>
          </a:xfrm>
          <a:custGeom>
            <a:avLst/>
            <a:gdLst>
              <a:gd name="connsiteX0" fmla="*/ 0 w 2996332"/>
              <a:gd name="connsiteY0" fmla="*/ 0 h 4399866"/>
              <a:gd name="connsiteX1" fmla="*/ 2996332 w 2996332"/>
              <a:gd name="connsiteY1" fmla="*/ 0 h 4399866"/>
              <a:gd name="connsiteX2" fmla="*/ 2996332 w 2996332"/>
              <a:gd name="connsiteY2" fmla="*/ 4399866 h 4399866"/>
              <a:gd name="connsiteX3" fmla="*/ 0 w 2996332"/>
              <a:gd name="connsiteY3" fmla="*/ 4399866 h 439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6332" h="4399866">
                <a:moveTo>
                  <a:pt x="0" y="0"/>
                </a:moveTo>
                <a:lnTo>
                  <a:pt x="2996332" y="0"/>
                </a:lnTo>
                <a:lnTo>
                  <a:pt x="2996332" y="4399866"/>
                </a:lnTo>
                <a:lnTo>
                  <a:pt x="0" y="43998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588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CDE6517-2886-FCB3-10F8-D2AC20E506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2235200"/>
            <a:ext cx="4353885" cy="2440227"/>
          </a:xfrm>
          <a:custGeom>
            <a:avLst/>
            <a:gdLst>
              <a:gd name="connsiteX0" fmla="*/ 0 w 4353885"/>
              <a:gd name="connsiteY0" fmla="*/ 0 h 2440227"/>
              <a:gd name="connsiteX1" fmla="*/ 4353885 w 4353885"/>
              <a:gd name="connsiteY1" fmla="*/ 0 h 2440227"/>
              <a:gd name="connsiteX2" fmla="*/ 4353885 w 4353885"/>
              <a:gd name="connsiteY2" fmla="*/ 2440227 h 2440227"/>
              <a:gd name="connsiteX3" fmla="*/ 0 w 4353885"/>
              <a:gd name="connsiteY3" fmla="*/ 2440227 h 2440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3885" h="2440227">
                <a:moveTo>
                  <a:pt x="0" y="0"/>
                </a:moveTo>
                <a:lnTo>
                  <a:pt x="4353885" y="0"/>
                </a:lnTo>
                <a:lnTo>
                  <a:pt x="4353885" y="2440227"/>
                </a:lnTo>
                <a:lnTo>
                  <a:pt x="0" y="244022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307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75F026-11FC-8079-7A43-62D618E2FD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80957" y="2564154"/>
            <a:ext cx="2624437" cy="3760445"/>
          </a:xfrm>
          <a:custGeom>
            <a:avLst/>
            <a:gdLst>
              <a:gd name="connsiteX0" fmla="*/ 0 w 2624437"/>
              <a:gd name="connsiteY0" fmla="*/ 0 h 3760445"/>
              <a:gd name="connsiteX1" fmla="*/ 2624437 w 2624437"/>
              <a:gd name="connsiteY1" fmla="*/ 0 h 3760445"/>
              <a:gd name="connsiteX2" fmla="*/ 2624437 w 2624437"/>
              <a:gd name="connsiteY2" fmla="*/ 3760445 h 3760445"/>
              <a:gd name="connsiteX3" fmla="*/ 0 w 2624437"/>
              <a:gd name="connsiteY3" fmla="*/ 3760445 h 3760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4437" h="3760445">
                <a:moveTo>
                  <a:pt x="0" y="0"/>
                </a:moveTo>
                <a:lnTo>
                  <a:pt x="2624437" y="0"/>
                </a:lnTo>
                <a:lnTo>
                  <a:pt x="2624437" y="3760445"/>
                </a:lnTo>
                <a:lnTo>
                  <a:pt x="0" y="376044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5CBF429-B7F8-D8AA-BB91-57061CC76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58393" y="2564154"/>
            <a:ext cx="2624437" cy="3760445"/>
          </a:xfrm>
          <a:custGeom>
            <a:avLst/>
            <a:gdLst>
              <a:gd name="connsiteX0" fmla="*/ 0 w 2624437"/>
              <a:gd name="connsiteY0" fmla="*/ 0 h 3760445"/>
              <a:gd name="connsiteX1" fmla="*/ 2624437 w 2624437"/>
              <a:gd name="connsiteY1" fmla="*/ 0 h 3760445"/>
              <a:gd name="connsiteX2" fmla="*/ 2624437 w 2624437"/>
              <a:gd name="connsiteY2" fmla="*/ 3760445 h 3760445"/>
              <a:gd name="connsiteX3" fmla="*/ 0 w 2624437"/>
              <a:gd name="connsiteY3" fmla="*/ 3760445 h 3760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4437" h="3760445">
                <a:moveTo>
                  <a:pt x="0" y="0"/>
                </a:moveTo>
                <a:lnTo>
                  <a:pt x="2624437" y="0"/>
                </a:lnTo>
                <a:lnTo>
                  <a:pt x="2624437" y="3760445"/>
                </a:lnTo>
                <a:lnTo>
                  <a:pt x="0" y="376044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14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6A667-7A3D-7B71-E50C-D6E066AC9A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53192" y="2410176"/>
            <a:ext cx="2256267" cy="2256267"/>
          </a:xfrm>
          <a:custGeom>
            <a:avLst/>
            <a:gdLst>
              <a:gd name="connsiteX0" fmla="*/ 0 w 2256267"/>
              <a:gd name="connsiteY0" fmla="*/ 0 h 2256267"/>
              <a:gd name="connsiteX1" fmla="*/ 2256267 w 2256267"/>
              <a:gd name="connsiteY1" fmla="*/ 0 h 2256267"/>
              <a:gd name="connsiteX2" fmla="*/ 2256267 w 2256267"/>
              <a:gd name="connsiteY2" fmla="*/ 2256267 h 2256267"/>
              <a:gd name="connsiteX3" fmla="*/ 0 w 2256267"/>
              <a:gd name="connsiteY3" fmla="*/ 2256267 h 225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6267" h="2256267">
                <a:moveTo>
                  <a:pt x="0" y="0"/>
                </a:moveTo>
                <a:lnTo>
                  <a:pt x="2256267" y="0"/>
                </a:lnTo>
                <a:lnTo>
                  <a:pt x="2256267" y="2256267"/>
                </a:lnTo>
                <a:lnTo>
                  <a:pt x="0" y="225626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61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33019A-5B97-6D50-FB4B-432F6BACC3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96065" y="1702709"/>
            <a:ext cx="3259899" cy="4149052"/>
          </a:xfrm>
          <a:custGeom>
            <a:avLst/>
            <a:gdLst>
              <a:gd name="connsiteX0" fmla="*/ 0 w 3259899"/>
              <a:gd name="connsiteY0" fmla="*/ 0 h 4149052"/>
              <a:gd name="connsiteX1" fmla="*/ 3259899 w 3259899"/>
              <a:gd name="connsiteY1" fmla="*/ 0 h 4149052"/>
              <a:gd name="connsiteX2" fmla="*/ 3259899 w 3259899"/>
              <a:gd name="connsiteY2" fmla="*/ 4149052 h 4149052"/>
              <a:gd name="connsiteX3" fmla="*/ 0 w 3259899"/>
              <a:gd name="connsiteY3" fmla="*/ 4149052 h 4149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899" h="4149052">
                <a:moveTo>
                  <a:pt x="0" y="0"/>
                </a:moveTo>
                <a:lnTo>
                  <a:pt x="3259899" y="0"/>
                </a:lnTo>
                <a:lnTo>
                  <a:pt x="3259899" y="4149052"/>
                </a:lnTo>
                <a:lnTo>
                  <a:pt x="0" y="4149052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21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D6D04-375B-21F4-955C-538E20088E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82798" y="2436356"/>
            <a:ext cx="2765461" cy="3888244"/>
          </a:xfrm>
          <a:custGeom>
            <a:avLst/>
            <a:gdLst>
              <a:gd name="connsiteX0" fmla="*/ 0 w 2765461"/>
              <a:gd name="connsiteY0" fmla="*/ 0 h 3888244"/>
              <a:gd name="connsiteX1" fmla="*/ 2765461 w 2765461"/>
              <a:gd name="connsiteY1" fmla="*/ 0 h 3888244"/>
              <a:gd name="connsiteX2" fmla="*/ 2765461 w 2765461"/>
              <a:gd name="connsiteY2" fmla="*/ 3888244 h 3888244"/>
              <a:gd name="connsiteX3" fmla="*/ 0 w 2765461"/>
              <a:gd name="connsiteY3" fmla="*/ 3888244 h 388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5461" h="3888244">
                <a:moveTo>
                  <a:pt x="0" y="0"/>
                </a:moveTo>
                <a:lnTo>
                  <a:pt x="2765461" y="0"/>
                </a:lnTo>
                <a:lnTo>
                  <a:pt x="2765461" y="3888244"/>
                </a:lnTo>
                <a:lnTo>
                  <a:pt x="0" y="3888244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98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E957F-C00C-BEFC-4313-27063CDF5C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2039" y="1759415"/>
            <a:ext cx="3418398" cy="3418398"/>
          </a:xfrm>
          <a:custGeom>
            <a:avLst/>
            <a:gdLst>
              <a:gd name="connsiteX0" fmla="*/ 1709199 w 3418398"/>
              <a:gd name="connsiteY0" fmla="*/ 0 h 3418398"/>
              <a:gd name="connsiteX1" fmla="*/ 3418398 w 3418398"/>
              <a:gd name="connsiteY1" fmla="*/ 1709199 h 3418398"/>
              <a:gd name="connsiteX2" fmla="*/ 1709199 w 3418398"/>
              <a:gd name="connsiteY2" fmla="*/ 3418398 h 3418398"/>
              <a:gd name="connsiteX3" fmla="*/ 0 w 3418398"/>
              <a:gd name="connsiteY3" fmla="*/ 1709199 h 3418398"/>
              <a:gd name="connsiteX4" fmla="*/ 1709199 w 3418398"/>
              <a:gd name="connsiteY4" fmla="*/ 0 h 3418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8398" h="3418398">
                <a:moveTo>
                  <a:pt x="1709199" y="0"/>
                </a:moveTo>
                <a:cubicBezTo>
                  <a:pt x="2653164" y="0"/>
                  <a:pt x="3418398" y="765234"/>
                  <a:pt x="3418398" y="1709199"/>
                </a:cubicBezTo>
                <a:cubicBezTo>
                  <a:pt x="3418398" y="2653164"/>
                  <a:pt x="2653164" y="3418398"/>
                  <a:pt x="1709199" y="3418398"/>
                </a:cubicBezTo>
                <a:cubicBezTo>
                  <a:pt x="765234" y="3418398"/>
                  <a:pt x="0" y="2653164"/>
                  <a:pt x="0" y="1709199"/>
                </a:cubicBezTo>
                <a:cubicBezTo>
                  <a:pt x="0" y="765234"/>
                  <a:pt x="765234" y="0"/>
                  <a:pt x="170919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54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3FBF792-8A37-64E6-B5BC-8CD7A45F92D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35183" y="4751829"/>
            <a:ext cx="2164676" cy="1533704"/>
          </a:xfrm>
          <a:custGeom>
            <a:avLst/>
            <a:gdLst>
              <a:gd name="connsiteX0" fmla="*/ 0 w 2164676"/>
              <a:gd name="connsiteY0" fmla="*/ 0 h 1533704"/>
              <a:gd name="connsiteX1" fmla="*/ 2164676 w 2164676"/>
              <a:gd name="connsiteY1" fmla="*/ 0 h 1533704"/>
              <a:gd name="connsiteX2" fmla="*/ 2164676 w 2164676"/>
              <a:gd name="connsiteY2" fmla="*/ 1533704 h 1533704"/>
              <a:gd name="connsiteX3" fmla="*/ 0 w 2164676"/>
              <a:gd name="connsiteY3" fmla="*/ 1533704 h 153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4676" h="1533704">
                <a:moveTo>
                  <a:pt x="0" y="0"/>
                </a:moveTo>
                <a:lnTo>
                  <a:pt x="2164676" y="0"/>
                </a:lnTo>
                <a:lnTo>
                  <a:pt x="2164676" y="1533704"/>
                </a:lnTo>
                <a:lnTo>
                  <a:pt x="0" y="1533704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8896D86-AF71-02D8-105D-83BD45F1B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5184" y="1345391"/>
            <a:ext cx="4494831" cy="3239614"/>
          </a:xfrm>
          <a:custGeom>
            <a:avLst/>
            <a:gdLst>
              <a:gd name="connsiteX0" fmla="*/ 0 w 4494831"/>
              <a:gd name="connsiteY0" fmla="*/ 0 h 3239614"/>
              <a:gd name="connsiteX1" fmla="*/ 4494831 w 4494831"/>
              <a:gd name="connsiteY1" fmla="*/ 0 h 3239614"/>
              <a:gd name="connsiteX2" fmla="*/ 4494831 w 4494831"/>
              <a:gd name="connsiteY2" fmla="*/ 3239614 h 3239614"/>
              <a:gd name="connsiteX3" fmla="*/ 0 w 4494831"/>
              <a:gd name="connsiteY3" fmla="*/ 3239614 h 323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4831" h="3239614">
                <a:moveTo>
                  <a:pt x="0" y="0"/>
                </a:moveTo>
                <a:lnTo>
                  <a:pt x="4494831" y="0"/>
                </a:lnTo>
                <a:lnTo>
                  <a:pt x="4494831" y="3239614"/>
                </a:lnTo>
                <a:lnTo>
                  <a:pt x="0" y="3239614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C610A34-78CA-F005-E23D-D6714D4799A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03684" y="1345391"/>
            <a:ext cx="2164676" cy="1533704"/>
          </a:xfrm>
          <a:custGeom>
            <a:avLst/>
            <a:gdLst>
              <a:gd name="connsiteX0" fmla="*/ 0 w 2164676"/>
              <a:gd name="connsiteY0" fmla="*/ 0 h 1533704"/>
              <a:gd name="connsiteX1" fmla="*/ 2164676 w 2164676"/>
              <a:gd name="connsiteY1" fmla="*/ 0 h 1533704"/>
              <a:gd name="connsiteX2" fmla="*/ 2164676 w 2164676"/>
              <a:gd name="connsiteY2" fmla="*/ 1533704 h 1533704"/>
              <a:gd name="connsiteX3" fmla="*/ 0 w 2164676"/>
              <a:gd name="connsiteY3" fmla="*/ 1533704 h 153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4676" h="1533704">
                <a:moveTo>
                  <a:pt x="0" y="0"/>
                </a:moveTo>
                <a:lnTo>
                  <a:pt x="2164676" y="0"/>
                </a:lnTo>
                <a:lnTo>
                  <a:pt x="2164676" y="1533704"/>
                </a:lnTo>
                <a:lnTo>
                  <a:pt x="0" y="1533704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75A1A2F-763C-C443-3112-AE21F99AAD6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03684" y="3048610"/>
            <a:ext cx="2164676" cy="1533704"/>
          </a:xfrm>
          <a:custGeom>
            <a:avLst/>
            <a:gdLst>
              <a:gd name="connsiteX0" fmla="*/ 0 w 2164676"/>
              <a:gd name="connsiteY0" fmla="*/ 0 h 1533704"/>
              <a:gd name="connsiteX1" fmla="*/ 2164676 w 2164676"/>
              <a:gd name="connsiteY1" fmla="*/ 0 h 1533704"/>
              <a:gd name="connsiteX2" fmla="*/ 2164676 w 2164676"/>
              <a:gd name="connsiteY2" fmla="*/ 1533704 h 1533704"/>
              <a:gd name="connsiteX3" fmla="*/ 0 w 2164676"/>
              <a:gd name="connsiteY3" fmla="*/ 1533704 h 153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4676" h="1533704">
                <a:moveTo>
                  <a:pt x="0" y="0"/>
                </a:moveTo>
                <a:lnTo>
                  <a:pt x="2164676" y="0"/>
                </a:lnTo>
                <a:lnTo>
                  <a:pt x="2164676" y="1533704"/>
                </a:lnTo>
                <a:lnTo>
                  <a:pt x="0" y="1533704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EA3C010-96E3-63B7-1A00-23A778E2F85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03684" y="4751829"/>
            <a:ext cx="2164676" cy="1533704"/>
          </a:xfrm>
          <a:custGeom>
            <a:avLst/>
            <a:gdLst>
              <a:gd name="connsiteX0" fmla="*/ 0 w 2164676"/>
              <a:gd name="connsiteY0" fmla="*/ 0 h 1533704"/>
              <a:gd name="connsiteX1" fmla="*/ 2164676 w 2164676"/>
              <a:gd name="connsiteY1" fmla="*/ 0 h 1533704"/>
              <a:gd name="connsiteX2" fmla="*/ 2164676 w 2164676"/>
              <a:gd name="connsiteY2" fmla="*/ 1533704 h 1533704"/>
              <a:gd name="connsiteX3" fmla="*/ 0 w 2164676"/>
              <a:gd name="connsiteY3" fmla="*/ 1533704 h 153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4676" h="1533704">
                <a:moveTo>
                  <a:pt x="0" y="0"/>
                </a:moveTo>
                <a:lnTo>
                  <a:pt x="2164676" y="0"/>
                </a:lnTo>
                <a:lnTo>
                  <a:pt x="2164676" y="1533704"/>
                </a:lnTo>
                <a:lnTo>
                  <a:pt x="0" y="1533704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8762812-A594-D920-B148-A8B78BAE9B0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365338" y="4751829"/>
            <a:ext cx="2164676" cy="1533704"/>
          </a:xfrm>
          <a:custGeom>
            <a:avLst/>
            <a:gdLst>
              <a:gd name="connsiteX0" fmla="*/ 0 w 2164676"/>
              <a:gd name="connsiteY0" fmla="*/ 0 h 1533704"/>
              <a:gd name="connsiteX1" fmla="*/ 2164676 w 2164676"/>
              <a:gd name="connsiteY1" fmla="*/ 0 h 1533704"/>
              <a:gd name="connsiteX2" fmla="*/ 2164676 w 2164676"/>
              <a:gd name="connsiteY2" fmla="*/ 1533704 h 1533704"/>
              <a:gd name="connsiteX3" fmla="*/ 0 w 2164676"/>
              <a:gd name="connsiteY3" fmla="*/ 1533704 h 153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4676" h="1533704">
                <a:moveTo>
                  <a:pt x="0" y="0"/>
                </a:moveTo>
                <a:lnTo>
                  <a:pt x="2164676" y="0"/>
                </a:lnTo>
                <a:lnTo>
                  <a:pt x="2164676" y="1533704"/>
                </a:lnTo>
                <a:lnTo>
                  <a:pt x="0" y="1533704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68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DB089-DF0A-1FD9-700A-E86D534FDD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612243"/>
            <a:ext cx="2894371" cy="4245757"/>
          </a:xfrm>
          <a:custGeom>
            <a:avLst/>
            <a:gdLst>
              <a:gd name="connsiteX0" fmla="*/ 0 w 2894371"/>
              <a:gd name="connsiteY0" fmla="*/ 0 h 4245757"/>
              <a:gd name="connsiteX1" fmla="*/ 2894371 w 2894371"/>
              <a:gd name="connsiteY1" fmla="*/ 0 h 4245757"/>
              <a:gd name="connsiteX2" fmla="*/ 2894371 w 2894371"/>
              <a:gd name="connsiteY2" fmla="*/ 4245757 h 4245757"/>
              <a:gd name="connsiteX3" fmla="*/ 0 w 2894371"/>
              <a:gd name="connsiteY3" fmla="*/ 4245757 h 424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4371" h="4245757">
                <a:moveTo>
                  <a:pt x="0" y="0"/>
                </a:moveTo>
                <a:lnTo>
                  <a:pt x="2894371" y="0"/>
                </a:lnTo>
                <a:lnTo>
                  <a:pt x="2894371" y="4245757"/>
                </a:lnTo>
                <a:lnTo>
                  <a:pt x="0" y="42457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265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E0D3232-818C-26EC-6B3C-6C6F37D494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97659" y="2845612"/>
            <a:ext cx="1808394" cy="1808394"/>
          </a:xfrm>
          <a:custGeom>
            <a:avLst/>
            <a:gdLst>
              <a:gd name="connsiteX0" fmla="*/ 904197 w 1808394"/>
              <a:gd name="connsiteY0" fmla="*/ 0 h 1808394"/>
              <a:gd name="connsiteX1" fmla="*/ 1808394 w 1808394"/>
              <a:gd name="connsiteY1" fmla="*/ 904197 h 1808394"/>
              <a:gd name="connsiteX2" fmla="*/ 904197 w 1808394"/>
              <a:gd name="connsiteY2" fmla="*/ 1808394 h 1808394"/>
              <a:gd name="connsiteX3" fmla="*/ 0 w 1808394"/>
              <a:gd name="connsiteY3" fmla="*/ 904197 h 1808394"/>
              <a:gd name="connsiteX4" fmla="*/ 904197 w 1808394"/>
              <a:gd name="connsiteY4" fmla="*/ 0 h 180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394" h="1808394">
                <a:moveTo>
                  <a:pt x="904197" y="0"/>
                </a:moveTo>
                <a:cubicBezTo>
                  <a:pt x="1403571" y="0"/>
                  <a:pt x="1808394" y="404823"/>
                  <a:pt x="1808394" y="904197"/>
                </a:cubicBezTo>
                <a:cubicBezTo>
                  <a:pt x="1808394" y="1403571"/>
                  <a:pt x="1403571" y="1808394"/>
                  <a:pt x="904197" y="1808394"/>
                </a:cubicBezTo>
                <a:cubicBezTo>
                  <a:pt x="404823" y="1808394"/>
                  <a:pt x="0" y="1403571"/>
                  <a:pt x="0" y="904197"/>
                </a:cubicBezTo>
                <a:cubicBezTo>
                  <a:pt x="0" y="404823"/>
                  <a:pt x="404823" y="0"/>
                  <a:pt x="904197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18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786F3B5-7CC3-38DF-456B-63B194305C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1641" y="2247901"/>
            <a:ext cx="2803582" cy="3826669"/>
          </a:xfrm>
          <a:custGeom>
            <a:avLst/>
            <a:gdLst>
              <a:gd name="connsiteX0" fmla="*/ 0 w 2803582"/>
              <a:gd name="connsiteY0" fmla="*/ 0 h 3826669"/>
              <a:gd name="connsiteX1" fmla="*/ 2803582 w 2803582"/>
              <a:gd name="connsiteY1" fmla="*/ 0 h 3826669"/>
              <a:gd name="connsiteX2" fmla="*/ 2803582 w 2803582"/>
              <a:gd name="connsiteY2" fmla="*/ 3826669 h 3826669"/>
              <a:gd name="connsiteX3" fmla="*/ 0 w 2803582"/>
              <a:gd name="connsiteY3" fmla="*/ 3826669 h 382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3582" h="3826669">
                <a:moveTo>
                  <a:pt x="0" y="0"/>
                </a:moveTo>
                <a:lnTo>
                  <a:pt x="2803582" y="0"/>
                </a:lnTo>
                <a:lnTo>
                  <a:pt x="2803582" y="3826669"/>
                </a:lnTo>
                <a:lnTo>
                  <a:pt x="0" y="382666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379162-55C9-0BFF-ED1B-0D163B7B0C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03442" y="2247901"/>
            <a:ext cx="2254673" cy="3826669"/>
          </a:xfrm>
          <a:custGeom>
            <a:avLst/>
            <a:gdLst>
              <a:gd name="connsiteX0" fmla="*/ 0 w 2254673"/>
              <a:gd name="connsiteY0" fmla="*/ 0 h 3826669"/>
              <a:gd name="connsiteX1" fmla="*/ 2254673 w 2254673"/>
              <a:gd name="connsiteY1" fmla="*/ 0 h 3826669"/>
              <a:gd name="connsiteX2" fmla="*/ 2254673 w 2254673"/>
              <a:gd name="connsiteY2" fmla="*/ 3826669 h 3826669"/>
              <a:gd name="connsiteX3" fmla="*/ 0 w 2254673"/>
              <a:gd name="connsiteY3" fmla="*/ 3826669 h 382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673" h="3826669">
                <a:moveTo>
                  <a:pt x="0" y="0"/>
                </a:moveTo>
                <a:lnTo>
                  <a:pt x="2254673" y="0"/>
                </a:lnTo>
                <a:lnTo>
                  <a:pt x="2254673" y="3826669"/>
                </a:lnTo>
                <a:lnTo>
                  <a:pt x="0" y="382666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932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36B4A3-48E2-634B-D9F1-72013F584E7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2971800"/>
            <a:ext cx="2527300" cy="3886200"/>
          </a:xfrm>
          <a:custGeom>
            <a:avLst/>
            <a:gdLst>
              <a:gd name="connsiteX0" fmla="*/ 0 w 2527300"/>
              <a:gd name="connsiteY0" fmla="*/ 0 h 3886200"/>
              <a:gd name="connsiteX1" fmla="*/ 2527300 w 2527300"/>
              <a:gd name="connsiteY1" fmla="*/ 0 h 3886200"/>
              <a:gd name="connsiteX2" fmla="*/ 2527300 w 2527300"/>
              <a:gd name="connsiteY2" fmla="*/ 3886200 h 3886200"/>
              <a:gd name="connsiteX3" fmla="*/ 0 w 2527300"/>
              <a:gd name="connsiteY3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300" h="3886200">
                <a:moveTo>
                  <a:pt x="0" y="0"/>
                </a:moveTo>
                <a:lnTo>
                  <a:pt x="2527300" y="0"/>
                </a:lnTo>
                <a:lnTo>
                  <a:pt x="2527300" y="3886200"/>
                </a:lnTo>
                <a:lnTo>
                  <a:pt x="0" y="38862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C2339B-A945-5613-EC72-FA69E0E21F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30521" y="584200"/>
            <a:ext cx="1361477" cy="1361476"/>
          </a:xfrm>
          <a:custGeom>
            <a:avLst/>
            <a:gdLst>
              <a:gd name="connsiteX0" fmla="*/ 0 w 1361477"/>
              <a:gd name="connsiteY0" fmla="*/ 0 h 1361476"/>
              <a:gd name="connsiteX1" fmla="*/ 1361477 w 1361477"/>
              <a:gd name="connsiteY1" fmla="*/ 0 h 1361476"/>
              <a:gd name="connsiteX2" fmla="*/ 1361477 w 1361477"/>
              <a:gd name="connsiteY2" fmla="*/ 1361476 h 1361476"/>
              <a:gd name="connsiteX3" fmla="*/ 0 w 1361477"/>
              <a:gd name="connsiteY3" fmla="*/ 1361476 h 136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1477" h="1361476">
                <a:moveTo>
                  <a:pt x="0" y="0"/>
                </a:moveTo>
                <a:lnTo>
                  <a:pt x="1361477" y="0"/>
                </a:lnTo>
                <a:lnTo>
                  <a:pt x="1361477" y="1361476"/>
                </a:lnTo>
                <a:lnTo>
                  <a:pt x="0" y="136147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16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DDA27-9CE3-1AB1-6CB6-3AD3F5E54EA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0041" y="3256254"/>
            <a:ext cx="4810359" cy="3601746"/>
          </a:xfrm>
          <a:custGeom>
            <a:avLst/>
            <a:gdLst>
              <a:gd name="connsiteX0" fmla="*/ 0 w 4810359"/>
              <a:gd name="connsiteY0" fmla="*/ 0 h 3601746"/>
              <a:gd name="connsiteX1" fmla="*/ 4810359 w 4810359"/>
              <a:gd name="connsiteY1" fmla="*/ 0 h 3601746"/>
              <a:gd name="connsiteX2" fmla="*/ 4810359 w 4810359"/>
              <a:gd name="connsiteY2" fmla="*/ 3601746 h 3601746"/>
              <a:gd name="connsiteX3" fmla="*/ 0 w 4810359"/>
              <a:gd name="connsiteY3" fmla="*/ 3601746 h 360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0359" h="3601746">
                <a:moveTo>
                  <a:pt x="0" y="0"/>
                </a:moveTo>
                <a:lnTo>
                  <a:pt x="4810359" y="0"/>
                </a:lnTo>
                <a:lnTo>
                  <a:pt x="4810359" y="3601746"/>
                </a:lnTo>
                <a:lnTo>
                  <a:pt x="0" y="360174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43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6ED3B08-F12A-02F6-A92B-44D76E2E7D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599572"/>
            <a:ext cx="2451100" cy="1943100"/>
          </a:xfrm>
          <a:custGeom>
            <a:avLst/>
            <a:gdLst>
              <a:gd name="connsiteX0" fmla="*/ 0 w 2451100"/>
              <a:gd name="connsiteY0" fmla="*/ 0 h 1943100"/>
              <a:gd name="connsiteX1" fmla="*/ 2451100 w 2451100"/>
              <a:gd name="connsiteY1" fmla="*/ 0 h 1943100"/>
              <a:gd name="connsiteX2" fmla="*/ 2451100 w 2451100"/>
              <a:gd name="connsiteY2" fmla="*/ 1943100 h 1943100"/>
              <a:gd name="connsiteX3" fmla="*/ 0 w 2451100"/>
              <a:gd name="connsiteY3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1100" h="1943100">
                <a:moveTo>
                  <a:pt x="0" y="0"/>
                </a:moveTo>
                <a:lnTo>
                  <a:pt x="2451100" y="0"/>
                </a:lnTo>
                <a:lnTo>
                  <a:pt x="2451100" y="1943100"/>
                </a:lnTo>
                <a:lnTo>
                  <a:pt x="0" y="19431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92FA9C-5E80-9303-6F44-199C74259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38967" y="2599572"/>
            <a:ext cx="3213100" cy="1943100"/>
          </a:xfrm>
          <a:custGeom>
            <a:avLst/>
            <a:gdLst>
              <a:gd name="connsiteX0" fmla="*/ 0 w 3213100"/>
              <a:gd name="connsiteY0" fmla="*/ 0 h 1943100"/>
              <a:gd name="connsiteX1" fmla="*/ 3213100 w 3213100"/>
              <a:gd name="connsiteY1" fmla="*/ 0 h 1943100"/>
              <a:gd name="connsiteX2" fmla="*/ 3213100 w 3213100"/>
              <a:gd name="connsiteY2" fmla="*/ 1943100 h 1943100"/>
              <a:gd name="connsiteX3" fmla="*/ 0 w 3213100"/>
              <a:gd name="connsiteY3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3100" h="1943100">
                <a:moveTo>
                  <a:pt x="0" y="0"/>
                </a:moveTo>
                <a:lnTo>
                  <a:pt x="3213100" y="0"/>
                </a:lnTo>
                <a:lnTo>
                  <a:pt x="3213100" y="1943100"/>
                </a:lnTo>
                <a:lnTo>
                  <a:pt x="0" y="19431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EE9E87-6C30-CAAE-E5D9-717A846556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9934" y="2599572"/>
            <a:ext cx="3213100" cy="1943100"/>
          </a:xfrm>
          <a:custGeom>
            <a:avLst/>
            <a:gdLst>
              <a:gd name="connsiteX0" fmla="*/ 0 w 3213100"/>
              <a:gd name="connsiteY0" fmla="*/ 0 h 1943100"/>
              <a:gd name="connsiteX1" fmla="*/ 3213100 w 3213100"/>
              <a:gd name="connsiteY1" fmla="*/ 0 h 1943100"/>
              <a:gd name="connsiteX2" fmla="*/ 3213100 w 3213100"/>
              <a:gd name="connsiteY2" fmla="*/ 1943100 h 1943100"/>
              <a:gd name="connsiteX3" fmla="*/ 0 w 3213100"/>
              <a:gd name="connsiteY3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3100" h="1943100">
                <a:moveTo>
                  <a:pt x="0" y="0"/>
                </a:moveTo>
                <a:lnTo>
                  <a:pt x="3213100" y="0"/>
                </a:lnTo>
                <a:lnTo>
                  <a:pt x="3213100" y="1943100"/>
                </a:lnTo>
                <a:lnTo>
                  <a:pt x="0" y="19431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CAA50A4-BFFA-2FAF-0B82-E4D13EFA841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40900" y="2599572"/>
            <a:ext cx="2451100" cy="1943100"/>
          </a:xfrm>
          <a:custGeom>
            <a:avLst/>
            <a:gdLst>
              <a:gd name="connsiteX0" fmla="*/ 0 w 2451100"/>
              <a:gd name="connsiteY0" fmla="*/ 0 h 1943100"/>
              <a:gd name="connsiteX1" fmla="*/ 2451100 w 2451100"/>
              <a:gd name="connsiteY1" fmla="*/ 0 h 1943100"/>
              <a:gd name="connsiteX2" fmla="*/ 2451100 w 2451100"/>
              <a:gd name="connsiteY2" fmla="*/ 1943100 h 1943100"/>
              <a:gd name="connsiteX3" fmla="*/ 0 w 2451100"/>
              <a:gd name="connsiteY3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1100" h="1943100">
                <a:moveTo>
                  <a:pt x="0" y="0"/>
                </a:moveTo>
                <a:lnTo>
                  <a:pt x="2451100" y="0"/>
                </a:lnTo>
                <a:lnTo>
                  <a:pt x="2451100" y="1943100"/>
                </a:lnTo>
                <a:lnTo>
                  <a:pt x="0" y="19431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63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1D547A-7F22-829A-4CA4-E6A06B4119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95219" y="2559380"/>
            <a:ext cx="1917044" cy="1917044"/>
          </a:xfrm>
          <a:custGeom>
            <a:avLst/>
            <a:gdLst>
              <a:gd name="connsiteX0" fmla="*/ 958522 w 1917044"/>
              <a:gd name="connsiteY0" fmla="*/ 0 h 1917044"/>
              <a:gd name="connsiteX1" fmla="*/ 1917044 w 1917044"/>
              <a:gd name="connsiteY1" fmla="*/ 958522 h 1917044"/>
              <a:gd name="connsiteX2" fmla="*/ 958522 w 1917044"/>
              <a:gd name="connsiteY2" fmla="*/ 1917044 h 1917044"/>
              <a:gd name="connsiteX3" fmla="*/ 0 w 1917044"/>
              <a:gd name="connsiteY3" fmla="*/ 958522 h 1917044"/>
              <a:gd name="connsiteX4" fmla="*/ 958522 w 1917044"/>
              <a:gd name="connsiteY4" fmla="*/ 0 h 1917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7044" h="1917044">
                <a:moveTo>
                  <a:pt x="958522" y="0"/>
                </a:moveTo>
                <a:cubicBezTo>
                  <a:pt x="1487900" y="0"/>
                  <a:pt x="1917044" y="429145"/>
                  <a:pt x="1917044" y="958522"/>
                </a:cubicBezTo>
                <a:cubicBezTo>
                  <a:pt x="1917044" y="1487900"/>
                  <a:pt x="1487900" y="1917044"/>
                  <a:pt x="958522" y="1917044"/>
                </a:cubicBezTo>
                <a:cubicBezTo>
                  <a:pt x="429145" y="1917044"/>
                  <a:pt x="0" y="1487900"/>
                  <a:pt x="0" y="958522"/>
                </a:cubicBezTo>
                <a:cubicBezTo>
                  <a:pt x="0" y="429145"/>
                  <a:pt x="429145" y="0"/>
                  <a:pt x="95852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373436-3F56-8C2A-0E69-BB38CBB17E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90059" y="2559380"/>
            <a:ext cx="1917044" cy="1917044"/>
          </a:xfrm>
          <a:custGeom>
            <a:avLst/>
            <a:gdLst>
              <a:gd name="connsiteX0" fmla="*/ 958522 w 1917044"/>
              <a:gd name="connsiteY0" fmla="*/ 0 h 1917044"/>
              <a:gd name="connsiteX1" fmla="*/ 1917044 w 1917044"/>
              <a:gd name="connsiteY1" fmla="*/ 958522 h 1917044"/>
              <a:gd name="connsiteX2" fmla="*/ 958522 w 1917044"/>
              <a:gd name="connsiteY2" fmla="*/ 1917044 h 1917044"/>
              <a:gd name="connsiteX3" fmla="*/ 0 w 1917044"/>
              <a:gd name="connsiteY3" fmla="*/ 958522 h 1917044"/>
              <a:gd name="connsiteX4" fmla="*/ 958522 w 1917044"/>
              <a:gd name="connsiteY4" fmla="*/ 0 h 1917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7044" h="1917044">
                <a:moveTo>
                  <a:pt x="958522" y="0"/>
                </a:moveTo>
                <a:cubicBezTo>
                  <a:pt x="1487900" y="0"/>
                  <a:pt x="1917044" y="429145"/>
                  <a:pt x="1917044" y="958522"/>
                </a:cubicBezTo>
                <a:cubicBezTo>
                  <a:pt x="1917044" y="1487900"/>
                  <a:pt x="1487900" y="1917044"/>
                  <a:pt x="958522" y="1917044"/>
                </a:cubicBezTo>
                <a:cubicBezTo>
                  <a:pt x="429145" y="1917044"/>
                  <a:pt x="0" y="1487900"/>
                  <a:pt x="0" y="958522"/>
                </a:cubicBezTo>
                <a:cubicBezTo>
                  <a:pt x="0" y="429145"/>
                  <a:pt x="429145" y="0"/>
                  <a:pt x="95852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9074F92-F5E3-5BA5-E7AE-88FF5D1CF3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4899" y="2559380"/>
            <a:ext cx="1917044" cy="1917044"/>
          </a:xfrm>
          <a:custGeom>
            <a:avLst/>
            <a:gdLst>
              <a:gd name="connsiteX0" fmla="*/ 958522 w 1917044"/>
              <a:gd name="connsiteY0" fmla="*/ 0 h 1917044"/>
              <a:gd name="connsiteX1" fmla="*/ 1917044 w 1917044"/>
              <a:gd name="connsiteY1" fmla="*/ 958522 h 1917044"/>
              <a:gd name="connsiteX2" fmla="*/ 958522 w 1917044"/>
              <a:gd name="connsiteY2" fmla="*/ 1917044 h 1917044"/>
              <a:gd name="connsiteX3" fmla="*/ 0 w 1917044"/>
              <a:gd name="connsiteY3" fmla="*/ 958522 h 1917044"/>
              <a:gd name="connsiteX4" fmla="*/ 958522 w 1917044"/>
              <a:gd name="connsiteY4" fmla="*/ 0 h 1917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7044" h="1917044">
                <a:moveTo>
                  <a:pt x="958522" y="0"/>
                </a:moveTo>
                <a:cubicBezTo>
                  <a:pt x="1487900" y="0"/>
                  <a:pt x="1917044" y="429145"/>
                  <a:pt x="1917044" y="958522"/>
                </a:cubicBezTo>
                <a:cubicBezTo>
                  <a:pt x="1917044" y="1487900"/>
                  <a:pt x="1487900" y="1917044"/>
                  <a:pt x="958522" y="1917044"/>
                </a:cubicBezTo>
                <a:cubicBezTo>
                  <a:pt x="429145" y="1917044"/>
                  <a:pt x="0" y="1487900"/>
                  <a:pt x="0" y="958522"/>
                </a:cubicBezTo>
                <a:cubicBezTo>
                  <a:pt x="0" y="429145"/>
                  <a:pt x="429145" y="0"/>
                  <a:pt x="95852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458E8DA-CC77-898C-89ED-4F2BBD0BF2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79737" y="2559380"/>
            <a:ext cx="1917044" cy="1917044"/>
          </a:xfrm>
          <a:custGeom>
            <a:avLst/>
            <a:gdLst>
              <a:gd name="connsiteX0" fmla="*/ 958522 w 1917044"/>
              <a:gd name="connsiteY0" fmla="*/ 0 h 1917044"/>
              <a:gd name="connsiteX1" fmla="*/ 1917044 w 1917044"/>
              <a:gd name="connsiteY1" fmla="*/ 958522 h 1917044"/>
              <a:gd name="connsiteX2" fmla="*/ 958522 w 1917044"/>
              <a:gd name="connsiteY2" fmla="*/ 1917044 h 1917044"/>
              <a:gd name="connsiteX3" fmla="*/ 0 w 1917044"/>
              <a:gd name="connsiteY3" fmla="*/ 958522 h 1917044"/>
              <a:gd name="connsiteX4" fmla="*/ 958522 w 1917044"/>
              <a:gd name="connsiteY4" fmla="*/ 0 h 1917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7044" h="1917044">
                <a:moveTo>
                  <a:pt x="958522" y="0"/>
                </a:moveTo>
                <a:cubicBezTo>
                  <a:pt x="1487899" y="0"/>
                  <a:pt x="1917044" y="429145"/>
                  <a:pt x="1917044" y="958522"/>
                </a:cubicBezTo>
                <a:cubicBezTo>
                  <a:pt x="1917044" y="1487900"/>
                  <a:pt x="1487899" y="1917044"/>
                  <a:pt x="958522" y="1917044"/>
                </a:cubicBezTo>
                <a:cubicBezTo>
                  <a:pt x="429145" y="1917044"/>
                  <a:pt x="0" y="1487900"/>
                  <a:pt x="0" y="958522"/>
                </a:cubicBezTo>
                <a:cubicBezTo>
                  <a:pt x="0" y="429145"/>
                  <a:pt x="429145" y="0"/>
                  <a:pt x="95852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70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A027879-4DEC-7D08-5736-316EA903C2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92858" y="190659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2D890AE-91F8-322C-66CC-3BF610EC4C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92858" y="419259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8F0FFAB-6925-214C-74CE-9392B1E260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79425" y="190659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CCC19EF-61B7-3F69-F513-EAF09120C1D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79425" y="419259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7B8F973-1336-777A-B1B8-A9626D24E3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65992" y="190659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D6F04B8-F15D-C848-7DC4-478D935A47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65992" y="419259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D59C892-DAB5-4DB0-713A-0BE08DC4BF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52558" y="190659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42CC769-DE5D-8DA9-A524-333D890667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52558" y="419259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81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A2AC634-8F85-280F-BE14-0C30040415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30672" y="2193664"/>
            <a:ext cx="1472650" cy="1472649"/>
          </a:xfrm>
          <a:custGeom>
            <a:avLst/>
            <a:gdLst>
              <a:gd name="connsiteX0" fmla="*/ 0 w 1472650"/>
              <a:gd name="connsiteY0" fmla="*/ 0 h 1472649"/>
              <a:gd name="connsiteX1" fmla="*/ 1472650 w 1472650"/>
              <a:gd name="connsiteY1" fmla="*/ 0 h 1472649"/>
              <a:gd name="connsiteX2" fmla="*/ 1472650 w 1472650"/>
              <a:gd name="connsiteY2" fmla="*/ 1472649 h 1472649"/>
              <a:gd name="connsiteX3" fmla="*/ 0 w 1472650"/>
              <a:gd name="connsiteY3" fmla="*/ 1472649 h 147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650" h="1472649">
                <a:moveTo>
                  <a:pt x="0" y="0"/>
                </a:moveTo>
                <a:lnTo>
                  <a:pt x="1472650" y="0"/>
                </a:lnTo>
                <a:lnTo>
                  <a:pt x="1472650" y="1472649"/>
                </a:lnTo>
                <a:lnTo>
                  <a:pt x="0" y="147264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66011AF-8518-CE8A-AD8C-5D39079506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0673" y="4555864"/>
            <a:ext cx="1472650" cy="1472649"/>
          </a:xfrm>
          <a:custGeom>
            <a:avLst/>
            <a:gdLst>
              <a:gd name="connsiteX0" fmla="*/ 0 w 1472650"/>
              <a:gd name="connsiteY0" fmla="*/ 0 h 1472649"/>
              <a:gd name="connsiteX1" fmla="*/ 1472650 w 1472650"/>
              <a:gd name="connsiteY1" fmla="*/ 0 h 1472649"/>
              <a:gd name="connsiteX2" fmla="*/ 1472650 w 1472650"/>
              <a:gd name="connsiteY2" fmla="*/ 1472649 h 1472649"/>
              <a:gd name="connsiteX3" fmla="*/ 0 w 1472650"/>
              <a:gd name="connsiteY3" fmla="*/ 1472649 h 147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650" h="1472649">
                <a:moveTo>
                  <a:pt x="0" y="0"/>
                </a:moveTo>
                <a:lnTo>
                  <a:pt x="1472650" y="0"/>
                </a:lnTo>
                <a:lnTo>
                  <a:pt x="1472650" y="1472649"/>
                </a:lnTo>
                <a:lnTo>
                  <a:pt x="0" y="147264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2F74CF-C14B-7C6B-052D-CE7AB67D4A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04373" y="2193664"/>
            <a:ext cx="1472650" cy="1472649"/>
          </a:xfrm>
          <a:custGeom>
            <a:avLst/>
            <a:gdLst>
              <a:gd name="connsiteX0" fmla="*/ 0 w 1472650"/>
              <a:gd name="connsiteY0" fmla="*/ 0 h 1472649"/>
              <a:gd name="connsiteX1" fmla="*/ 1472650 w 1472650"/>
              <a:gd name="connsiteY1" fmla="*/ 0 h 1472649"/>
              <a:gd name="connsiteX2" fmla="*/ 1472650 w 1472650"/>
              <a:gd name="connsiteY2" fmla="*/ 1472649 h 1472649"/>
              <a:gd name="connsiteX3" fmla="*/ 0 w 1472650"/>
              <a:gd name="connsiteY3" fmla="*/ 1472649 h 147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650" h="1472649">
                <a:moveTo>
                  <a:pt x="0" y="0"/>
                </a:moveTo>
                <a:lnTo>
                  <a:pt x="1472650" y="0"/>
                </a:lnTo>
                <a:lnTo>
                  <a:pt x="1472650" y="1472649"/>
                </a:lnTo>
                <a:lnTo>
                  <a:pt x="0" y="147264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A467C9F-9A1D-B059-7020-911CCF0CF4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04373" y="4555864"/>
            <a:ext cx="1472650" cy="1472649"/>
          </a:xfrm>
          <a:custGeom>
            <a:avLst/>
            <a:gdLst>
              <a:gd name="connsiteX0" fmla="*/ 0 w 1472650"/>
              <a:gd name="connsiteY0" fmla="*/ 0 h 1472649"/>
              <a:gd name="connsiteX1" fmla="*/ 1472650 w 1472650"/>
              <a:gd name="connsiteY1" fmla="*/ 0 h 1472649"/>
              <a:gd name="connsiteX2" fmla="*/ 1472650 w 1472650"/>
              <a:gd name="connsiteY2" fmla="*/ 1472649 h 1472649"/>
              <a:gd name="connsiteX3" fmla="*/ 0 w 1472650"/>
              <a:gd name="connsiteY3" fmla="*/ 1472649 h 147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650" h="1472649">
                <a:moveTo>
                  <a:pt x="0" y="0"/>
                </a:moveTo>
                <a:lnTo>
                  <a:pt x="1472650" y="0"/>
                </a:lnTo>
                <a:lnTo>
                  <a:pt x="1472650" y="1472649"/>
                </a:lnTo>
                <a:lnTo>
                  <a:pt x="0" y="147264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08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33B59F7-4698-A636-3937-B23EB61B16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75100" y="2692400"/>
            <a:ext cx="2501900" cy="2999266"/>
          </a:xfrm>
          <a:custGeom>
            <a:avLst/>
            <a:gdLst>
              <a:gd name="connsiteX0" fmla="*/ 0 w 2501900"/>
              <a:gd name="connsiteY0" fmla="*/ 0 h 2999266"/>
              <a:gd name="connsiteX1" fmla="*/ 2501900 w 2501900"/>
              <a:gd name="connsiteY1" fmla="*/ 0 h 2999266"/>
              <a:gd name="connsiteX2" fmla="*/ 2501900 w 2501900"/>
              <a:gd name="connsiteY2" fmla="*/ 2999266 h 2999266"/>
              <a:gd name="connsiteX3" fmla="*/ 0 w 2501900"/>
              <a:gd name="connsiteY3" fmla="*/ 2999266 h 2999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1900" h="2999266">
                <a:moveTo>
                  <a:pt x="0" y="0"/>
                </a:moveTo>
                <a:lnTo>
                  <a:pt x="2501900" y="0"/>
                </a:lnTo>
                <a:lnTo>
                  <a:pt x="2501900" y="2999266"/>
                </a:lnTo>
                <a:lnTo>
                  <a:pt x="0" y="29992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4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FA497-90A4-BE1C-5657-78B7CA10DBA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91131" y="1352390"/>
            <a:ext cx="2445417" cy="2445417"/>
          </a:xfrm>
          <a:custGeom>
            <a:avLst/>
            <a:gdLst>
              <a:gd name="connsiteX0" fmla="*/ 0 w 2445417"/>
              <a:gd name="connsiteY0" fmla="*/ 0 h 2445417"/>
              <a:gd name="connsiteX1" fmla="*/ 2445417 w 2445417"/>
              <a:gd name="connsiteY1" fmla="*/ 0 h 2445417"/>
              <a:gd name="connsiteX2" fmla="*/ 2445417 w 2445417"/>
              <a:gd name="connsiteY2" fmla="*/ 2445417 h 2445417"/>
              <a:gd name="connsiteX3" fmla="*/ 0 w 2445417"/>
              <a:gd name="connsiteY3" fmla="*/ 2445417 h 2445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5417" h="2445417">
                <a:moveTo>
                  <a:pt x="0" y="0"/>
                </a:moveTo>
                <a:lnTo>
                  <a:pt x="2445417" y="0"/>
                </a:lnTo>
                <a:lnTo>
                  <a:pt x="2445417" y="2445417"/>
                </a:lnTo>
                <a:lnTo>
                  <a:pt x="0" y="244541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D055F51-4543-EA5F-A14E-7F16068E78E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52157" y="1352390"/>
            <a:ext cx="2445417" cy="2445417"/>
          </a:xfrm>
          <a:custGeom>
            <a:avLst/>
            <a:gdLst>
              <a:gd name="connsiteX0" fmla="*/ 0 w 2445417"/>
              <a:gd name="connsiteY0" fmla="*/ 0 h 2445417"/>
              <a:gd name="connsiteX1" fmla="*/ 2445417 w 2445417"/>
              <a:gd name="connsiteY1" fmla="*/ 0 h 2445417"/>
              <a:gd name="connsiteX2" fmla="*/ 2445417 w 2445417"/>
              <a:gd name="connsiteY2" fmla="*/ 2445417 h 2445417"/>
              <a:gd name="connsiteX3" fmla="*/ 0 w 2445417"/>
              <a:gd name="connsiteY3" fmla="*/ 2445417 h 2445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5417" h="2445417">
                <a:moveTo>
                  <a:pt x="0" y="0"/>
                </a:moveTo>
                <a:lnTo>
                  <a:pt x="2445417" y="0"/>
                </a:lnTo>
                <a:lnTo>
                  <a:pt x="2445417" y="2445417"/>
                </a:lnTo>
                <a:lnTo>
                  <a:pt x="0" y="244541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10D9BE-4B7B-BFFF-64AD-849D7FFA897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13184" y="1352390"/>
            <a:ext cx="2445417" cy="2445417"/>
          </a:xfrm>
          <a:custGeom>
            <a:avLst/>
            <a:gdLst>
              <a:gd name="connsiteX0" fmla="*/ 0 w 2445417"/>
              <a:gd name="connsiteY0" fmla="*/ 0 h 2445417"/>
              <a:gd name="connsiteX1" fmla="*/ 2445417 w 2445417"/>
              <a:gd name="connsiteY1" fmla="*/ 0 h 2445417"/>
              <a:gd name="connsiteX2" fmla="*/ 2445417 w 2445417"/>
              <a:gd name="connsiteY2" fmla="*/ 2445417 h 2445417"/>
              <a:gd name="connsiteX3" fmla="*/ 0 w 2445417"/>
              <a:gd name="connsiteY3" fmla="*/ 2445417 h 2445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5417" h="2445417">
                <a:moveTo>
                  <a:pt x="0" y="0"/>
                </a:moveTo>
                <a:lnTo>
                  <a:pt x="2445417" y="0"/>
                </a:lnTo>
                <a:lnTo>
                  <a:pt x="2445417" y="2445417"/>
                </a:lnTo>
                <a:lnTo>
                  <a:pt x="0" y="244541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18FEF0C-ABF0-37EB-2CBE-46269EE1132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652157" y="3892727"/>
            <a:ext cx="2445417" cy="2445417"/>
          </a:xfrm>
          <a:custGeom>
            <a:avLst/>
            <a:gdLst>
              <a:gd name="connsiteX0" fmla="*/ 0 w 2445417"/>
              <a:gd name="connsiteY0" fmla="*/ 0 h 2445417"/>
              <a:gd name="connsiteX1" fmla="*/ 2445417 w 2445417"/>
              <a:gd name="connsiteY1" fmla="*/ 0 h 2445417"/>
              <a:gd name="connsiteX2" fmla="*/ 2445417 w 2445417"/>
              <a:gd name="connsiteY2" fmla="*/ 2445417 h 2445417"/>
              <a:gd name="connsiteX3" fmla="*/ 0 w 2445417"/>
              <a:gd name="connsiteY3" fmla="*/ 2445417 h 2445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5417" h="2445417">
                <a:moveTo>
                  <a:pt x="0" y="0"/>
                </a:moveTo>
                <a:lnTo>
                  <a:pt x="2445417" y="0"/>
                </a:lnTo>
                <a:lnTo>
                  <a:pt x="2445417" y="2445417"/>
                </a:lnTo>
                <a:lnTo>
                  <a:pt x="0" y="244541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0701C15-9B71-80D8-4747-47FC2A0CBFE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213184" y="3892727"/>
            <a:ext cx="2445417" cy="2445417"/>
          </a:xfrm>
          <a:custGeom>
            <a:avLst/>
            <a:gdLst>
              <a:gd name="connsiteX0" fmla="*/ 0 w 2445417"/>
              <a:gd name="connsiteY0" fmla="*/ 0 h 2445417"/>
              <a:gd name="connsiteX1" fmla="*/ 2445417 w 2445417"/>
              <a:gd name="connsiteY1" fmla="*/ 0 h 2445417"/>
              <a:gd name="connsiteX2" fmla="*/ 2445417 w 2445417"/>
              <a:gd name="connsiteY2" fmla="*/ 2445417 h 2445417"/>
              <a:gd name="connsiteX3" fmla="*/ 0 w 2445417"/>
              <a:gd name="connsiteY3" fmla="*/ 2445417 h 2445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5417" h="2445417">
                <a:moveTo>
                  <a:pt x="0" y="0"/>
                </a:moveTo>
                <a:lnTo>
                  <a:pt x="2445417" y="0"/>
                </a:lnTo>
                <a:lnTo>
                  <a:pt x="2445417" y="2445417"/>
                </a:lnTo>
                <a:lnTo>
                  <a:pt x="0" y="244541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43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3F867FA-A75F-1502-4E39-1D2E4202EB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92070" y="2135941"/>
            <a:ext cx="1407063" cy="1407063"/>
          </a:xfrm>
          <a:custGeom>
            <a:avLst/>
            <a:gdLst>
              <a:gd name="connsiteX0" fmla="*/ 703532 w 1407063"/>
              <a:gd name="connsiteY0" fmla="*/ 0 h 1407063"/>
              <a:gd name="connsiteX1" fmla="*/ 1407063 w 1407063"/>
              <a:gd name="connsiteY1" fmla="*/ 703532 h 1407063"/>
              <a:gd name="connsiteX2" fmla="*/ 703532 w 1407063"/>
              <a:gd name="connsiteY2" fmla="*/ 1407063 h 1407063"/>
              <a:gd name="connsiteX3" fmla="*/ 0 w 1407063"/>
              <a:gd name="connsiteY3" fmla="*/ 703532 h 1407063"/>
              <a:gd name="connsiteX4" fmla="*/ 703532 w 1407063"/>
              <a:gd name="connsiteY4" fmla="*/ 0 h 140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7063" h="1407063">
                <a:moveTo>
                  <a:pt x="703532" y="0"/>
                </a:moveTo>
                <a:cubicBezTo>
                  <a:pt x="1092081" y="0"/>
                  <a:pt x="1407063" y="314982"/>
                  <a:pt x="1407063" y="703532"/>
                </a:cubicBezTo>
                <a:cubicBezTo>
                  <a:pt x="1407063" y="1092081"/>
                  <a:pt x="1092081" y="1407063"/>
                  <a:pt x="703532" y="1407063"/>
                </a:cubicBezTo>
                <a:cubicBezTo>
                  <a:pt x="314982" y="1407063"/>
                  <a:pt x="0" y="1092081"/>
                  <a:pt x="0" y="703532"/>
                </a:cubicBezTo>
                <a:cubicBezTo>
                  <a:pt x="0" y="314982"/>
                  <a:pt x="314982" y="0"/>
                  <a:pt x="70353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4554B5D-976B-9EC8-A851-C48AE25833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92470" y="2135941"/>
            <a:ext cx="1407063" cy="1407063"/>
          </a:xfrm>
          <a:custGeom>
            <a:avLst/>
            <a:gdLst>
              <a:gd name="connsiteX0" fmla="*/ 703532 w 1407063"/>
              <a:gd name="connsiteY0" fmla="*/ 0 h 1407063"/>
              <a:gd name="connsiteX1" fmla="*/ 1407063 w 1407063"/>
              <a:gd name="connsiteY1" fmla="*/ 703532 h 1407063"/>
              <a:gd name="connsiteX2" fmla="*/ 703532 w 1407063"/>
              <a:gd name="connsiteY2" fmla="*/ 1407063 h 1407063"/>
              <a:gd name="connsiteX3" fmla="*/ 0 w 1407063"/>
              <a:gd name="connsiteY3" fmla="*/ 703532 h 1407063"/>
              <a:gd name="connsiteX4" fmla="*/ 703532 w 1407063"/>
              <a:gd name="connsiteY4" fmla="*/ 0 h 140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7063" h="1407063">
                <a:moveTo>
                  <a:pt x="703532" y="0"/>
                </a:moveTo>
                <a:cubicBezTo>
                  <a:pt x="1092081" y="0"/>
                  <a:pt x="1407063" y="314982"/>
                  <a:pt x="1407063" y="703532"/>
                </a:cubicBezTo>
                <a:cubicBezTo>
                  <a:pt x="1407063" y="1092081"/>
                  <a:pt x="1092081" y="1407063"/>
                  <a:pt x="703532" y="1407063"/>
                </a:cubicBezTo>
                <a:cubicBezTo>
                  <a:pt x="314982" y="1407063"/>
                  <a:pt x="0" y="1092081"/>
                  <a:pt x="0" y="703532"/>
                </a:cubicBezTo>
                <a:cubicBezTo>
                  <a:pt x="0" y="314982"/>
                  <a:pt x="314982" y="0"/>
                  <a:pt x="70353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B58BF4D-D8E7-19D2-3B2F-AFC5931862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92870" y="2135941"/>
            <a:ext cx="1407063" cy="1407063"/>
          </a:xfrm>
          <a:custGeom>
            <a:avLst/>
            <a:gdLst>
              <a:gd name="connsiteX0" fmla="*/ 703531 w 1407063"/>
              <a:gd name="connsiteY0" fmla="*/ 0 h 1407063"/>
              <a:gd name="connsiteX1" fmla="*/ 1407063 w 1407063"/>
              <a:gd name="connsiteY1" fmla="*/ 703532 h 1407063"/>
              <a:gd name="connsiteX2" fmla="*/ 703531 w 1407063"/>
              <a:gd name="connsiteY2" fmla="*/ 1407063 h 1407063"/>
              <a:gd name="connsiteX3" fmla="*/ 0 w 1407063"/>
              <a:gd name="connsiteY3" fmla="*/ 703532 h 1407063"/>
              <a:gd name="connsiteX4" fmla="*/ 703531 w 1407063"/>
              <a:gd name="connsiteY4" fmla="*/ 0 h 140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7063" h="1407063">
                <a:moveTo>
                  <a:pt x="703531" y="0"/>
                </a:moveTo>
                <a:cubicBezTo>
                  <a:pt x="1092081" y="0"/>
                  <a:pt x="1407063" y="314982"/>
                  <a:pt x="1407063" y="703532"/>
                </a:cubicBezTo>
                <a:cubicBezTo>
                  <a:pt x="1407063" y="1092081"/>
                  <a:pt x="1092081" y="1407063"/>
                  <a:pt x="703531" y="1407063"/>
                </a:cubicBezTo>
                <a:cubicBezTo>
                  <a:pt x="314982" y="1407063"/>
                  <a:pt x="0" y="1092081"/>
                  <a:pt x="0" y="703532"/>
                </a:cubicBezTo>
                <a:cubicBezTo>
                  <a:pt x="0" y="314982"/>
                  <a:pt x="314982" y="0"/>
                  <a:pt x="703531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26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CED0947-2C9E-A872-1B36-5BE26AB5BCC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31198" y="2098303"/>
            <a:ext cx="2878264" cy="3894709"/>
          </a:xfrm>
          <a:custGeom>
            <a:avLst/>
            <a:gdLst>
              <a:gd name="connsiteX0" fmla="*/ 0 w 2878264"/>
              <a:gd name="connsiteY0" fmla="*/ 0 h 3894709"/>
              <a:gd name="connsiteX1" fmla="*/ 2878264 w 2878264"/>
              <a:gd name="connsiteY1" fmla="*/ 0 h 3894709"/>
              <a:gd name="connsiteX2" fmla="*/ 2878264 w 2878264"/>
              <a:gd name="connsiteY2" fmla="*/ 3894709 h 3894709"/>
              <a:gd name="connsiteX3" fmla="*/ 0 w 2878264"/>
              <a:gd name="connsiteY3" fmla="*/ 3894709 h 3894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8264" h="3894709">
                <a:moveTo>
                  <a:pt x="0" y="0"/>
                </a:moveTo>
                <a:lnTo>
                  <a:pt x="2878264" y="0"/>
                </a:lnTo>
                <a:lnTo>
                  <a:pt x="2878264" y="3894709"/>
                </a:lnTo>
                <a:lnTo>
                  <a:pt x="0" y="389470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57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DF8B8CD-B892-FBDD-C013-0EF973C474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16566" y="3051148"/>
            <a:ext cx="3874837" cy="3273451"/>
          </a:xfrm>
          <a:custGeom>
            <a:avLst/>
            <a:gdLst>
              <a:gd name="connsiteX0" fmla="*/ 0 w 3874837"/>
              <a:gd name="connsiteY0" fmla="*/ 0 h 3273451"/>
              <a:gd name="connsiteX1" fmla="*/ 3874837 w 3874837"/>
              <a:gd name="connsiteY1" fmla="*/ 0 h 3273451"/>
              <a:gd name="connsiteX2" fmla="*/ 3874837 w 3874837"/>
              <a:gd name="connsiteY2" fmla="*/ 3273451 h 3273451"/>
              <a:gd name="connsiteX3" fmla="*/ 0 w 3874837"/>
              <a:gd name="connsiteY3" fmla="*/ 3273451 h 327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4837" h="3273451">
                <a:moveTo>
                  <a:pt x="0" y="0"/>
                </a:moveTo>
                <a:lnTo>
                  <a:pt x="3874837" y="0"/>
                </a:lnTo>
                <a:lnTo>
                  <a:pt x="3874837" y="3273451"/>
                </a:lnTo>
                <a:lnTo>
                  <a:pt x="0" y="327345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3E671F-A1E3-20E0-7CEC-8A26F60D8F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051148"/>
            <a:ext cx="2618912" cy="3273451"/>
          </a:xfrm>
          <a:custGeom>
            <a:avLst/>
            <a:gdLst>
              <a:gd name="connsiteX0" fmla="*/ 0 w 2618912"/>
              <a:gd name="connsiteY0" fmla="*/ 0 h 3273451"/>
              <a:gd name="connsiteX1" fmla="*/ 2618912 w 2618912"/>
              <a:gd name="connsiteY1" fmla="*/ 0 h 3273451"/>
              <a:gd name="connsiteX2" fmla="*/ 2618912 w 2618912"/>
              <a:gd name="connsiteY2" fmla="*/ 3273451 h 3273451"/>
              <a:gd name="connsiteX3" fmla="*/ 0 w 2618912"/>
              <a:gd name="connsiteY3" fmla="*/ 3273451 h 327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8912" h="3273451">
                <a:moveTo>
                  <a:pt x="0" y="0"/>
                </a:moveTo>
                <a:lnTo>
                  <a:pt x="2618912" y="0"/>
                </a:lnTo>
                <a:lnTo>
                  <a:pt x="2618912" y="3273451"/>
                </a:lnTo>
                <a:lnTo>
                  <a:pt x="0" y="327345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18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C807732-52E3-7E11-53EC-B73C751915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93313" y="1612900"/>
            <a:ext cx="3156328" cy="3156328"/>
          </a:xfrm>
          <a:custGeom>
            <a:avLst/>
            <a:gdLst>
              <a:gd name="connsiteX0" fmla="*/ 1578164 w 3156328"/>
              <a:gd name="connsiteY0" fmla="*/ 0 h 3156328"/>
              <a:gd name="connsiteX1" fmla="*/ 3156328 w 3156328"/>
              <a:gd name="connsiteY1" fmla="*/ 1578164 h 3156328"/>
              <a:gd name="connsiteX2" fmla="*/ 1578164 w 3156328"/>
              <a:gd name="connsiteY2" fmla="*/ 3156328 h 3156328"/>
              <a:gd name="connsiteX3" fmla="*/ 0 w 3156328"/>
              <a:gd name="connsiteY3" fmla="*/ 1578164 h 3156328"/>
              <a:gd name="connsiteX4" fmla="*/ 1578164 w 3156328"/>
              <a:gd name="connsiteY4" fmla="*/ 0 h 315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6328" h="3156328">
                <a:moveTo>
                  <a:pt x="1578164" y="0"/>
                </a:moveTo>
                <a:cubicBezTo>
                  <a:pt x="2449760" y="0"/>
                  <a:pt x="3156328" y="706568"/>
                  <a:pt x="3156328" y="1578164"/>
                </a:cubicBezTo>
                <a:cubicBezTo>
                  <a:pt x="3156328" y="2449760"/>
                  <a:pt x="2449760" y="3156328"/>
                  <a:pt x="1578164" y="3156328"/>
                </a:cubicBezTo>
                <a:cubicBezTo>
                  <a:pt x="706568" y="3156328"/>
                  <a:pt x="0" y="2449760"/>
                  <a:pt x="0" y="1578164"/>
                </a:cubicBezTo>
                <a:cubicBezTo>
                  <a:pt x="0" y="706568"/>
                  <a:pt x="706568" y="0"/>
                  <a:pt x="157816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667330-6F7B-E1D7-4E48-57A8644F85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64474" y="3458524"/>
            <a:ext cx="2840978" cy="2840978"/>
          </a:xfrm>
          <a:custGeom>
            <a:avLst/>
            <a:gdLst>
              <a:gd name="connsiteX0" fmla="*/ 1420489 w 2840978"/>
              <a:gd name="connsiteY0" fmla="*/ 0 h 2840978"/>
              <a:gd name="connsiteX1" fmla="*/ 2840978 w 2840978"/>
              <a:gd name="connsiteY1" fmla="*/ 1420489 h 2840978"/>
              <a:gd name="connsiteX2" fmla="*/ 1420489 w 2840978"/>
              <a:gd name="connsiteY2" fmla="*/ 2840978 h 2840978"/>
              <a:gd name="connsiteX3" fmla="*/ 0 w 2840978"/>
              <a:gd name="connsiteY3" fmla="*/ 1420489 h 2840978"/>
              <a:gd name="connsiteX4" fmla="*/ 1420489 w 2840978"/>
              <a:gd name="connsiteY4" fmla="*/ 0 h 2840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0978" h="2840978">
                <a:moveTo>
                  <a:pt x="1420489" y="0"/>
                </a:moveTo>
                <a:cubicBezTo>
                  <a:pt x="2205003" y="0"/>
                  <a:pt x="2840978" y="635975"/>
                  <a:pt x="2840978" y="1420489"/>
                </a:cubicBezTo>
                <a:cubicBezTo>
                  <a:pt x="2840978" y="2205003"/>
                  <a:pt x="2205003" y="2840978"/>
                  <a:pt x="1420489" y="2840978"/>
                </a:cubicBezTo>
                <a:cubicBezTo>
                  <a:pt x="635975" y="2840978"/>
                  <a:pt x="0" y="2205003"/>
                  <a:pt x="0" y="1420489"/>
                </a:cubicBezTo>
                <a:cubicBezTo>
                  <a:pt x="0" y="635975"/>
                  <a:pt x="635975" y="0"/>
                  <a:pt x="142048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91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F50B5-C012-57D4-CB9F-0C20C7A22B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83006" y="2583133"/>
            <a:ext cx="3238500" cy="4274866"/>
          </a:xfrm>
          <a:custGeom>
            <a:avLst/>
            <a:gdLst>
              <a:gd name="connsiteX0" fmla="*/ 0 w 3238500"/>
              <a:gd name="connsiteY0" fmla="*/ 0 h 4274866"/>
              <a:gd name="connsiteX1" fmla="*/ 3238500 w 3238500"/>
              <a:gd name="connsiteY1" fmla="*/ 0 h 4274866"/>
              <a:gd name="connsiteX2" fmla="*/ 3238500 w 3238500"/>
              <a:gd name="connsiteY2" fmla="*/ 4274866 h 4274866"/>
              <a:gd name="connsiteX3" fmla="*/ 0 w 3238500"/>
              <a:gd name="connsiteY3" fmla="*/ 4274866 h 427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4274866">
                <a:moveTo>
                  <a:pt x="0" y="0"/>
                </a:moveTo>
                <a:lnTo>
                  <a:pt x="3238500" y="0"/>
                </a:lnTo>
                <a:lnTo>
                  <a:pt x="3238500" y="4274866"/>
                </a:lnTo>
                <a:lnTo>
                  <a:pt x="0" y="42748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68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5DA09B-1CBB-EEA5-9724-0020C29B02E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8600" y="2654300"/>
            <a:ext cx="3454400" cy="4203701"/>
          </a:xfrm>
          <a:custGeom>
            <a:avLst/>
            <a:gdLst>
              <a:gd name="connsiteX0" fmla="*/ 0 w 3454400"/>
              <a:gd name="connsiteY0" fmla="*/ 0 h 4203701"/>
              <a:gd name="connsiteX1" fmla="*/ 3454400 w 3454400"/>
              <a:gd name="connsiteY1" fmla="*/ 0 h 4203701"/>
              <a:gd name="connsiteX2" fmla="*/ 3454400 w 3454400"/>
              <a:gd name="connsiteY2" fmla="*/ 4203701 h 4203701"/>
              <a:gd name="connsiteX3" fmla="*/ 0 w 3454400"/>
              <a:gd name="connsiteY3" fmla="*/ 4203701 h 420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400" h="4203701">
                <a:moveTo>
                  <a:pt x="0" y="0"/>
                </a:moveTo>
                <a:lnTo>
                  <a:pt x="3454400" y="0"/>
                </a:lnTo>
                <a:lnTo>
                  <a:pt x="3454400" y="4203701"/>
                </a:lnTo>
                <a:lnTo>
                  <a:pt x="0" y="420370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509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62433C-6306-D6A7-EDAD-F40FF633A07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68012" y="1977715"/>
            <a:ext cx="2052116" cy="2052116"/>
          </a:xfrm>
          <a:custGeom>
            <a:avLst/>
            <a:gdLst>
              <a:gd name="connsiteX0" fmla="*/ 1026058 w 2052116"/>
              <a:gd name="connsiteY0" fmla="*/ 0 h 2052116"/>
              <a:gd name="connsiteX1" fmla="*/ 2052116 w 2052116"/>
              <a:gd name="connsiteY1" fmla="*/ 1026058 h 2052116"/>
              <a:gd name="connsiteX2" fmla="*/ 1026058 w 2052116"/>
              <a:gd name="connsiteY2" fmla="*/ 2052116 h 2052116"/>
              <a:gd name="connsiteX3" fmla="*/ 0 w 2052116"/>
              <a:gd name="connsiteY3" fmla="*/ 1026058 h 2052116"/>
              <a:gd name="connsiteX4" fmla="*/ 1026058 w 2052116"/>
              <a:gd name="connsiteY4" fmla="*/ 0 h 205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2116" h="2052116">
                <a:moveTo>
                  <a:pt x="1026058" y="0"/>
                </a:moveTo>
                <a:cubicBezTo>
                  <a:pt x="1592734" y="0"/>
                  <a:pt x="2052116" y="459382"/>
                  <a:pt x="2052116" y="1026058"/>
                </a:cubicBezTo>
                <a:cubicBezTo>
                  <a:pt x="2052116" y="1592734"/>
                  <a:pt x="1592734" y="2052116"/>
                  <a:pt x="1026058" y="2052116"/>
                </a:cubicBezTo>
                <a:cubicBezTo>
                  <a:pt x="459382" y="2052116"/>
                  <a:pt x="0" y="1592734"/>
                  <a:pt x="0" y="1026058"/>
                </a:cubicBezTo>
                <a:cubicBezTo>
                  <a:pt x="0" y="459382"/>
                  <a:pt x="459382" y="0"/>
                  <a:pt x="102605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69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E6F42-77BB-8623-A168-EF6E23F3AE6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636597" y="1386296"/>
            <a:ext cx="2358470" cy="2358470"/>
          </a:xfrm>
          <a:custGeom>
            <a:avLst/>
            <a:gdLst>
              <a:gd name="connsiteX0" fmla="*/ 1179235 w 2358470"/>
              <a:gd name="connsiteY0" fmla="*/ 0 h 2358470"/>
              <a:gd name="connsiteX1" fmla="*/ 2358470 w 2358470"/>
              <a:gd name="connsiteY1" fmla="*/ 1179235 h 2358470"/>
              <a:gd name="connsiteX2" fmla="*/ 1179235 w 2358470"/>
              <a:gd name="connsiteY2" fmla="*/ 2358470 h 2358470"/>
              <a:gd name="connsiteX3" fmla="*/ 0 w 2358470"/>
              <a:gd name="connsiteY3" fmla="*/ 1179235 h 2358470"/>
              <a:gd name="connsiteX4" fmla="*/ 1179235 w 2358470"/>
              <a:gd name="connsiteY4" fmla="*/ 0 h 235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8470" h="2358470">
                <a:moveTo>
                  <a:pt x="1179235" y="0"/>
                </a:moveTo>
                <a:cubicBezTo>
                  <a:pt x="1830509" y="0"/>
                  <a:pt x="2358470" y="527961"/>
                  <a:pt x="2358470" y="1179235"/>
                </a:cubicBezTo>
                <a:cubicBezTo>
                  <a:pt x="2358470" y="1830509"/>
                  <a:pt x="1830509" y="2358470"/>
                  <a:pt x="1179235" y="2358470"/>
                </a:cubicBezTo>
                <a:cubicBezTo>
                  <a:pt x="527961" y="2358470"/>
                  <a:pt x="0" y="1830509"/>
                  <a:pt x="0" y="1179235"/>
                </a:cubicBezTo>
                <a:cubicBezTo>
                  <a:pt x="0" y="527961"/>
                  <a:pt x="527961" y="0"/>
                  <a:pt x="117923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19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16DC939-EF46-36DC-023D-5D9D8C08FE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01757" y="5031078"/>
            <a:ext cx="1041149" cy="1041149"/>
          </a:xfrm>
          <a:custGeom>
            <a:avLst/>
            <a:gdLst>
              <a:gd name="connsiteX0" fmla="*/ 173528 w 1041149"/>
              <a:gd name="connsiteY0" fmla="*/ 0 h 1041149"/>
              <a:gd name="connsiteX1" fmla="*/ 867621 w 1041149"/>
              <a:gd name="connsiteY1" fmla="*/ 0 h 1041149"/>
              <a:gd name="connsiteX2" fmla="*/ 1041149 w 1041149"/>
              <a:gd name="connsiteY2" fmla="*/ 173528 h 1041149"/>
              <a:gd name="connsiteX3" fmla="*/ 1041149 w 1041149"/>
              <a:gd name="connsiteY3" fmla="*/ 867621 h 1041149"/>
              <a:gd name="connsiteX4" fmla="*/ 867621 w 1041149"/>
              <a:gd name="connsiteY4" fmla="*/ 1041149 h 1041149"/>
              <a:gd name="connsiteX5" fmla="*/ 173528 w 1041149"/>
              <a:gd name="connsiteY5" fmla="*/ 1041149 h 1041149"/>
              <a:gd name="connsiteX6" fmla="*/ 0 w 1041149"/>
              <a:gd name="connsiteY6" fmla="*/ 867621 h 1041149"/>
              <a:gd name="connsiteX7" fmla="*/ 0 w 1041149"/>
              <a:gd name="connsiteY7" fmla="*/ 173528 h 1041149"/>
              <a:gd name="connsiteX8" fmla="*/ 173528 w 1041149"/>
              <a:gd name="connsiteY8" fmla="*/ 0 h 104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149" h="1041149">
                <a:moveTo>
                  <a:pt x="173528" y="0"/>
                </a:moveTo>
                <a:lnTo>
                  <a:pt x="867621" y="0"/>
                </a:lnTo>
                <a:cubicBezTo>
                  <a:pt x="963458" y="0"/>
                  <a:pt x="1041149" y="77691"/>
                  <a:pt x="1041149" y="173528"/>
                </a:cubicBezTo>
                <a:lnTo>
                  <a:pt x="1041149" y="867621"/>
                </a:lnTo>
                <a:cubicBezTo>
                  <a:pt x="1041149" y="963458"/>
                  <a:pt x="963458" y="1041149"/>
                  <a:pt x="867621" y="1041149"/>
                </a:cubicBezTo>
                <a:lnTo>
                  <a:pt x="173528" y="1041149"/>
                </a:lnTo>
                <a:cubicBezTo>
                  <a:pt x="77691" y="1041149"/>
                  <a:pt x="0" y="963458"/>
                  <a:pt x="0" y="867621"/>
                </a:cubicBezTo>
                <a:lnTo>
                  <a:pt x="0" y="173528"/>
                </a:lnTo>
                <a:cubicBezTo>
                  <a:pt x="0" y="77691"/>
                  <a:pt x="77691" y="0"/>
                  <a:pt x="17352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4409250-DD0E-262D-7477-9ED26A452B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5482" y="5031078"/>
            <a:ext cx="1041149" cy="1041149"/>
          </a:xfrm>
          <a:custGeom>
            <a:avLst/>
            <a:gdLst>
              <a:gd name="connsiteX0" fmla="*/ 173528 w 1041149"/>
              <a:gd name="connsiteY0" fmla="*/ 0 h 1041149"/>
              <a:gd name="connsiteX1" fmla="*/ 867621 w 1041149"/>
              <a:gd name="connsiteY1" fmla="*/ 0 h 1041149"/>
              <a:gd name="connsiteX2" fmla="*/ 1041149 w 1041149"/>
              <a:gd name="connsiteY2" fmla="*/ 173528 h 1041149"/>
              <a:gd name="connsiteX3" fmla="*/ 1041149 w 1041149"/>
              <a:gd name="connsiteY3" fmla="*/ 867621 h 1041149"/>
              <a:gd name="connsiteX4" fmla="*/ 867621 w 1041149"/>
              <a:gd name="connsiteY4" fmla="*/ 1041149 h 1041149"/>
              <a:gd name="connsiteX5" fmla="*/ 173528 w 1041149"/>
              <a:gd name="connsiteY5" fmla="*/ 1041149 h 1041149"/>
              <a:gd name="connsiteX6" fmla="*/ 0 w 1041149"/>
              <a:gd name="connsiteY6" fmla="*/ 867621 h 1041149"/>
              <a:gd name="connsiteX7" fmla="*/ 0 w 1041149"/>
              <a:gd name="connsiteY7" fmla="*/ 173528 h 1041149"/>
              <a:gd name="connsiteX8" fmla="*/ 173528 w 1041149"/>
              <a:gd name="connsiteY8" fmla="*/ 0 h 104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149" h="1041149">
                <a:moveTo>
                  <a:pt x="173528" y="0"/>
                </a:moveTo>
                <a:lnTo>
                  <a:pt x="867621" y="0"/>
                </a:lnTo>
                <a:cubicBezTo>
                  <a:pt x="963458" y="0"/>
                  <a:pt x="1041149" y="77691"/>
                  <a:pt x="1041149" y="173528"/>
                </a:cubicBezTo>
                <a:lnTo>
                  <a:pt x="1041149" y="867621"/>
                </a:lnTo>
                <a:cubicBezTo>
                  <a:pt x="1041149" y="963458"/>
                  <a:pt x="963458" y="1041149"/>
                  <a:pt x="867621" y="1041149"/>
                </a:cubicBezTo>
                <a:lnTo>
                  <a:pt x="173528" y="1041149"/>
                </a:lnTo>
                <a:cubicBezTo>
                  <a:pt x="77691" y="1041149"/>
                  <a:pt x="0" y="963458"/>
                  <a:pt x="0" y="867621"/>
                </a:cubicBezTo>
                <a:lnTo>
                  <a:pt x="0" y="173528"/>
                </a:lnTo>
                <a:cubicBezTo>
                  <a:pt x="0" y="77691"/>
                  <a:pt x="77691" y="0"/>
                  <a:pt x="17352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D327AE-3E84-EBD6-C13C-85257A3AA1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78699" y="5031078"/>
            <a:ext cx="1041149" cy="1041149"/>
          </a:xfrm>
          <a:custGeom>
            <a:avLst/>
            <a:gdLst>
              <a:gd name="connsiteX0" fmla="*/ 173528 w 1041149"/>
              <a:gd name="connsiteY0" fmla="*/ 0 h 1041149"/>
              <a:gd name="connsiteX1" fmla="*/ 867621 w 1041149"/>
              <a:gd name="connsiteY1" fmla="*/ 0 h 1041149"/>
              <a:gd name="connsiteX2" fmla="*/ 1041149 w 1041149"/>
              <a:gd name="connsiteY2" fmla="*/ 173528 h 1041149"/>
              <a:gd name="connsiteX3" fmla="*/ 1041149 w 1041149"/>
              <a:gd name="connsiteY3" fmla="*/ 867621 h 1041149"/>
              <a:gd name="connsiteX4" fmla="*/ 867621 w 1041149"/>
              <a:gd name="connsiteY4" fmla="*/ 1041149 h 1041149"/>
              <a:gd name="connsiteX5" fmla="*/ 173528 w 1041149"/>
              <a:gd name="connsiteY5" fmla="*/ 1041149 h 1041149"/>
              <a:gd name="connsiteX6" fmla="*/ 0 w 1041149"/>
              <a:gd name="connsiteY6" fmla="*/ 867621 h 1041149"/>
              <a:gd name="connsiteX7" fmla="*/ 0 w 1041149"/>
              <a:gd name="connsiteY7" fmla="*/ 173528 h 1041149"/>
              <a:gd name="connsiteX8" fmla="*/ 173528 w 1041149"/>
              <a:gd name="connsiteY8" fmla="*/ 0 h 104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149" h="1041149">
                <a:moveTo>
                  <a:pt x="173528" y="0"/>
                </a:moveTo>
                <a:lnTo>
                  <a:pt x="867621" y="0"/>
                </a:lnTo>
                <a:cubicBezTo>
                  <a:pt x="963458" y="0"/>
                  <a:pt x="1041149" y="77691"/>
                  <a:pt x="1041149" y="173528"/>
                </a:cubicBezTo>
                <a:lnTo>
                  <a:pt x="1041149" y="867621"/>
                </a:lnTo>
                <a:cubicBezTo>
                  <a:pt x="1041149" y="963458"/>
                  <a:pt x="963458" y="1041149"/>
                  <a:pt x="867621" y="1041149"/>
                </a:cubicBezTo>
                <a:lnTo>
                  <a:pt x="173528" y="1041149"/>
                </a:lnTo>
                <a:cubicBezTo>
                  <a:pt x="77691" y="1041149"/>
                  <a:pt x="0" y="963458"/>
                  <a:pt x="0" y="867621"/>
                </a:cubicBezTo>
                <a:lnTo>
                  <a:pt x="0" y="173528"/>
                </a:lnTo>
                <a:cubicBezTo>
                  <a:pt x="0" y="77691"/>
                  <a:pt x="77691" y="0"/>
                  <a:pt x="17352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0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AB6C772-51DA-3E3F-027B-4B79F4CE8A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99000" y="2673480"/>
            <a:ext cx="2220914" cy="4184520"/>
          </a:xfrm>
          <a:custGeom>
            <a:avLst/>
            <a:gdLst>
              <a:gd name="connsiteX0" fmla="*/ 0 w 2220914"/>
              <a:gd name="connsiteY0" fmla="*/ 0 h 4184520"/>
              <a:gd name="connsiteX1" fmla="*/ 2220914 w 2220914"/>
              <a:gd name="connsiteY1" fmla="*/ 0 h 4184520"/>
              <a:gd name="connsiteX2" fmla="*/ 2220914 w 2220914"/>
              <a:gd name="connsiteY2" fmla="*/ 4184520 h 4184520"/>
              <a:gd name="connsiteX3" fmla="*/ 0 w 2220914"/>
              <a:gd name="connsiteY3" fmla="*/ 4184520 h 418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0914" h="4184520">
                <a:moveTo>
                  <a:pt x="0" y="0"/>
                </a:moveTo>
                <a:lnTo>
                  <a:pt x="2220914" y="0"/>
                </a:lnTo>
                <a:lnTo>
                  <a:pt x="2220914" y="4184520"/>
                </a:lnTo>
                <a:lnTo>
                  <a:pt x="0" y="418452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46B27F6-2391-E2C0-7A59-3FEE7DD99A8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19914" y="0"/>
            <a:ext cx="2522536" cy="2673480"/>
          </a:xfrm>
          <a:custGeom>
            <a:avLst/>
            <a:gdLst>
              <a:gd name="connsiteX0" fmla="*/ 0 w 2522536"/>
              <a:gd name="connsiteY0" fmla="*/ 0 h 2673480"/>
              <a:gd name="connsiteX1" fmla="*/ 2522536 w 2522536"/>
              <a:gd name="connsiteY1" fmla="*/ 0 h 2673480"/>
              <a:gd name="connsiteX2" fmla="*/ 2522536 w 2522536"/>
              <a:gd name="connsiteY2" fmla="*/ 2673480 h 2673480"/>
              <a:gd name="connsiteX3" fmla="*/ 0 w 2522536"/>
              <a:gd name="connsiteY3" fmla="*/ 2673480 h 26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2536" h="2673480">
                <a:moveTo>
                  <a:pt x="0" y="0"/>
                </a:moveTo>
                <a:lnTo>
                  <a:pt x="2522536" y="0"/>
                </a:lnTo>
                <a:lnTo>
                  <a:pt x="2522536" y="2673480"/>
                </a:lnTo>
                <a:lnTo>
                  <a:pt x="0" y="267348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15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E50CAE-7069-BE36-ED8D-C41EAF88E1D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35968" y="3388937"/>
            <a:ext cx="1112890" cy="1112890"/>
          </a:xfrm>
          <a:custGeom>
            <a:avLst/>
            <a:gdLst>
              <a:gd name="connsiteX0" fmla="*/ 556445 w 1112890"/>
              <a:gd name="connsiteY0" fmla="*/ 0 h 1112890"/>
              <a:gd name="connsiteX1" fmla="*/ 1112890 w 1112890"/>
              <a:gd name="connsiteY1" fmla="*/ 556445 h 1112890"/>
              <a:gd name="connsiteX2" fmla="*/ 556445 w 1112890"/>
              <a:gd name="connsiteY2" fmla="*/ 1112890 h 1112890"/>
              <a:gd name="connsiteX3" fmla="*/ 0 w 1112890"/>
              <a:gd name="connsiteY3" fmla="*/ 556445 h 1112890"/>
              <a:gd name="connsiteX4" fmla="*/ 556445 w 1112890"/>
              <a:gd name="connsiteY4" fmla="*/ 0 h 111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890" h="1112890">
                <a:moveTo>
                  <a:pt x="556445" y="0"/>
                </a:moveTo>
                <a:cubicBezTo>
                  <a:pt x="863761" y="0"/>
                  <a:pt x="1112890" y="249129"/>
                  <a:pt x="1112890" y="556445"/>
                </a:cubicBezTo>
                <a:cubicBezTo>
                  <a:pt x="1112890" y="863761"/>
                  <a:pt x="863761" y="1112890"/>
                  <a:pt x="556445" y="1112890"/>
                </a:cubicBezTo>
                <a:cubicBezTo>
                  <a:pt x="249129" y="1112890"/>
                  <a:pt x="0" y="863761"/>
                  <a:pt x="0" y="556445"/>
                </a:cubicBezTo>
                <a:cubicBezTo>
                  <a:pt x="0" y="249129"/>
                  <a:pt x="249129" y="0"/>
                  <a:pt x="5564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AF53E35-521C-0917-324C-68A2E96AE8C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35968" y="1153737"/>
            <a:ext cx="1112890" cy="1112890"/>
          </a:xfrm>
          <a:custGeom>
            <a:avLst/>
            <a:gdLst>
              <a:gd name="connsiteX0" fmla="*/ 556445 w 1112890"/>
              <a:gd name="connsiteY0" fmla="*/ 0 h 1112890"/>
              <a:gd name="connsiteX1" fmla="*/ 1112890 w 1112890"/>
              <a:gd name="connsiteY1" fmla="*/ 556445 h 1112890"/>
              <a:gd name="connsiteX2" fmla="*/ 556445 w 1112890"/>
              <a:gd name="connsiteY2" fmla="*/ 1112890 h 1112890"/>
              <a:gd name="connsiteX3" fmla="*/ 0 w 1112890"/>
              <a:gd name="connsiteY3" fmla="*/ 556445 h 1112890"/>
              <a:gd name="connsiteX4" fmla="*/ 556445 w 1112890"/>
              <a:gd name="connsiteY4" fmla="*/ 0 h 111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890" h="1112890">
                <a:moveTo>
                  <a:pt x="556445" y="0"/>
                </a:moveTo>
                <a:cubicBezTo>
                  <a:pt x="863761" y="0"/>
                  <a:pt x="1112890" y="249129"/>
                  <a:pt x="1112890" y="556445"/>
                </a:cubicBezTo>
                <a:cubicBezTo>
                  <a:pt x="1112890" y="863761"/>
                  <a:pt x="863761" y="1112890"/>
                  <a:pt x="556445" y="1112890"/>
                </a:cubicBezTo>
                <a:cubicBezTo>
                  <a:pt x="249129" y="1112890"/>
                  <a:pt x="0" y="863761"/>
                  <a:pt x="0" y="556445"/>
                </a:cubicBezTo>
                <a:cubicBezTo>
                  <a:pt x="0" y="249129"/>
                  <a:pt x="249129" y="0"/>
                  <a:pt x="5564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18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34618DE-F44D-2CEE-9805-4C2F45D88E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36029" y="1828800"/>
            <a:ext cx="2859314" cy="4181929"/>
          </a:xfrm>
          <a:custGeom>
            <a:avLst/>
            <a:gdLst>
              <a:gd name="connsiteX0" fmla="*/ 0 w 2859314"/>
              <a:gd name="connsiteY0" fmla="*/ 0 h 4181929"/>
              <a:gd name="connsiteX1" fmla="*/ 2859314 w 2859314"/>
              <a:gd name="connsiteY1" fmla="*/ 0 h 4181929"/>
              <a:gd name="connsiteX2" fmla="*/ 2859314 w 2859314"/>
              <a:gd name="connsiteY2" fmla="*/ 4181929 h 4181929"/>
              <a:gd name="connsiteX3" fmla="*/ 0 w 2859314"/>
              <a:gd name="connsiteY3" fmla="*/ 4181929 h 418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9314" h="4181929">
                <a:moveTo>
                  <a:pt x="0" y="0"/>
                </a:moveTo>
                <a:lnTo>
                  <a:pt x="2859314" y="0"/>
                </a:lnTo>
                <a:lnTo>
                  <a:pt x="2859314" y="4181929"/>
                </a:lnTo>
                <a:lnTo>
                  <a:pt x="0" y="418192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73B29D-3686-0B4D-F6CB-499CF7954E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53640" y="1839990"/>
            <a:ext cx="2859314" cy="2454883"/>
          </a:xfrm>
          <a:custGeom>
            <a:avLst/>
            <a:gdLst>
              <a:gd name="connsiteX0" fmla="*/ 0 w 2859314"/>
              <a:gd name="connsiteY0" fmla="*/ 0 h 2454883"/>
              <a:gd name="connsiteX1" fmla="*/ 2859314 w 2859314"/>
              <a:gd name="connsiteY1" fmla="*/ 0 h 2454883"/>
              <a:gd name="connsiteX2" fmla="*/ 2859314 w 2859314"/>
              <a:gd name="connsiteY2" fmla="*/ 2454883 h 2454883"/>
              <a:gd name="connsiteX3" fmla="*/ 0 w 2859314"/>
              <a:gd name="connsiteY3" fmla="*/ 2454883 h 245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9314" h="2454883">
                <a:moveTo>
                  <a:pt x="0" y="0"/>
                </a:moveTo>
                <a:lnTo>
                  <a:pt x="2859314" y="0"/>
                </a:lnTo>
                <a:lnTo>
                  <a:pt x="2859314" y="2454883"/>
                </a:lnTo>
                <a:lnTo>
                  <a:pt x="0" y="24548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F478FEA-951C-2F57-1E4E-EFDAB1B052C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53640" y="4441982"/>
            <a:ext cx="2859314" cy="1568747"/>
          </a:xfrm>
          <a:custGeom>
            <a:avLst/>
            <a:gdLst>
              <a:gd name="connsiteX0" fmla="*/ 0 w 2859314"/>
              <a:gd name="connsiteY0" fmla="*/ 0 h 1568747"/>
              <a:gd name="connsiteX1" fmla="*/ 2859314 w 2859314"/>
              <a:gd name="connsiteY1" fmla="*/ 0 h 1568747"/>
              <a:gd name="connsiteX2" fmla="*/ 2859314 w 2859314"/>
              <a:gd name="connsiteY2" fmla="*/ 1568747 h 1568747"/>
              <a:gd name="connsiteX3" fmla="*/ 0 w 2859314"/>
              <a:gd name="connsiteY3" fmla="*/ 1568747 h 156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9314" h="1568747">
                <a:moveTo>
                  <a:pt x="0" y="0"/>
                </a:moveTo>
                <a:lnTo>
                  <a:pt x="2859314" y="0"/>
                </a:lnTo>
                <a:lnTo>
                  <a:pt x="2859314" y="1568747"/>
                </a:lnTo>
                <a:lnTo>
                  <a:pt x="0" y="156874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49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AFC1554-F5E6-26FB-0A7E-FB9232F6DB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90613" y="1987550"/>
            <a:ext cx="4832350" cy="2038350"/>
          </a:xfrm>
          <a:custGeom>
            <a:avLst/>
            <a:gdLst>
              <a:gd name="connsiteX0" fmla="*/ 0 w 4832350"/>
              <a:gd name="connsiteY0" fmla="*/ 0 h 2038350"/>
              <a:gd name="connsiteX1" fmla="*/ 4832350 w 4832350"/>
              <a:gd name="connsiteY1" fmla="*/ 0 h 2038350"/>
              <a:gd name="connsiteX2" fmla="*/ 4832350 w 4832350"/>
              <a:gd name="connsiteY2" fmla="*/ 2038350 h 2038350"/>
              <a:gd name="connsiteX3" fmla="*/ 0 w 4832350"/>
              <a:gd name="connsiteY3" fmla="*/ 203835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2350" h="2038350">
                <a:moveTo>
                  <a:pt x="0" y="0"/>
                </a:moveTo>
                <a:lnTo>
                  <a:pt x="4832350" y="0"/>
                </a:lnTo>
                <a:lnTo>
                  <a:pt x="4832350" y="2038350"/>
                </a:lnTo>
                <a:lnTo>
                  <a:pt x="0" y="203835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FDEBFFA-2D7A-FD02-45A8-A873063CAD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00751" y="1987550"/>
            <a:ext cx="2508250" cy="2038350"/>
          </a:xfrm>
          <a:custGeom>
            <a:avLst/>
            <a:gdLst>
              <a:gd name="connsiteX0" fmla="*/ 0 w 2508250"/>
              <a:gd name="connsiteY0" fmla="*/ 0 h 2038350"/>
              <a:gd name="connsiteX1" fmla="*/ 2508250 w 2508250"/>
              <a:gd name="connsiteY1" fmla="*/ 0 h 2038350"/>
              <a:gd name="connsiteX2" fmla="*/ 2508250 w 2508250"/>
              <a:gd name="connsiteY2" fmla="*/ 2038350 h 2038350"/>
              <a:gd name="connsiteX3" fmla="*/ 0 w 2508250"/>
              <a:gd name="connsiteY3" fmla="*/ 203835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8250" h="2038350">
                <a:moveTo>
                  <a:pt x="0" y="0"/>
                </a:moveTo>
                <a:lnTo>
                  <a:pt x="2508250" y="0"/>
                </a:lnTo>
                <a:lnTo>
                  <a:pt x="2508250" y="2038350"/>
                </a:lnTo>
                <a:lnTo>
                  <a:pt x="0" y="203835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4F5B5FF-A4A9-0BD3-3996-3EE097C669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85201" y="1987550"/>
            <a:ext cx="2516188" cy="2038350"/>
          </a:xfrm>
          <a:custGeom>
            <a:avLst/>
            <a:gdLst>
              <a:gd name="connsiteX0" fmla="*/ 0 w 2516188"/>
              <a:gd name="connsiteY0" fmla="*/ 0 h 2038350"/>
              <a:gd name="connsiteX1" fmla="*/ 2516188 w 2516188"/>
              <a:gd name="connsiteY1" fmla="*/ 0 h 2038350"/>
              <a:gd name="connsiteX2" fmla="*/ 2516188 w 2516188"/>
              <a:gd name="connsiteY2" fmla="*/ 2038350 h 2038350"/>
              <a:gd name="connsiteX3" fmla="*/ 0 w 2516188"/>
              <a:gd name="connsiteY3" fmla="*/ 203835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188" h="2038350">
                <a:moveTo>
                  <a:pt x="0" y="0"/>
                </a:moveTo>
                <a:lnTo>
                  <a:pt x="2516188" y="0"/>
                </a:lnTo>
                <a:lnTo>
                  <a:pt x="2516188" y="2038350"/>
                </a:lnTo>
                <a:lnTo>
                  <a:pt x="0" y="203835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2A684D7-2236-D7C0-106E-C4DA3AA1D4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86701" y="4102100"/>
            <a:ext cx="3214688" cy="2038350"/>
          </a:xfrm>
          <a:custGeom>
            <a:avLst/>
            <a:gdLst>
              <a:gd name="connsiteX0" fmla="*/ 0 w 3214688"/>
              <a:gd name="connsiteY0" fmla="*/ 0 h 2038350"/>
              <a:gd name="connsiteX1" fmla="*/ 3214688 w 3214688"/>
              <a:gd name="connsiteY1" fmla="*/ 0 h 2038350"/>
              <a:gd name="connsiteX2" fmla="*/ 3214688 w 3214688"/>
              <a:gd name="connsiteY2" fmla="*/ 2038350 h 2038350"/>
              <a:gd name="connsiteX3" fmla="*/ 0 w 3214688"/>
              <a:gd name="connsiteY3" fmla="*/ 203835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4688" h="2038350">
                <a:moveTo>
                  <a:pt x="0" y="0"/>
                </a:moveTo>
                <a:lnTo>
                  <a:pt x="3214688" y="0"/>
                </a:lnTo>
                <a:lnTo>
                  <a:pt x="3214688" y="2038350"/>
                </a:lnTo>
                <a:lnTo>
                  <a:pt x="0" y="203835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6C63465-21F1-08F1-4C64-1AFB7F8990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48076" y="4102100"/>
            <a:ext cx="4162425" cy="2038350"/>
          </a:xfrm>
          <a:custGeom>
            <a:avLst/>
            <a:gdLst>
              <a:gd name="connsiteX0" fmla="*/ 0 w 4162425"/>
              <a:gd name="connsiteY0" fmla="*/ 0 h 2038350"/>
              <a:gd name="connsiteX1" fmla="*/ 4162425 w 4162425"/>
              <a:gd name="connsiteY1" fmla="*/ 0 h 2038350"/>
              <a:gd name="connsiteX2" fmla="*/ 4162425 w 4162425"/>
              <a:gd name="connsiteY2" fmla="*/ 2038350 h 2038350"/>
              <a:gd name="connsiteX3" fmla="*/ 0 w 4162425"/>
              <a:gd name="connsiteY3" fmla="*/ 203835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2425" h="2038350">
                <a:moveTo>
                  <a:pt x="0" y="0"/>
                </a:moveTo>
                <a:lnTo>
                  <a:pt x="4162425" y="0"/>
                </a:lnTo>
                <a:lnTo>
                  <a:pt x="4162425" y="2038350"/>
                </a:lnTo>
                <a:lnTo>
                  <a:pt x="0" y="203835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BE73371-E058-F52D-AC12-569265D52A1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0613" y="4102100"/>
            <a:ext cx="2479675" cy="2038350"/>
          </a:xfrm>
          <a:custGeom>
            <a:avLst/>
            <a:gdLst>
              <a:gd name="connsiteX0" fmla="*/ 0 w 2479675"/>
              <a:gd name="connsiteY0" fmla="*/ 0 h 2038350"/>
              <a:gd name="connsiteX1" fmla="*/ 2479675 w 2479675"/>
              <a:gd name="connsiteY1" fmla="*/ 0 h 2038350"/>
              <a:gd name="connsiteX2" fmla="*/ 2479675 w 2479675"/>
              <a:gd name="connsiteY2" fmla="*/ 2038350 h 2038350"/>
              <a:gd name="connsiteX3" fmla="*/ 0 w 2479675"/>
              <a:gd name="connsiteY3" fmla="*/ 203835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9675" h="2038350">
                <a:moveTo>
                  <a:pt x="0" y="0"/>
                </a:moveTo>
                <a:lnTo>
                  <a:pt x="2479675" y="0"/>
                </a:lnTo>
                <a:lnTo>
                  <a:pt x="2479675" y="2038350"/>
                </a:lnTo>
                <a:lnTo>
                  <a:pt x="0" y="203835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671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A1B0C85-BC9E-AEE7-3078-328678BF58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5338916"/>
            <a:ext cx="1519084" cy="1519084"/>
          </a:xfrm>
          <a:custGeom>
            <a:avLst/>
            <a:gdLst>
              <a:gd name="connsiteX0" fmla="*/ 0 w 1519084"/>
              <a:gd name="connsiteY0" fmla="*/ 0 h 1519084"/>
              <a:gd name="connsiteX1" fmla="*/ 1519084 w 1519084"/>
              <a:gd name="connsiteY1" fmla="*/ 0 h 1519084"/>
              <a:gd name="connsiteX2" fmla="*/ 1519084 w 1519084"/>
              <a:gd name="connsiteY2" fmla="*/ 1519084 h 1519084"/>
              <a:gd name="connsiteX3" fmla="*/ 0 w 1519084"/>
              <a:gd name="connsiteY3" fmla="*/ 1519084 h 151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9084" h="1519084">
                <a:moveTo>
                  <a:pt x="0" y="0"/>
                </a:moveTo>
                <a:lnTo>
                  <a:pt x="1519084" y="0"/>
                </a:lnTo>
                <a:lnTo>
                  <a:pt x="1519084" y="1519084"/>
                </a:lnTo>
                <a:lnTo>
                  <a:pt x="0" y="1519084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47FCD04-EA36-88D8-2BC2-07189E607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9697" y="1905001"/>
            <a:ext cx="2595504" cy="4078649"/>
          </a:xfrm>
          <a:custGeom>
            <a:avLst/>
            <a:gdLst>
              <a:gd name="connsiteX0" fmla="*/ 0 w 2595504"/>
              <a:gd name="connsiteY0" fmla="*/ 0 h 4078649"/>
              <a:gd name="connsiteX1" fmla="*/ 2595504 w 2595504"/>
              <a:gd name="connsiteY1" fmla="*/ 0 h 4078649"/>
              <a:gd name="connsiteX2" fmla="*/ 2595504 w 2595504"/>
              <a:gd name="connsiteY2" fmla="*/ 4078649 h 4078649"/>
              <a:gd name="connsiteX3" fmla="*/ 0 w 2595504"/>
              <a:gd name="connsiteY3" fmla="*/ 4078649 h 407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5504" h="4078649">
                <a:moveTo>
                  <a:pt x="0" y="0"/>
                </a:moveTo>
                <a:lnTo>
                  <a:pt x="2595504" y="0"/>
                </a:lnTo>
                <a:lnTo>
                  <a:pt x="2595504" y="4078649"/>
                </a:lnTo>
                <a:lnTo>
                  <a:pt x="0" y="407864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FBF3861-2A60-7DF5-AE07-37837BB57D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7364" y="1905001"/>
            <a:ext cx="2595504" cy="4078649"/>
          </a:xfrm>
          <a:custGeom>
            <a:avLst/>
            <a:gdLst>
              <a:gd name="connsiteX0" fmla="*/ 0 w 2595504"/>
              <a:gd name="connsiteY0" fmla="*/ 0 h 4078649"/>
              <a:gd name="connsiteX1" fmla="*/ 2595504 w 2595504"/>
              <a:gd name="connsiteY1" fmla="*/ 0 h 4078649"/>
              <a:gd name="connsiteX2" fmla="*/ 2595504 w 2595504"/>
              <a:gd name="connsiteY2" fmla="*/ 4078649 h 4078649"/>
              <a:gd name="connsiteX3" fmla="*/ 0 w 2595504"/>
              <a:gd name="connsiteY3" fmla="*/ 4078649 h 407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5504" h="4078649">
                <a:moveTo>
                  <a:pt x="0" y="0"/>
                </a:moveTo>
                <a:lnTo>
                  <a:pt x="2595504" y="0"/>
                </a:lnTo>
                <a:lnTo>
                  <a:pt x="2595504" y="4078649"/>
                </a:lnTo>
                <a:lnTo>
                  <a:pt x="0" y="407864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33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FECDA78-5E67-9E48-DCC8-60C575F025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623" y="2757467"/>
            <a:ext cx="3733868" cy="2777989"/>
          </a:xfrm>
          <a:custGeom>
            <a:avLst/>
            <a:gdLst>
              <a:gd name="connsiteX0" fmla="*/ 0 w 3733868"/>
              <a:gd name="connsiteY0" fmla="*/ 0 h 2777989"/>
              <a:gd name="connsiteX1" fmla="*/ 49493 w 3733868"/>
              <a:gd name="connsiteY1" fmla="*/ 0 h 2777989"/>
              <a:gd name="connsiteX2" fmla="*/ 3625587 w 3733868"/>
              <a:gd name="connsiteY2" fmla="*/ 0 h 2777989"/>
              <a:gd name="connsiteX3" fmla="*/ 3733868 w 3733868"/>
              <a:gd name="connsiteY3" fmla="*/ 106207 h 2777989"/>
              <a:gd name="connsiteX4" fmla="*/ 3733868 w 3733868"/>
              <a:gd name="connsiteY4" fmla="*/ 2777989 h 2777989"/>
              <a:gd name="connsiteX5" fmla="*/ 273179 w 3733868"/>
              <a:gd name="connsiteY5" fmla="*/ 2777989 h 2777989"/>
              <a:gd name="connsiteX6" fmla="*/ 0 w 3733868"/>
              <a:gd name="connsiteY6" fmla="*/ 2777989 h 2777989"/>
              <a:gd name="connsiteX7" fmla="*/ 0 w 3733868"/>
              <a:gd name="connsiteY7" fmla="*/ 2732106 h 2777989"/>
              <a:gd name="connsiteX8" fmla="*/ 0 w 3733868"/>
              <a:gd name="connsiteY8" fmla="*/ 29017 h 277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33868" h="2777989">
                <a:moveTo>
                  <a:pt x="0" y="0"/>
                </a:moveTo>
                <a:lnTo>
                  <a:pt x="49493" y="0"/>
                </a:lnTo>
                <a:cubicBezTo>
                  <a:pt x="514861" y="0"/>
                  <a:pt x="1507646" y="0"/>
                  <a:pt x="3625587" y="0"/>
                </a:cubicBezTo>
                <a:cubicBezTo>
                  <a:pt x="3684649" y="0"/>
                  <a:pt x="3733868" y="46466"/>
                  <a:pt x="3733868" y="106207"/>
                </a:cubicBezTo>
                <a:cubicBezTo>
                  <a:pt x="3733868" y="106207"/>
                  <a:pt x="3733868" y="106207"/>
                  <a:pt x="3733868" y="2777989"/>
                </a:cubicBezTo>
                <a:cubicBezTo>
                  <a:pt x="3733868" y="2777989"/>
                  <a:pt x="3733868" y="2777989"/>
                  <a:pt x="273179" y="2777989"/>
                </a:cubicBezTo>
                <a:lnTo>
                  <a:pt x="0" y="2777989"/>
                </a:lnTo>
                <a:lnTo>
                  <a:pt x="0" y="2732106"/>
                </a:lnTo>
                <a:cubicBezTo>
                  <a:pt x="0" y="1331430"/>
                  <a:pt x="0" y="510344"/>
                  <a:pt x="0" y="29017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D838200-F093-A1BC-D366-D9FDD24540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80096" y="2431903"/>
            <a:ext cx="2517211" cy="3285589"/>
          </a:xfrm>
          <a:custGeom>
            <a:avLst/>
            <a:gdLst>
              <a:gd name="connsiteX0" fmla="*/ 106268 w 2517211"/>
              <a:gd name="connsiteY0" fmla="*/ 0 h 3285589"/>
              <a:gd name="connsiteX1" fmla="*/ 2410944 w 2517211"/>
              <a:gd name="connsiteY1" fmla="*/ 0 h 3285589"/>
              <a:gd name="connsiteX2" fmla="*/ 2517211 w 2517211"/>
              <a:gd name="connsiteY2" fmla="*/ 105139 h 3285589"/>
              <a:gd name="connsiteX3" fmla="*/ 2517211 w 2517211"/>
              <a:gd name="connsiteY3" fmla="*/ 3180451 h 3285589"/>
              <a:gd name="connsiteX4" fmla="*/ 2410944 w 2517211"/>
              <a:gd name="connsiteY4" fmla="*/ 3285589 h 3285589"/>
              <a:gd name="connsiteX5" fmla="*/ 106268 w 2517211"/>
              <a:gd name="connsiteY5" fmla="*/ 3285589 h 3285589"/>
              <a:gd name="connsiteX6" fmla="*/ 0 w 2517211"/>
              <a:gd name="connsiteY6" fmla="*/ 3180451 h 3285589"/>
              <a:gd name="connsiteX7" fmla="*/ 0 w 2517211"/>
              <a:gd name="connsiteY7" fmla="*/ 105139 h 3285589"/>
              <a:gd name="connsiteX8" fmla="*/ 106268 w 2517211"/>
              <a:gd name="connsiteY8" fmla="*/ 0 h 3285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7211" h="3285589">
                <a:moveTo>
                  <a:pt x="106268" y="0"/>
                </a:moveTo>
                <a:cubicBezTo>
                  <a:pt x="2410944" y="0"/>
                  <a:pt x="2410944" y="0"/>
                  <a:pt x="2410944" y="0"/>
                </a:cubicBezTo>
                <a:cubicBezTo>
                  <a:pt x="2467399" y="0"/>
                  <a:pt x="2517211" y="49284"/>
                  <a:pt x="2517211" y="105139"/>
                </a:cubicBezTo>
                <a:cubicBezTo>
                  <a:pt x="2517211" y="3180451"/>
                  <a:pt x="2517211" y="3180451"/>
                  <a:pt x="2517211" y="3180451"/>
                </a:cubicBezTo>
                <a:cubicBezTo>
                  <a:pt x="2517211" y="3239591"/>
                  <a:pt x="2467399" y="3285589"/>
                  <a:pt x="2410944" y="3285589"/>
                </a:cubicBezTo>
                <a:cubicBezTo>
                  <a:pt x="106268" y="3285589"/>
                  <a:pt x="106268" y="3285589"/>
                  <a:pt x="106268" y="3285589"/>
                </a:cubicBezTo>
                <a:cubicBezTo>
                  <a:pt x="46493" y="3285589"/>
                  <a:pt x="0" y="3239591"/>
                  <a:pt x="0" y="3180451"/>
                </a:cubicBezTo>
                <a:cubicBezTo>
                  <a:pt x="0" y="105139"/>
                  <a:pt x="0" y="105139"/>
                  <a:pt x="0" y="105139"/>
                </a:cubicBezTo>
                <a:cubicBezTo>
                  <a:pt x="0" y="49284"/>
                  <a:pt x="46493" y="0"/>
                  <a:pt x="10626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6932127-02CD-8380-5813-B9D13FE2CE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55496" y="3605196"/>
            <a:ext cx="1140677" cy="2451240"/>
          </a:xfrm>
          <a:custGeom>
            <a:avLst/>
            <a:gdLst>
              <a:gd name="connsiteX0" fmla="*/ 140084 w 1140677"/>
              <a:gd name="connsiteY0" fmla="*/ 0 h 2451240"/>
              <a:gd name="connsiteX1" fmla="*/ 276831 w 1140677"/>
              <a:gd name="connsiteY1" fmla="*/ 0 h 2451240"/>
              <a:gd name="connsiteX2" fmla="*/ 276831 w 1140677"/>
              <a:gd name="connsiteY2" fmla="*/ 26287 h 2451240"/>
              <a:gd name="connsiteX3" fmla="*/ 330197 w 1140677"/>
              <a:gd name="connsiteY3" fmla="*/ 82146 h 2451240"/>
              <a:gd name="connsiteX4" fmla="*/ 810482 w 1140677"/>
              <a:gd name="connsiteY4" fmla="*/ 82146 h 2451240"/>
              <a:gd name="connsiteX5" fmla="*/ 863846 w 1140677"/>
              <a:gd name="connsiteY5" fmla="*/ 26287 h 2451240"/>
              <a:gd name="connsiteX6" fmla="*/ 863846 w 1140677"/>
              <a:gd name="connsiteY6" fmla="*/ 0 h 2451240"/>
              <a:gd name="connsiteX7" fmla="*/ 1000594 w 1140677"/>
              <a:gd name="connsiteY7" fmla="*/ 0 h 2451240"/>
              <a:gd name="connsiteX8" fmla="*/ 1140677 w 1140677"/>
              <a:gd name="connsiteY8" fmla="*/ 138006 h 2451240"/>
              <a:gd name="connsiteX9" fmla="*/ 1140677 w 1140677"/>
              <a:gd name="connsiteY9" fmla="*/ 2313235 h 2451240"/>
              <a:gd name="connsiteX10" fmla="*/ 1000594 w 1140677"/>
              <a:gd name="connsiteY10" fmla="*/ 2451240 h 2451240"/>
              <a:gd name="connsiteX11" fmla="*/ 140084 w 1140677"/>
              <a:gd name="connsiteY11" fmla="*/ 2451240 h 2451240"/>
              <a:gd name="connsiteX12" fmla="*/ 0 w 1140677"/>
              <a:gd name="connsiteY12" fmla="*/ 2313235 h 2451240"/>
              <a:gd name="connsiteX13" fmla="*/ 0 w 1140677"/>
              <a:gd name="connsiteY13" fmla="*/ 138006 h 2451240"/>
              <a:gd name="connsiteX14" fmla="*/ 140084 w 1140677"/>
              <a:gd name="connsiteY14" fmla="*/ 0 h 245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0677" h="2451240">
                <a:moveTo>
                  <a:pt x="140084" y="0"/>
                </a:moveTo>
                <a:cubicBezTo>
                  <a:pt x="276831" y="0"/>
                  <a:pt x="276831" y="0"/>
                  <a:pt x="276831" y="0"/>
                </a:cubicBezTo>
                <a:cubicBezTo>
                  <a:pt x="276831" y="26287"/>
                  <a:pt x="276831" y="26287"/>
                  <a:pt x="276831" y="26287"/>
                </a:cubicBezTo>
                <a:cubicBezTo>
                  <a:pt x="276831" y="46002"/>
                  <a:pt x="293508" y="82146"/>
                  <a:pt x="330197" y="82146"/>
                </a:cubicBezTo>
                <a:cubicBezTo>
                  <a:pt x="810482" y="82146"/>
                  <a:pt x="810482" y="82146"/>
                  <a:pt x="810482" y="82146"/>
                </a:cubicBezTo>
                <a:cubicBezTo>
                  <a:pt x="847170" y="82146"/>
                  <a:pt x="863846" y="46002"/>
                  <a:pt x="863846" y="26287"/>
                </a:cubicBezTo>
                <a:cubicBezTo>
                  <a:pt x="863846" y="0"/>
                  <a:pt x="863846" y="0"/>
                  <a:pt x="863846" y="0"/>
                </a:cubicBezTo>
                <a:cubicBezTo>
                  <a:pt x="1000594" y="0"/>
                  <a:pt x="1000594" y="0"/>
                  <a:pt x="1000594" y="0"/>
                </a:cubicBezTo>
                <a:cubicBezTo>
                  <a:pt x="1077306" y="0"/>
                  <a:pt x="1140677" y="62432"/>
                  <a:pt x="1140677" y="138006"/>
                </a:cubicBezTo>
                <a:cubicBezTo>
                  <a:pt x="1140677" y="2313235"/>
                  <a:pt x="1140677" y="2313235"/>
                  <a:pt x="1140677" y="2313235"/>
                </a:cubicBezTo>
                <a:cubicBezTo>
                  <a:pt x="1140677" y="2388810"/>
                  <a:pt x="1077306" y="2451240"/>
                  <a:pt x="1000594" y="2451240"/>
                </a:cubicBezTo>
                <a:cubicBezTo>
                  <a:pt x="140084" y="2451240"/>
                  <a:pt x="140084" y="2451240"/>
                  <a:pt x="140084" y="2451240"/>
                </a:cubicBezTo>
                <a:cubicBezTo>
                  <a:pt x="63371" y="2451240"/>
                  <a:pt x="0" y="2388810"/>
                  <a:pt x="0" y="2313235"/>
                </a:cubicBezTo>
                <a:cubicBezTo>
                  <a:pt x="0" y="138006"/>
                  <a:pt x="0" y="138006"/>
                  <a:pt x="0" y="138006"/>
                </a:cubicBezTo>
                <a:cubicBezTo>
                  <a:pt x="0" y="62432"/>
                  <a:pt x="63371" y="0"/>
                  <a:pt x="14008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71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A017610-D6D6-B78F-076B-B9ED2FD41C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63947" y="2481301"/>
            <a:ext cx="4621113" cy="3503349"/>
          </a:xfrm>
          <a:custGeom>
            <a:avLst/>
            <a:gdLst>
              <a:gd name="connsiteX0" fmla="*/ 145098 w 4621113"/>
              <a:gd name="connsiteY0" fmla="*/ 0 h 3503349"/>
              <a:gd name="connsiteX1" fmla="*/ 4476016 w 4621113"/>
              <a:gd name="connsiteY1" fmla="*/ 0 h 3503349"/>
              <a:gd name="connsiteX2" fmla="*/ 4621113 w 4621113"/>
              <a:gd name="connsiteY2" fmla="*/ 146140 h 3503349"/>
              <a:gd name="connsiteX3" fmla="*/ 4621113 w 4621113"/>
              <a:gd name="connsiteY3" fmla="*/ 3358210 h 3503349"/>
              <a:gd name="connsiteX4" fmla="*/ 4476016 w 4621113"/>
              <a:gd name="connsiteY4" fmla="*/ 3503349 h 3503349"/>
              <a:gd name="connsiteX5" fmla="*/ 145098 w 4621113"/>
              <a:gd name="connsiteY5" fmla="*/ 3503349 h 3503349"/>
              <a:gd name="connsiteX6" fmla="*/ 0 w 4621113"/>
              <a:gd name="connsiteY6" fmla="*/ 3358210 h 3503349"/>
              <a:gd name="connsiteX7" fmla="*/ 0 w 4621113"/>
              <a:gd name="connsiteY7" fmla="*/ 146140 h 3503349"/>
              <a:gd name="connsiteX8" fmla="*/ 145098 w 4621113"/>
              <a:gd name="connsiteY8" fmla="*/ 0 h 350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1113" h="3503349">
                <a:moveTo>
                  <a:pt x="145098" y="0"/>
                </a:moveTo>
                <a:cubicBezTo>
                  <a:pt x="4476016" y="0"/>
                  <a:pt x="4476016" y="0"/>
                  <a:pt x="4476016" y="0"/>
                </a:cubicBezTo>
                <a:cubicBezTo>
                  <a:pt x="4556070" y="0"/>
                  <a:pt x="4621113" y="65063"/>
                  <a:pt x="4621113" y="146140"/>
                </a:cubicBezTo>
                <a:lnTo>
                  <a:pt x="4621113" y="3358210"/>
                </a:lnTo>
                <a:cubicBezTo>
                  <a:pt x="4621113" y="3438288"/>
                  <a:pt x="4556070" y="3503349"/>
                  <a:pt x="4476016" y="3503349"/>
                </a:cubicBezTo>
                <a:cubicBezTo>
                  <a:pt x="145098" y="3503349"/>
                  <a:pt x="145098" y="3503349"/>
                  <a:pt x="145098" y="3503349"/>
                </a:cubicBezTo>
                <a:cubicBezTo>
                  <a:pt x="65044" y="3503349"/>
                  <a:pt x="0" y="3438288"/>
                  <a:pt x="0" y="3358210"/>
                </a:cubicBezTo>
                <a:cubicBezTo>
                  <a:pt x="0" y="146140"/>
                  <a:pt x="0" y="146140"/>
                  <a:pt x="0" y="146140"/>
                </a:cubicBezTo>
                <a:cubicBezTo>
                  <a:pt x="0" y="65063"/>
                  <a:pt x="65044" y="0"/>
                  <a:pt x="1450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73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83DE7B3-DE16-27A6-F885-7125D20012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32220" y="2121556"/>
            <a:ext cx="5121354" cy="3353148"/>
          </a:xfrm>
          <a:custGeom>
            <a:avLst/>
            <a:gdLst>
              <a:gd name="connsiteX0" fmla="*/ 130223 w 5121354"/>
              <a:gd name="connsiteY0" fmla="*/ 0 h 3353148"/>
              <a:gd name="connsiteX1" fmla="*/ 4991131 w 5121354"/>
              <a:gd name="connsiteY1" fmla="*/ 0 h 3353148"/>
              <a:gd name="connsiteX2" fmla="*/ 5121354 w 5121354"/>
              <a:gd name="connsiteY2" fmla="*/ 130253 h 3353148"/>
              <a:gd name="connsiteX3" fmla="*/ 5121354 w 5121354"/>
              <a:gd name="connsiteY3" fmla="*/ 3353148 h 3353148"/>
              <a:gd name="connsiteX4" fmla="*/ 0 w 5121354"/>
              <a:gd name="connsiteY4" fmla="*/ 3353148 h 3353148"/>
              <a:gd name="connsiteX5" fmla="*/ 0 w 5121354"/>
              <a:gd name="connsiteY5" fmla="*/ 130253 h 3353148"/>
              <a:gd name="connsiteX6" fmla="*/ 130223 w 5121354"/>
              <a:gd name="connsiteY6" fmla="*/ 0 h 335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21354" h="3353148">
                <a:moveTo>
                  <a:pt x="130223" y="0"/>
                </a:moveTo>
                <a:cubicBezTo>
                  <a:pt x="130223" y="0"/>
                  <a:pt x="130223" y="0"/>
                  <a:pt x="4991131" y="0"/>
                </a:cubicBezTo>
                <a:cubicBezTo>
                  <a:pt x="5062581" y="0"/>
                  <a:pt x="5121354" y="58788"/>
                  <a:pt x="5121354" y="130253"/>
                </a:cubicBezTo>
                <a:lnTo>
                  <a:pt x="5121354" y="3353148"/>
                </a:lnTo>
                <a:cubicBezTo>
                  <a:pt x="5121354" y="3353148"/>
                  <a:pt x="5121354" y="3353148"/>
                  <a:pt x="0" y="3353148"/>
                </a:cubicBezTo>
                <a:cubicBezTo>
                  <a:pt x="0" y="3353148"/>
                  <a:pt x="0" y="3353148"/>
                  <a:pt x="0" y="130253"/>
                </a:cubicBezTo>
                <a:cubicBezTo>
                  <a:pt x="0" y="58788"/>
                  <a:pt x="58775" y="0"/>
                  <a:pt x="13022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19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82BDC8E-2EF7-53F2-A00A-416A4063C7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86650" y="1495095"/>
            <a:ext cx="2206537" cy="4805404"/>
          </a:xfrm>
          <a:custGeom>
            <a:avLst/>
            <a:gdLst>
              <a:gd name="connsiteX0" fmla="*/ 265116 w 2206537"/>
              <a:gd name="connsiteY0" fmla="*/ 0 h 4805404"/>
              <a:gd name="connsiteX1" fmla="*/ 1941422 w 2206537"/>
              <a:gd name="connsiteY1" fmla="*/ 0 h 4805404"/>
              <a:gd name="connsiteX2" fmla="*/ 2206537 w 2206537"/>
              <a:gd name="connsiteY2" fmla="*/ 265115 h 4805404"/>
              <a:gd name="connsiteX3" fmla="*/ 2206537 w 2206537"/>
              <a:gd name="connsiteY3" fmla="*/ 4540289 h 4805404"/>
              <a:gd name="connsiteX4" fmla="*/ 1941422 w 2206537"/>
              <a:gd name="connsiteY4" fmla="*/ 4805404 h 4805404"/>
              <a:gd name="connsiteX5" fmla="*/ 265116 w 2206537"/>
              <a:gd name="connsiteY5" fmla="*/ 4805404 h 4805404"/>
              <a:gd name="connsiteX6" fmla="*/ 0 w 2206537"/>
              <a:gd name="connsiteY6" fmla="*/ 4540289 h 4805404"/>
              <a:gd name="connsiteX7" fmla="*/ 0 w 2206537"/>
              <a:gd name="connsiteY7" fmla="*/ 265115 h 4805404"/>
              <a:gd name="connsiteX8" fmla="*/ 265116 w 2206537"/>
              <a:gd name="connsiteY8" fmla="*/ 0 h 480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6537" h="4805404">
                <a:moveTo>
                  <a:pt x="265116" y="0"/>
                </a:moveTo>
                <a:lnTo>
                  <a:pt x="1941422" y="0"/>
                </a:lnTo>
                <a:cubicBezTo>
                  <a:pt x="2087841" y="0"/>
                  <a:pt x="2206537" y="118697"/>
                  <a:pt x="2206537" y="265115"/>
                </a:cubicBezTo>
                <a:lnTo>
                  <a:pt x="2206537" y="4540289"/>
                </a:lnTo>
                <a:cubicBezTo>
                  <a:pt x="2206537" y="4686708"/>
                  <a:pt x="2087841" y="4805404"/>
                  <a:pt x="1941422" y="4805404"/>
                </a:cubicBezTo>
                <a:lnTo>
                  <a:pt x="265116" y="4805404"/>
                </a:lnTo>
                <a:cubicBezTo>
                  <a:pt x="118697" y="4805404"/>
                  <a:pt x="0" y="4686708"/>
                  <a:pt x="0" y="4540289"/>
                </a:cubicBezTo>
                <a:lnTo>
                  <a:pt x="0" y="265115"/>
                </a:lnTo>
                <a:cubicBezTo>
                  <a:pt x="0" y="118697"/>
                  <a:pt x="118697" y="0"/>
                  <a:pt x="26511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30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C6B7869-B9B8-4D79-F6A6-EE7E4F0D04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04033" y="1477537"/>
            <a:ext cx="2214000" cy="4821659"/>
          </a:xfrm>
          <a:custGeom>
            <a:avLst/>
            <a:gdLst>
              <a:gd name="connsiteX0" fmla="*/ 266012 w 2214000"/>
              <a:gd name="connsiteY0" fmla="*/ 0 h 4821659"/>
              <a:gd name="connsiteX1" fmla="*/ 1947988 w 2214000"/>
              <a:gd name="connsiteY1" fmla="*/ 0 h 4821659"/>
              <a:gd name="connsiteX2" fmla="*/ 2214000 w 2214000"/>
              <a:gd name="connsiteY2" fmla="*/ 266012 h 4821659"/>
              <a:gd name="connsiteX3" fmla="*/ 2214000 w 2214000"/>
              <a:gd name="connsiteY3" fmla="*/ 4555647 h 4821659"/>
              <a:gd name="connsiteX4" fmla="*/ 1947988 w 2214000"/>
              <a:gd name="connsiteY4" fmla="*/ 4821659 h 4821659"/>
              <a:gd name="connsiteX5" fmla="*/ 266012 w 2214000"/>
              <a:gd name="connsiteY5" fmla="*/ 4821659 h 4821659"/>
              <a:gd name="connsiteX6" fmla="*/ 0 w 2214000"/>
              <a:gd name="connsiteY6" fmla="*/ 4555647 h 4821659"/>
              <a:gd name="connsiteX7" fmla="*/ 0 w 2214000"/>
              <a:gd name="connsiteY7" fmla="*/ 266012 h 4821659"/>
              <a:gd name="connsiteX8" fmla="*/ 266012 w 2214000"/>
              <a:gd name="connsiteY8" fmla="*/ 0 h 4821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4000" h="4821659">
                <a:moveTo>
                  <a:pt x="266012" y="0"/>
                </a:moveTo>
                <a:lnTo>
                  <a:pt x="1947988" y="0"/>
                </a:lnTo>
                <a:cubicBezTo>
                  <a:pt x="2094902" y="0"/>
                  <a:pt x="2214000" y="119098"/>
                  <a:pt x="2214000" y="266012"/>
                </a:cubicBezTo>
                <a:lnTo>
                  <a:pt x="2214000" y="4555647"/>
                </a:lnTo>
                <a:cubicBezTo>
                  <a:pt x="2214000" y="4702561"/>
                  <a:pt x="2094902" y="4821659"/>
                  <a:pt x="1947988" y="4821659"/>
                </a:cubicBezTo>
                <a:lnTo>
                  <a:pt x="266012" y="4821659"/>
                </a:lnTo>
                <a:cubicBezTo>
                  <a:pt x="119098" y="4821659"/>
                  <a:pt x="0" y="4702561"/>
                  <a:pt x="0" y="4555647"/>
                </a:cubicBezTo>
                <a:lnTo>
                  <a:pt x="0" y="266012"/>
                </a:lnTo>
                <a:cubicBezTo>
                  <a:pt x="0" y="119098"/>
                  <a:pt x="119098" y="0"/>
                  <a:pt x="26601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F3F41D7-09FC-1407-562F-9DD851A5B4A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45633" y="1477537"/>
            <a:ext cx="2214000" cy="4821659"/>
          </a:xfrm>
          <a:custGeom>
            <a:avLst/>
            <a:gdLst>
              <a:gd name="connsiteX0" fmla="*/ 266012 w 2214000"/>
              <a:gd name="connsiteY0" fmla="*/ 0 h 4821659"/>
              <a:gd name="connsiteX1" fmla="*/ 1947988 w 2214000"/>
              <a:gd name="connsiteY1" fmla="*/ 0 h 4821659"/>
              <a:gd name="connsiteX2" fmla="*/ 2214000 w 2214000"/>
              <a:gd name="connsiteY2" fmla="*/ 266012 h 4821659"/>
              <a:gd name="connsiteX3" fmla="*/ 2214000 w 2214000"/>
              <a:gd name="connsiteY3" fmla="*/ 4555647 h 4821659"/>
              <a:gd name="connsiteX4" fmla="*/ 1947988 w 2214000"/>
              <a:gd name="connsiteY4" fmla="*/ 4821659 h 4821659"/>
              <a:gd name="connsiteX5" fmla="*/ 266012 w 2214000"/>
              <a:gd name="connsiteY5" fmla="*/ 4821659 h 4821659"/>
              <a:gd name="connsiteX6" fmla="*/ 0 w 2214000"/>
              <a:gd name="connsiteY6" fmla="*/ 4555647 h 4821659"/>
              <a:gd name="connsiteX7" fmla="*/ 0 w 2214000"/>
              <a:gd name="connsiteY7" fmla="*/ 266012 h 4821659"/>
              <a:gd name="connsiteX8" fmla="*/ 266012 w 2214000"/>
              <a:gd name="connsiteY8" fmla="*/ 0 h 4821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4000" h="4821659">
                <a:moveTo>
                  <a:pt x="266012" y="0"/>
                </a:moveTo>
                <a:lnTo>
                  <a:pt x="1947988" y="0"/>
                </a:lnTo>
                <a:cubicBezTo>
                  <a:pt x="2094902" y="0"/>
                  <a:pt x="2214000" y="119098"/>
                  <a:pt x="2214000" y="266012"/>
                </a:cubicBezTo>
                <a:lnTo>
                  <a:pt x="2214000" y="4555647"/>
                </a:lnTo>
                <a:cubicBezTo>
                  <a:pt x="2214000" y="4702561"/>
                  <a:pt x="2094902" y="4821659"/>
                  <a:pt x="1947988" y="4821659"/>
                </a:cubicBezTo>
                <a:lnTo>
                  <a:pt x="266012" y="4821659"/>
                </a:lnTo>
                <a:cubicBezTo>
                  <a:pt x="119098" y="4821659"/>
                  <a:pt x="0" y="4702561"/>
                  <a:pt x="0" y="4555647"/>
                </a:cubicBezTo>
                <a:lnTo>
                  <a:pt x="0" y="266012"/>
                </a:lnTo>
                <a:cubicBezTo>
                  <a:pt x="0" y="119098"/>
                  <a:pt x="119098" y="0"/>
                  <a:pt x="26601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264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F8FC6E8-A8B6-F85C-C9D8-FFBE9F37CB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72270" y="2231392"/>
            <a:ext cx="1969774" cy="1984064"/>
          </a:xfrm>
          <a:custGeom>
            <a:avLst/>
            <a:gdLst>
              <a:gd name="connsiteX0" fmla="*/ 328302 w 1969774"/>
              <a:gd name="connsiteY0" fmla="*/ 0 h 1984064"/>
              <a:gd name="connsiteX1" fmla="*/ 1969774 w 1969774"/>
              <a:gd name="connsiteY1" fmla="*/ 0 h 1984064"/>
              <a:gd name="connsiteX2" fmla="*/ 1969774 w 1969774"/>
              <a:gd name="connsiteY2" fmla="*/ 1655762 h 1984064"/>
              <a:gd name="connsiteX3" fmla="*/ 1641472 w 1969774"/>
              <a:gd name="connsiteY3" fmla="*/ 1984064 h 1984064"/>
              <a:gd name="connsiteX4" fmla="*/ 0 w 1969774"/>
              <a:gd name="connsiteY4" fmla="*/ 1984064 h 1984064"/>
              <a:gd name="connsiteX5" fmla="*/ 0 w 1969774"/>
              <a:gd name="connsiteY5" fmla="*/ 328302 h 1984064"/>
              <a:gd name="connsiteX6" fmla="*/ 328302 w 1969774"/>
              <a:gd name="connsiteY6" fmla="*/ 0 h 198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9774" h="1984064">
                <a:moveTo>
                  <a:pt x="328302" y="0"/>
                </a:moveTo>
                <a:lnTo>
                  <a:pt x="1969774" y="0"/>
                </a:lnTo>
                <a:lnTo>
                  <a:pt x="1969774" y="1655762"/>
                </a:lnTo>
                <a:cubicBezTo>
                  <a:pt x="1969774" y="1837078"/>
                  <a:pt x="1822788" y="1984064"/>
                  <a:pt x="1641472" y="1984064"/>
                </a:cubicBezTo>
                <a:lnTo>
                  <a:pt x="0" y="1984064"/>
                </a:lnTo>
                <a:lnTo>
                  <a:pt x="0" y="328302"/>
                </a:lnTo>
                <a:cubicBezTo>
                  <a:pt x="0" y="146986"/>
                  <a:pt x="146986" y="0"/>
                  <a:pt x="32830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4FDD7DF-253E-9EC5-1A09-6D257817BA4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11114" y="2231392"/>
            <a:ext cx="1969774" cy="1984064"/>
          </a:xfrm>
          <a:custGeom>
            <a:avLst/>
            <a:gdLst>
              <a:gd name="connsiteX0" fmla="*/ 328302 w 1969774"/>
              <a:gd name="connsiteY0" fmla="*/ 0 h 1984064"/>
              <a:gd name="connsiteX1" fmla="*/ 1969774 w 1969774"/>
              <a:gd name="connsiteY1" fmla="*/ 0 h 1984064"/>
              <a:gd name="connsiteX2" fmla="*/ 1969774 w 1969774"/>
              <a:gd name="connsiteY2" fmla="*/ 1655762 h 1984064"/>
              <a:gd name="connsiteX3" fmla="*/ 1641472 w 1969774"/>
              <a:gd name="connsiteY3" fmla="*/ 1984064 h 1984064"/>
              <a:gd name="connsiteX4" fmla="*/ 0 w 1969774"/>
              <a:gd name="connsiteY4" fmla="*/ 1984064 h 1984064"/>
              <a:gd name="connsiteX5" fmla="*/ 0 w 1969774"/>
              <a:gd name="connsiteY5" fmla="*/ 328302 h 1984064"/>
              <a:gd name="connsiteX6" fmla="*/ 328302 w 1969774"/>
              <a:gd name="connsiteY6" fmla="*/ 0 h 198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9774" h="1984064">
                <a:moveTo>
                  <a:pt x="328302" y="0"/>
                </a:moveTo>
                <a:lnTo>
                  <a:pt x="1969774" y="0"/>
                </a:lnTo>
                <a:lnTo>
                  <a:pt x="1969774" y="1655762"/>
                </a:lnTo>
                <a:cubicBezTo>
                  <a:pt x="1969774" y="1837078"/>
                  <a:pt x="1822788" y="1984064"/>
                  <a:pt x="1641472" y="1984064"/>
                </a:cubicBezTo>
                <a:lnTo>
                  <a:pt x="0" y="1984064"/>
                </a:lnTo>
                <a:lnTo>
                  <a:pt x="0" y="328302"/>
                </a:lnTo>
                <a:cubicBezTo>
                  <a:pt x="0" y="146986"/>
                  <a:pt x="146986" y="0"/>
                  <a:pt x="32830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A8EABB4-1F67-A739-DDE3-8040113660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49958" y="2231392"/>
            <a:ext cx="1969774" cy="1984064"/>
          </a:xfrm>
          <a:custGeom>
            <a:avLst/>
            <a:gdLst>
              <a:gd name="connsiteX0" fmla="*/ 328302 w 1969774"/>
              <a:gd name="connsiteY0" fmla="*/ 0 h 1984064"/>
              <a:gd name="connsiteX1" fmla="*/ 1969774 w 1969774"/>
              <a:gd name="connsiteY1" fmla="*/ 0 h 1984064"/>
              <a:gd name="connsiteX2" fmla="*/ 1969774 w 1969774"/>
              <a:gd name="connsiteY2" fmla="*/ 1655762 h 1984064"/>
              <a:gd name="connsiteX3" fmla="*/ 1641472 w 1969774"/>
              <a:gd name="connsiteY3" fmla="*/ 1984064 h 1984064"/>
              <a:gd name="connsiteX4" fmla="*/ 0 w 1969774"/>
              <a:gd name="connsiteY4" fmla="*/ 1984064 h 1984064"/>
              <a:gd name="connsiteX5" fmla="*/ 0 w 1969774"/>
              <a:gd name="connsiteY5" fmla="*/ 328302 h 1984064"/>
              <a:gd name="connsiteX6" fmla="*/ 328302 w 1969774"/>
              <a:gd name="connsiteY6" fmla="*/ 0 h 198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9774" h="1984064">
                <a:moveTo>
                  <a:pt x="328302" y="0"/>
                </a:moveTo>
                <a:lnTo>
                  <a:pt x="1969774" y="0"/>
                </a:lnTo>
                <a:lnTo>
                  <a:pt x="1969774" y="1655762"/>
                </a:lnTo>
                <a:cubicBezTo>
                  <a:pt x="1969774" y="1837078"/>
                  <a:pt x="1822788" y="1984064"/>
                  <a:pt x="1641472" y="1984064"/>
                </a:cubicBezTo>
                <a:lnTo>
                  <a:pt x="0" y="1984064"/>
                </a:lnTo>
                <a:lnTo>
                  <a:pt x="0" y="328302"/>
                </a:lnTo>
                <a:cubicBezTo>
                  <a:pt x="0" y="146986"/>
                  <a:pt x="146986" y="0"/>
                  <a:pt x="32830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464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081D3D1-C8B2-E8E5-6192-2263581B657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58006" y="1930217"/>
            <a:ext cx="1479918" cy="1479918"/>
          </a:xfrm>
          <a:custGeom>
            <a:avLst/>
            <a:gdLst>
              <a:gd name="connsiteX0" fmla="*/ 739959 w 1479918"/>
              <a:gd name="connsiteY0" fmla="*/ 0 h 1479918"/>
              <a:gd name="connsiteX1" fmla="*/ 1479918 w 1479918"/>
              <a:gd name="connsiteY1" fmla="*/ 739959 h 1479918"/>
              <a:gd name="connsiteX2" fmla="*/ 739959 w 1479918"/>
              <a:gd name="connsiteY2" fmla="*/ 1479918 h 1479918"/>
              <a:gd name="connsiteX3" fmla="*/ 0 w 1479918"/>
              <a:gd name="connsiteY3" fmla="*/ 739959 h 1479918"/>
              <a:gd name="connsiteX4" fmla="*/ 739959 w 1479918"/>
              <a:gd name="connsiteY4" fmla="*/ 0 h 147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9918" h="1479918">
                <a:moveTo>
                  <a:pt x="739959" y="0"/>
                </a:moveTo>
                <a:cubicBezTo>
                  <a:pt x="1148627" y="0"/>
                  <a:pt x="1479918" y="331291"/>
                  <a:pt x="1479918" y="739959"/>
                </a:cubicBezTo>
                <a:cubicBezTo>
                  <a:pt x="1479918" y="1148627"/>
                  <a:pt x="1148627" y="1479918"/>
                  <a:pt x="739959" y="1479918"/>
                </a:cubicBezTo>
                <a:cubicBezTo>
                  <a:pt x="331291" y="1479918"/>
                  <a:pt x="0" y="1148627"/>
                  <a:pt x="0" y="739959"/>
                </a:cubicBezTo>
                <a:cubicBezTo>
                  <a:pt x="0" y="331291"/>
                  <a:pt x="331291" y="0"/>
                  <a:pt x="73995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0F3D5E-11D7-7FBB-B889-42EEF01413B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58620" y="1930217"/>
            <a:ext cx="1479918" cy="1479918"/>
          </a:xfrm>
          <a:custGeom>
            <a:avLst/>
            <a:gdLst>
              <a:gd name="connsiteX0" fmla="*/ 739959 w 1479918"/>
              <a:gd name="connsiteY0" fmla="*/ 0 h 1479918"/>
              <a:gd name="connsiteX1" fmla="*/ 1479918 w 1479918"/>
              <a:gd name="connsiteY1" fmla="*/ 739959 h 1479918"/>
              <a:gd name="connsiteX2" fmla="*/ 739959 w 1479918"/>
              <a:gd name="connsiteY2" fmla="*/ 1479918 h 1479918"/>
              <a:gd name="connsiteX3" fmla="*/ 0 w 1479918"/>
              <a:gd name="connsiteY3" fmla="*/ 739959 h 1479918"/>
              <a:gd name="connsiteX4" fmla="*/ 739959 w 1479918"/>
              <a:gd name="connsiteY4" fmla="*/ 0 h 147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9918" h="1479918">
                <a:moveTo>
                  <a:pt x="739959" y="0"/>
                </a:moveTo>
                <a:cubicBezTo>
                  <a:pt x="1148627" y="0"/>
                  <a:pt x="1479918" y="331291"/>
                  <a:pt x="1479918" y="739959"/>
                </a:cubicBezTo>
                <a:cubicBezTo>
                  <a:pt x="1479918" y="1148627"/>
                  <a:pt x="1148627" y="1479918"/>
                  <a:pt x="739959" y="1479918"/>
                </a:cubicBezTo>
                <a:cubicBezTo>
                  <a:pt x="331291" y="1479918"/>
                  <a:pt x="0" y="1148627"/>
                  <a:pt x="0" y="739959"/>
                </a:cubicBezTo>
                <a:cubicBezTo>
                  <a:pt x="0" y="331291"/>
                  <a:pt x="331291" y="0"/>
                  <a:pt x="73995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4E6602-8376-67A0-9D51-EB540F2418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234" y="1930217"/>
            <a:ext cx="1479918" cy="1479918"/>
          </a:xfrm>
          <a:custGeom>
            <a:avLst/>
            <a:gdLst>
              <a:gd name="connsiteX0" fmla="*/ 739959 w 1479918"/>
              <a:gd name="connsiteY0" fmla="*/ 0 h 1479918"/>
              <a:gd name="connsiteX1" fmla="*/ 1479918 w 1479918"/>
              <a:gd name="connsiteY1" fmla="*/ 739959 h 1479918"/>
              <a:gd name="connsiteX2" fmla="*/ 739959 w 1479918"/>
              <a:gd name="connsiteY2" fmla="*/ 1479918 h 1479918"/>
              <a:gd name="connsiteX3" fmla="*/ 0 w 1479918"/>
              <a:gd name="connsiteY3" fmla="*/ 739959 h 1479918"/>
              <a:gd name="connsiteX4" fmla="*/ 739959 w 1479918"/>
              <a:gd name="connsiteY4" fmla="*/ 0 h 147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9918" h="1479918">
                <a:moveTo>
                  <a:pt x="739959" y="0"/>
                </a:moveTo>
                <a:cubicBezTo>
                  <a:pt x="1148627" y="0"/>
                  <a:pt x="1479918" y="331291"/>
                  <a:pt x="1479918" y="739959"/>
                </a:cubicBezTo>
                <a:cubicBezTo>
                  <a:pt x="1479918" y="1148627"/>
                  <a:pt x="1148627" y="1479918"/>
                  <a:pt x="739959" y="1479918"/>
                </a:cubicBezTo>
                <a:cubicBezTo>
                  <a:pt x="331291" y="1479918"/>
                  <a:pt x="0" y="1148627"/>
                  <a:pt x="0" y="739959"/>
                </a:cubicBezTo>
                <a:cubicBezTo>
                  <a:pt x="0" y="331291"/>
                  <a:pt x="331291" y="0"/>
                  <a:pt x="73995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FBEACBC-F949-6EB5-5F39-87C87AF93A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59848" y="1930217"/>
            <a:ext cx="1479918" cy="1479918"/>
          </a:xfrm>
          <a:custGeom>
            <a:avLst/>
            <a:gdLst>
              <a:gd name="connsiteX0" fmla="*/ 739959 w 1479918"/>
              <a:gd name="connsiteY0" fmla="*/ 0 h 1479918"/>
              <a:gd name="connsiteX1" fmla="*/ 1479918 w 1479918"/>
              <a:gd name="connsiteY1" fmla="*/ 739959 h 1479918"/>
              <a:gd name="connsiteX2" fmla="*/ 739959 w 1479918"/>
              <a:gd name="connsiteY2" fmla="*/ 1479918 h 1479918"/>
              <a:gd name="connsiteX3" fmla="*/ 0 w 1479918"/>
              <a:gd name="connsiteY3" fmla="*/ 739959 h 1479918"/>
              <a:gd name="connsiteX4" fmla="*/ 739959 w 1479918"/>
              <a:gd name="connsiteY4" fmla="*/ 0 h 147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9918" h="1479918">
                <a:moveTo>
                  <a:pt x="739959" y="0"/>
                </a:moveTo>
                <a:cubicBezTo>
                  <a:pt x="1148627" y="0"/>
                  <a:pt x="1479918" y="331291"/>
                  <a:pt x="1479918" y="739959"/>
                </a:cubicBezTo>
                <a:cubicBezTo>
                  <a:pt x="1479918" y="1148627"/>
                  <a:pt x="1148627" y="1479918"/>
                  <a:pt x="739959" y="1479918"/>
                </a:cubicBezTo>
                <a:cubicBezTo>
                  <a:pt x="331291" y="1479918"/>
                  <a:pt x="0" y="1148627"/>
                  <a:pt x="0" y="739959"/>
                </a:cubicBezTo>
                <a:cubicBezTo>
                  <a:pt x="0" y="331291"/>
                  <a:pt x="331291" y="0"/>
                  <a:pt x="73995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66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5A23670-2F10-08F6-242A-0400CB7B280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35968" y="2354210"/>
            <a:ext cx="1112890" cy="1112890"/>
          </a:xfrm>
          <a:custGeom>
            <a:avLst/>
            <a:gdLst>
              <a:gd name="connsiteX0" fmla="*/ 556445 w 1112890"/>
              <a:gd name="connsiteY0" fmla="*/ 0 h 1112890"/>
              <a:gd name="connsiteX1" fmla="*/ 1112890 w 1112890"/>
              <a:gd name="connsiteY1" fmla="*/ 556445 h 1112890"/>
              <a:gd name="connsiteX2" fmla="*/ 556445 w 1112890"/>
              <a:gd name="connsiteY2" fmla="*/ 1112890 h 1112890"/>
              <a:gd name="connsiteX3" fmla="*/ 0 w 1112890"/>
              <a:gd name="connsiteY3" fmla="*/ 556445 h 1112890"/>
              <a:gd name="connsiteX4" fmla="*/ 556445 w 1112890"/>
              <a:gd name="connsiteY4" fmla="*/ 0 h 111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890" h="1112890">
                <a:moveTo>
                  <a:pt x="556445" y="0"/>
                </a:moveTo>
                <a:cubicBezTo>
                  <a:pt x="863761" y="0"/>
                  <a:pt x="1112890" y="249129"/>
                  <a:pt x="1112890" y="556445"/>
                </a:cubicBezTo>
                <a:cubicBezTo>
                  <a:pt x="1112890" y="863761"/>
                  <a:pt x="863761" y="1112890"/>
                  <a:pt x="556445" y="1112890"/>
                </a:cubicBezTo>
                <a:cubicBezTo>
                  <a:pt x="249129" y="1112890"/>
                  <a:pt x="0" y="863761"/>
                  <a:pt x="0" y="556445"/>
                </a:cubicBezTo>
                <a:cubicBezTo>
                  <a:pt x="0" y="249129"/>
                  <a:pt x="249129" y="0"/>
                  <a:pt x="5564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83D9EBC-A2C4-DC34-4EA5-F5EFC1B01A4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35968" y="4592585"/>
            <a:ext cx="1112890" cy="1112890"/>
          </a:xfrm>
          <a:custGeom>
            <a:avLst/>
            <a:gdLst>
              <a:gd name="connsiteX0" fmla="*/ 556445 w 1112890"/>
              <a:gd name="connsiteY0" fmla="*/ 0 h 1112890"/>
              <a:gd name="connsiteX1" fmla="*/ 1112890 w 1112890"/>
              <a:gd name="connsiteY1" fmla="*/ 556445 h 1112890"/>
              <a:gd name="connsiteX2" fmla="*/ 556445 w 1112890"/>
              <a:gd name="connsiteY2" fmla="*/ 1112890 h 1112890"/>
              <a:gd name="connsiteX3" fmla="*/ 0 w 1112890"/>
              <a:gd name="connsiteY3" fmla="*/ 556445 h 1112890"/>
              <a:gd name="connsiteX4" fmla="*/ 556445 w 1112890"/>
              <a:gd name="connsiteY4" fmla="*/ 0 h 111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890" h="1112890">
                <a:moveTo>
                  <a:pt x="556445" y="0"/>
                </a:moveTo>
                <a:cubicBezTo>
                  <a:pt x="863761" y="0"/>
                  <a:pt x="1112890" y="249129"/>
                  <a:pt x="1112890" y="556445"/>
                </a:cubicBezTo>
                <a:cubicBezTo>
                  <a:pt x="1112890" y="863761"/>
                  <a:pt x="863761" y="1112890"/>
                  <a:pt x="556445" y="1112890"/>
                </a:cubicBezTo>
                <a:cubicBezTo>
                  <a:pt x="249129" y="1112890"/>
                  <a:pt x="0" y="863761"/>
                  <a:pt x="0" y="556445"/>
                </a:cubicBezTo>
                <a:cubicBezTo>
                  <a:pt x="0" y="249129"/>
                  <a:pt x="249129" y="0"/>
                  <a:pt x="5564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47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FBBEB2A-7B9D-B926-D1A3-FBF7638ACC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75244" y="2628900"/>
            <a:ext cx="2253252" cy="3354614"/>
          </a:xfrm>
          <a:custGeom>
            <a:avLst/>
            <a:gdLst>
              <a:gd name="connsiteX0" fmla="*/ 0 w 2253252"/>
              <a:gd name="connsiteY0" fmla="*/ 0 h 3354614"/>
              <a:gd name="connsiteX1" fmla="*/ 2253252 w 2253252"/>
              <a:gd name="connsiteY1" fmla="*/ 0 h 3354614"/>
              <a:gd name="connsiteX2" fmla="*/ 2253252 w 2253252"/>
              <a:gd name="connsiteY2" fmla="*/ 3354614 h 3354614"/>
              <a:gd name="connsiteX3" fmla="*/ 0 w 2253252"/>
              <a:gd name="connsiteY3" fmla="*/ 3354614 h 3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3252" h="3354614">
                <a:moveTo>
                  <a:pt x="0" y="0"/>
                </a:moveTo>
                <a:lnTo>
                  <a:pt x="2253252" y="0"/>
                </a:lnTo>
                <a:lnTo>
                  <a:pt x="2253252" y="3354614"/>
                </a:lnTo>
                <a:lnTo>
                  <a:pt x="0" y="3354614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5B7972-3E67-302D-5E0C-A135CBF751D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40296" y="2628900"/>
            <a:ext cx="2253252" cy="3354614"/>
          </a:xfrm>
          <a:custGeom>
            <a:avLst/>
            <a:gdLst>
              <a:gd name="connsiteX0" fmla="*/ 0 w 2253252"/>
              <a:gd name="connsiteY0" fmla="*/ 0 h 3354614"/>
              <a:gd name="connsiteX1" fmla="*/ 2253252 w 2253252"/>
              <a:gd name="connsiteY1" fmla="*/ 0 h 3354614"/>
              <a:gd name="connsiteX2" fmla="*/ 2253252 w 2253252"/>
              <a:gd name="connsiteY2" fmla="*/ 3354614 h 3354614"/>
              <a:gd name="connsiteX3" fmla="*/ 0 w 2253252"/>
              <a:gd name="connsiteY3" fmla="*/ 3354614 h 3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3252" h="3354614">
                <a:moveTo>
                  <a:pt x="0" y="0"/>
                </a:moveTo>
                <a:lnTo>
                  <a:pt x="2253252" y="0"/>
                </a:lnTo>
                <a:lnTo>
                  <a:pt x="2253252" y="3354614"/>
                </a:lnTo>
                <a:lnTo>
                  <a:pt x="0" y="3354614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AB0F322-1D9E-D59A-007B-CC7B71BBDB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05348" y="2628900"/>
            <a:ext cx="2253252" cy="3354614"/>
          </a:xfrm>
          <a:custGeom>
            <a:avLst/>
            <a:gdLst>
              <a:gd name="connsiteX0" fmla="*/ 0 w 2253252"/>
              <a:gd name="connsiteY0" fmla="*/ 0 h 3354614"/>
              <a:gd name="connsiteX1" fmla="*/ 2253252 w 2253252"/>
              <a:gd name="connsiteY1" fmla="*/ 0 h 3354614"/>
              <a:gd name="connsiteX2" fmla="*/ 2253252 w 2253252"/>
              <a:gd name="connsiteY2" fmla="*/ 3354614 h 3354614"/>
              <a:gd name="connsiteX3" fmla="*/ 0 w 2253252"/>
              <a:gd name="connsiteY3" fmla="*/ 3354614 h 3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3252" h="3354614">
                <a:moveTo>
                  <a:pt x="0" y="0"/>
                </a:moveTo>
                <a:lnTo>
                  <a:pt x="2253252" y="0"/>
                </a:lnTo>
                <a:lnTo>
                  <a:pt x="2253252" y="3354614"/>
                </a:lnTo>
                <a:lnTo>
                  <a:pt x="0" y="3354614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49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1A4DB1B-D1F2-8882-2C3C-18C5778134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86900" y="0"/>
            <a:ext cx="2705100" cy="6858000"/>
          </a:xfrm>
          <a:custGeom>
            <a:avLst/>
            <a:gdLst>
              <a:gd name="connsiteX0" fmla="*/ 0 w 2705100"/>
              <a:gd name="connsiteY0" fmla="*/ 0 h 6858000"/>
              <a:gd name="connsiteX1" fmla="*/ 2705100 w 2705100"/>
              <a:gd name="connsiteY1" fmla="*/ 0 h 6858000"/>
              <a:gd name="connsiteX2" fmla="*/ 2705100 w 2705100"/>
              <a:gd name="connsiteY2" fmla="*/ 6858000 h 6858000"/>
              <a:gd name="connsiteX3" fmla="*/ 0 w 27051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5100" h="6858000">
                <a:moveTo>
                  <a:pt x="0" y="0"/>
                </a:moveTo>
                <a:lnTo>
                  <a:pt x="2705100" y="0"/>
                </a:lnTo>
                <a:lnTo>
                  <a:pt x="27051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7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58162-822E-D033-A4AE-6D1BFE4541B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46678" y="2131399"/>
            <a:ext cx="3345323" cy="4193201"/>
          </a:xfrm>
          <a:custGeom>
            <a:avLst/>
            <a:gdLst>
              <a:gd name="connsiteX0" fmla="*/ 0 w 3345323"/>
              <a:gd name="connsiteY0" fmla="*/ 0 h 4193201"/>
              <a:gd name="connsiteX1" fmla="*/ 3345323 w 3345323"/>
              <a:gd name="connsiteY1" fmla="*/ 0 h 4193201"/>
              <a:gd name="connsiteX2" fmla="*/ 3345323 w 3345323"/>
              <a:gd name="connsiteY2" fmla="*/ 4193201 h 4193201"/>
              <a:gd name="connsiteX3" fmla="*/ 0 w 3345323"/>
              <a:gd name="connsiteY3" fmla="*/ 4193201 h 419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5323" h="4193201">
                <a:moveTo>
                  <a:pt x="0" y="0"/>
                </a:moveTo>
                <a:lnTo>
                  <a:pt x="3345323" y="0"/>
                </a:lnTo>
                <a:lnTo>
                  <a:pt x="3345323" y="4193201"/>
                </a:lnTo>
                <a:lnTo>
                  <a:pt x="0" y="419320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92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B8A54-F528-8CD7-05E5-33067B29DA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181350"/>
            <a:ext cx="5476875" cy="3676650"/>
          </a:xfrm>
          <a:custGeom>
            <a:avLst/>
            <a:gdLst>
              <a:gd name="connsiteX0" fmla="*/ 0 w 5476875"/>
              <a:gd name="connsiteY0" fmla="*/ 0 h 3676650"/>
              <a:gd name="connsiteX1" fmla="*/ 5476875 w 5476875"/>
              <a:gd name="connsiteY1" fmla="*/ 0 h 3676650"/>
              <a:gd name="connsiteX2" fmla="*/ 5476875 w 5476875"/>
              <a:gd name="connsiteY2" fmla="*/ 3676650 h 3676650"/>
              <a:gd name="connsiteX3" fmla="*/ 0 w 5476875"/>
              <a:gd name="connsiteY3" fmla="*/ 3676650 h 367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6875" h="3676650">
                <a:moveTo>
                  <a:pt x="0" y="0"/>
                </a:moveTo>
                <a:lnTo>
                  <a:pt x="5476875" y="0"/>
                </a:lnTo>
                <a:lnTo>
                  <a:pt x="5476875" y="3676650"/>
                </a:lnTo>
                <a:lnTo>
                  <a:pt x="0" y="367665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55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AE8575E-B4AB-F9AE-92CA-5330ADE94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90983" y="2262166"/>
            <a:ext cx="5430083" cy="4057238"/>
          </a:xfrm>
          <a:custGeom>
            <a:avLst/>
            <a:gdLst>
              <a:gd name="connsiteX0" fmla="*/ 0 w 5430083"/>
              <a:gd name="connsiteY0" fmla="*/ 0 h 4057238"/>
              <a:gd name="connsiteX1" fmla="*/ 5430083 w 5430083"/>
              <a:gd name="connsiteY1" fmla="*/ 0 h 4057238"/>
              <a:gd name="connsiteX2" fmla="*/ 5430083 w 5430083"/>
              <a:gd name="connsiteY2" fmla="*/ 4057238 h 4057238"/>
              <a:gd name="connsiteX3" fmla="*/ 0 w 5430083"/>
              <a:gd name="connsiteY3" fmla="*/ 4057238 h 40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0083" h="4057238">
                <a:moveTo>
                  <a:pt x="0" y="0"/>
                </a:moveTo>
                <a:lnTo>
                  <a:pt x="5430083" y="0"/>
                </a:lnTo>
                <a:lnTo>
                  <a:pt x="5430083" y="4057238"/>
                </a:lnTo>
                <a:lnTo>
                  <a:pt x="0" y="4057238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1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DBB2E1-3D48-6203-9327-4CD8558C7E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53655" y="2414095"/>
            <a:ext cx="1992690" cy="1960008"/>
          </a:xfrm>
          <a:custGeom>
            <a:avLst/>
            <a:gdLst>
              <a:gd name="connsiteX0" fmla="*/ 0 w 1992690"/>
              <a:gd name="connsiteY0" fmla="*/ 0 h 1960008"/>
              <a:gd name="connsiteX1" fmla="*/ 1992690 w 1992690"/>
              <a:gd name="connsiteY1" fmla="*/ 0 h 1960008"/>
              <a:gd name="connsiteX2" fmla="*/ 1992690 w 1992690"/>
              <a:gd name="connsiteY2" fmla="*/ 1960008 h 1960008"/>
              <a:gd name="connsiteX3" fmla="*/ 0 w 1992690"/>
              <a:gd name="connsiteY3" fmla="*/ 1960008 h 196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2690" h="1960008">
                <a:moveTo>
                  <a:pt x="0" y="0"/>
                </a:moveTo>
                <a:lnTo>
                  <a:pt x="1992690" y="0"/>
                </a:lnTo>
                <a:lnTo>
                  <a:pt x="1992690" y="1960008"/>
                </a:lnTo>
                <a:lnTo>
                  <a:pt x="0" y="1960008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7B4B69-B005-C729-BF8D-BCE091848AB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99654" y="2414095"/>
            <a:ext cx="1992690" cy="1960008"/>
          </a:xfrm>
          <a:custGeom>
            <a:avLst/>
            <a:gdLst>
              <a:gd name="connsiteX0" fmla="*/ 0 w 1992690"/>
              <a:gd name="connsiteY0" fmla="*/ 0 h 1960008"/>
              <a:gd name="connsiteX1" fmla="*/ 1992690 w 1992690"/>
              <a:gd name="connsiteY1" fmla="*/ 0 h 1960008"/>
              <a:gd name="connsiteX2" fmla="*/ 1992690 w 1992690"/>
              <a:gd name="connsiteY2" fmla="*/ 1960008 h 1960008"/>
              <a:gd name="connsiteX3" fmla="*/ 0 w 1992690"/>
              <a:gd name="connsiteY3" fmla="*/ 1960008 h 196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2690" h="1960008">
                <a:moveTo>
                  <a:pt x="0" y="0"/>
                </a:moveTo>
                <a:lnTo>
                  <a:pt x="1992690" y="0"/>
                </a:lnTo>
                <a:lnTo>
                  <a:pt x="1992690" y="1960008"/>
                </a:lnTo>
                <a:lnTo>
                  <a:pt x="0" y="1960008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BF06349-A81F-9907-2684-23F131E93D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45651" y="2414095"/>
            <a:ext cx="1992690" cy="1960008"/>
          </a:xfrm>
          <a:custGeom>
            <a:avLst/>
            <a:gdLst>
              <a:gd name="connsiteX0" fmla="*/ 0 w 1992690"/>
              <a:gd name="connsiteY0" fmla="*/ 0 h 1960008"/>
              <a:gd name="connsiteX1" fmla="*/ 1992690 w 1992690"/>
              <a:gd name="connsiteY1" fmla="*/ 0 h 1960008"/>
              <a:gd name="connsiteX2" fmla="*/ 1992690 w 1992690"/>
              <a:gd name="connsiteY2" fmla="*/ 1960008 h 1960008"/>
              <a:gd name="connsiteX3" fmla="*/ 0 w 1992690"/>
              <a:gd name="connsiteY3" fmla="*/ 1960008 h 196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2690" h="1960008">
                <a:moveTo>
                  <a:pt x="0" y="0"/>
                </a:moveTo>
                <a:lnTo>
                  <a:pt x="1992690" y="0"/>
                </a:lnTo>
                <a:lnTo>
                  <a:pt x="1992690" y="1960008"/>
                </a:lnTo>
                <a:lnTo>
                  <a:pt x="0" y="1960008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78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0F26665-15A1-2B41-0995-EB876C337C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72653" y="4459520"/>
            <a:ext cx="5468048" cy="1865080"/>
          </a:xfrm>
          <a:custGeom>
            <a:avLst/>
            <a:gdLst>
              <a:gd name="connsiteX0" fmla="*/ 0 w 5468048"/>
              <a:gd name="connsiteY0" fmla="*/ 0 h 1865080"/>
              <a:gd name="connsiteX1" fmla="*/ 5468048 w 5468048"/>
              <a:gd name="connsiteY1" fmla="*/ 0 h 1865080"/>
              <a:gd name="connsiteX2" fmla="*/ 5468048 w 5468048"/>
              <a:gd name="connsiteY2" fmla="*/ 1865080 h 1865080"/>
              <a:gd name="connsiteX3" fmla="*/ 0 w 5468048"/>
              <a:gd name="connsiteY3" fmla="*/ 1865080 h 186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8048" h="1865080">
                <a:moveTo>
                  <a:pt x="0" y="0"/>
                </a:moveTo>
                <a:lnTo>
                  <a:pt x="5468048" y="0"/>
                </a:lnTo>
                <a:lnTo>
                  <a:pt x="5468048" y="1865080"/>
                </a:lnTo>
                <a:lnTo>
                  <a:pt x="0" y="186508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48C9A72-B61C-A738-7011-4C9AF72A00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1560" y="2012956"/>
            <a:ext cx="4967784" cy="2293257"/>
          </a:xfrm>
          <a:custGeom>
            <a:avLst/>
            <a:gdLst>
              <a:gd name="connsiteX0" fmla="*/ 0 w 5468048"/>
              <a:gd name="connsiteY0" fmla="*/ 0 h 2293257"/>
              <a:gd name="connsiteX1" fmla="*/ 5468048 w 5468048"/>
              <a:gd name="connsiteY1" fmla="*/ 0 h 2293257"/>
              <a:gd name="connsiteX2" fmla="*/ 5468048 w 5468048"/>
              <a:gd name="connsiteY2" fmla="*/ 2293257 h 2293257"/>
              <a:gd name="connsiteX3" fmla="*/ 0 w 5468048"/>
              <a:gd name="connsiteY3" fmla="*/ 2293257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8048" h="2293257">
                <a:moveTo>
                  <a:pt x="0" y="0"/>
                </a:moveTo>
                <a:lnTo>
                  <a:pt x="5468048" y="0"/>
                </a:lnTo>
                <a:lnTo>
                  <a:pt x="5468048" y="2293257"/>
                </a:lnTo>
                <a:lnTo>
                  <a:pt x="0" y="22932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00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C8985-EAB9-BB89-8139-6E72AE45CB4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4747" y="1130300"/>
            <a:ext cx="5165959" cy="3478225"/>
          </a:xfrm>
          <a:custGeom>
            <a:avLst/>
            <a:gdLst>
              <a:gd name="connsiteX0" fmla="*/ 0 w 5165959"/>
              <a:gd name="connsiteY0" fmla="*/ 0 h 3478225"/>
              <a:gd name="connsiteX1" fmla="*/ 5165959 w 5165959"/>
              <a:gd name="connsiteY1" fmla="*/ 0 h 3478225"/>
              <a:gd name="connsiteX2" fmla="*/ 5165959 w 5165959"/>
              <a:gd name="connsiteY2" fmla="*/ 3478225 h 3478225"/>
              <a:gd name="connsiteX3" fmla="*/ 0 w 5165959"/>
              <a:gd name="connsiteY3" fmla="*/ 3478225 h 347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5959" h="3478225">
                <a:moveTo>
                  <a:pt x="0" y="0"/>
                </a:moveTo>
                <a:lnTo>
                  <a:pt x="5165959" y="0"/>
                </a:lnTo>
                <a:lnTo>
                  <a:pt x="5165959" y="3478225"/>
                </a:lnTo>
                <a:lnTo>
                  <a:pt x="0" y="34782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32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1D9DCD1-CE07-A220-2949-D6BC8D9EC5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6196" y="2844653"/>
            <a:ext cx="2481454" cy="3131311"/>
          </a:xfrm>
          <a:custGeom>
            <a:avLst/>
            <a:gdLst>
              <a:gd name="connsiteX0" fmla="*/ 0 w 2481454"/>
              <a:gd name="connsiteY0" fmla="*/ 0 h 3131311"/>
              <a:gd name="connsiteX1" fmla="*/ 2481454 w 2481454"/>
              <a:gd name="connsiteY1" fmla="*/ 0 h 3131311"/>
              <a:gd name="connsiteX2" fmla="*/ 2481454 w 2481454"/>
              <a:gd name="connsiteY2" fmla="*/ 3131311 h 3131311"/>
              <a:gd name="connsiteX3" fmla="*/ 0 w 2481454"/>
              <a:gd name="connsiteY3" fmla="*/ 3131311 h 3131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454" h="3131311">
                <a:moveTo>
                  <a:pt x="0" y="0"/>
                </a:moveTo>
                <a:lnTo>
                  <a:pt x="2481454" y="0"/>
                </a:lnTo>
                <a:lnTo>
                  <a:pt x="2481454" y="3131311"/>
                </a:lnTo>
                <a:lnTo>
                  <a:pt x="0" y="313131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2C13F3A-2C32-A22D-8937-53872AE6FD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83488" y="2844653"/>
            <a:ext cx="2481454" cy="3131311"/>
          </a:xfrm>
          <a:custGeom>
            <a:avLst/>
            <a:gdLst>
              <a:gd name="connsiteX0" fmla="*/ 0 w 2481454"/>
              <a:gd name="connsiteY0" fmla="*/ 0 h 3131311"/>
              <a:gd name="connsiteX1" fmla="*/ 2481454 w 2481454"/>
              <a:gd name="connsiteY1" fmla="*/ 0 h 3131311"/>
              <a:gd name="connsiteX2" fmla="*/ 2481454 w 2481454"/>
              <a:gd name="connsiteY2" fmla="*/ 3131311 h 3131311"/>
              <a:gd name="connsiteX3" fmla="*/ 0 w 2481454"/>
              <a:gd name="connsiteY3" fmla="*/ 3131311 h 3131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454" h="3131311">
                <a:moveTo>
                  <a:pt x="0" y="0"/>
                </a:moveTo>
                <a:lnTo>
                  <a:pt x="2481454" y="0"/>
                </a:lnTo>
                <a:lnTo>
                  <a:pt x="2481454" y="3131311"/>
                </a:lnTo>
                <a:lnTo>
                  <a:pt x="0" y="313131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504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47CE9-136E-CA16-6514-8DDD400CFF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51900" y="0"/>
            <a:ext cx="3340100" cy="6858000"/>
          </a:xfrm>
          <a:custGeom>
            <a:avLst/>
            <a:gdLst>
              <a:gd name="connsiteX0" fmla="*/ 0 w 3340100"/>
              <a:gd name="connsiteY0" fmla="*/ 0 h 6858000"/>
              <a:gd name="connsiteX1" fmla="*/ 3340100 w 3340100"/>
              <a:gd name="connsiteY1" fmla="*/ 0 h 6858000"/>
              <a:gd name="connsiteX2" fmla="*/ 3340100 w 3340100"/>
              <a:gd name="connsiteY2" fmla="*/ 6858000 h 6858000"/>
              <a:gd name="connsiteX3" fmla="*/ 0 w 33401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100" h="6858000">
                <a:moveTo>
                  <a:pt x="0" y="0"/>
                </a:moveTo>
                <a:lnTo>
                  <a:pt x="3340100" y="0"/>
                </a:lnTo>
                <a:lnTo>
                  <a:pt x="33401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64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56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53" r:id="rId2"/>
    <p:sldLayoutId id="2147483752" r:id="rId3"/>
    <p:sldLayoutId id="2147483751" r:id="rId4"/>
    <p:sldLayoutId id="2147483750" r:id="rId5"/>
    <p:sldLayoutId id="2147483749" r:id="rId6"/>
    <p:sldLayoutId id="2147483748" r:id="rId7"/>
    <p:sldLayoutId id="2147483747" r:id="rId8"/>
    <p:sldLayoutId id="2147483746" r:id="rId9"/>
    <p:sldLayoutId id="2147483745" r:id="rId10"/>
    <p:sldLayoutId id="2147483744" r:id="rId11"/>
    <p:sldLayoutId id="2147483743" r:id="rId12"/>
    <p:sldLayoutId id="2147483742" r:id="rId13"/>
    <p:sldLayoutId id="2147483741" r:id="rId14"/>
    <p:sldLayoutId id="2147483740" r:id="rId15"/>
    <p:sldLayoutId id="2147483739" r:id="rId16"/>
    <p:sldLayoutId id="2147483738" r:id="rId17"/>
    <p:sldLayoutId id="2147483737" r:id="rId18"/>
    <p:sldLayoutId id="2147483736" r:id="rId19"/>
    <p:sldLayoutId id="2147483735" r:id="rId20"/>
    <p:sldLayoutId id="2147483734" r:id="rId21"/>
    <p:sldLayoutId id="2147483733" r:id="rId22"/>
    <p:sldLayoutId id="2147483732" r:id="rId23"/>
    <p:sldLayoutId id="2147483731" r:id="rId24"/>
    <p:sldLayoutId id="2147483730" r:id="rId25"/>
    <p:sldLayoutId id="2147483729" r:id="rId26"/>
    <p:sldLayoutId id="2147483728" r:id="rId27"/>
    <p:sldLayoutId id="2147483727" r:id="rId28"/>
    <p:sldLayoutId id="2147483726" r:id="rId29"/>
    <p:sldLayoutId id="2147483725" r:id="rId30"/>
    <p:sldLayoutId id="2147483724" r:id="rId31"/>
    <p:sldLayoutId id="2147483723" r:id="rId32"/>
    <p:sldLayoutId id="2147483722" r:id="rId33"/>
    <p:sldLayoutId id="2147483721" r:id="rId34"/>
    <p:sldLayoutId id="2147483720" r:id="rId35"/>
    <p:sldLayoutId id="2147483719" r:id="rId36"/>
    <p:sldLayoutId id="2147483718" r:id="rId37"/>
    <p:sldLayoutId id="2147483717" r:id="rId38"/>
    <p:sldLayoutId id="2147483716" r:id="rId39"/>
    <p:sldLayoutId id="2147483715" r:id="rId40"/>
    <p:sldLayoutId id="2147483714" r:id="rId41"/>
    <p:sldLayoutId id="2147483713" r:id="rId42"/>
    <p:sldLayoutId id="2147483712" r:id="rId43"/>
    <p:sldLayoutId id="2147483711" r:id="rId44"/>
    <p:sldLayoutId id="2147483710" r:id="rId45"/>
    <p:sldLayoutId id="2147483709" r:id="rId46"/>
    <p:sldLayoutId id="2147483708" r:id="rId47"/>
    <p:sldLayoutId id="2147483707" r:id="rId48"/>
    <p:sldLayoutId id="2147483706" r:id="rId49"/>
    <p:sldLayoutId id="2147483705" r:id="rId50"/>
    <p:sldLayoutId id="2147483704" r:id="rId51"/>
    <p:sldLayoutId id="2147483703" r:id="rId52"/>
    <p:sldLayoutId id="2147483702" r:id="rId53"/>
    <p:sldLayoutId id="2147483701" r:id="rId54"/>
    <p:sldLayoutId id="2147483700" r:id="rId55"/>
    <p:sldLayoutId id="2147483699" r:id="rId56"/>
    <p:sldLayoutId id="2147483698" r:id="rId57"/>
    <p:sldLayoutId id="2147483697" r:id="rId58"/>
    <p:sldLayoutId id="2147483696" r:id="rId59"/>
    <p:sldLayoutId id="2147483695" r:id="rId60"/>
    <p:sldLayoutId id="2147483694" r:id="rId61"/>
    <p:sldLayoutId id="2147483693" r:id="rId62"/>
    <p:sldLayoutId id="2147483692" r:id="rId63"/>
    <p:sldLayoutId id="2147483691" r:id="rId64"/>
    <p:sldLayoutId id="2147483690" r:id="rId65"/>
    <p:sldLayoutId id="2147483689" r:id="rId66"/>
    <p:sldLayoutId id="2147483688" r:id="rId67"/>
    <p:sldLayoutId id="2147483687" r:id="rId68"/>
    <p:sldLayoutId id="2147483686" r:id="rId69"/>
    <p:sldLayoutId id="2147483685" r:id="rId70"/>
    <p:sldLayoutId id="2147483684" r:id="rId71"/>
    <p:sldLayoutId id="2147483683" r:id="rId72"/>
    <p:sldLayoutId id="2147483682" r:id="rId73"/>
    <p:sldLayoutId id="2147483681" r:id="rId74"/>
    <p:sldLayoutId id="2147483680" r:id="rId75"/>
    <p:sldLayoutId id="2147483679" r:id="rId76"/>
    <p:sldLayoutId id="2147483678" r:id="rId77"/>
    <p:sldLayoutId id="2147483677" r:id="rId78"/>
    <p:sldLayoutId id="2147483676" r:id="rId79"/>
    <p:sldLayoutId id="2147483675" r:id="rId80"/>
    <p:sldLayoutId id="2147483674" r:id="rId81"/>
    <p:sldLayoutId id="2147483673" r:id="rId82"/>
    <p:sldLayoutId id="2147483672" r:id="rId83"/>
    <p:sldLayoutId id="2147483671" r:id="rId84"/>
    <p:sldLayoutId id="2147483670" r:id="rId85"/>
    <p:sldLayoutId id="2147483669" r:id="rId86"/>
    <p:sldLayoutId id="2147483668" r:id="rId87"/>
    <p:sldLayoutId id="2147483667" r:id="rId88"/>
    <p:sldLayoutId id="2147483666" r:id="rId89"/>
    <p:sldLayoutId id="2147483665" r:id="rId90"/>
    <p:sldLayoutId id="2147483664" r:id="rId91"/>
    <p:sldLayoutId id="2147483663" r:id="rId92"/>
    <p:sldLayoutId id="2147483662" r:id="rId93"/>
    <p:sldLayoutId id="2147483661" r:id="rId94"/>
    <p:sldLayoutId id="2147483660" r:id="rId95"/>
    <p:sldLayoutId id="2147483659" r:id="rId96"/>
    <p:sldLayoutId id="2147483658" r:id="rId97"/>
    <p:sldLayoutId id="2147483657" r:id="rId98"/>
    <p:sldLayoutId id="2147483656" r:id="rId99"/>
    <p:sldLayoutId id="2147483655" r:id="rId100"/>
    <p:sldLayoutId id="2147483654" r:id="rId101"/>
    <p:sldLayoutId id="2147483653" r:id="rId102"/>
    <p:sldLayoutId id="2147483651" r:id="rId103"/>
    <p:sldLayoutId id="2147483650" r:id="rId10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5BBFCD8-1497-DEB7-00F7-7844151915A6}"/>
              </a:ext>
            </a:extLst>
          </p:cNvPr>
          <p:cNvSpPr/>
          <p:nvPr/>
        </p:nvSpPr>
        <p:spPr>
          <a:xfrm flipH="1">
            <a:off x="0" y="6381"/>
            <a:ext cx="12191998" cy="6858000"/>
          </a:xfrm>
          <a:prstGeom prst="rect">
            <a:avLst/>
          </a:prstGeom>
          <a:solidFill>
            <a:srgbClr val="E749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7E7611-07DD-924A-4E5A-57C6B856D972}"/>
              </a:ext>
            </a:extLst>
          </p:cNvPr>
          <p:cNvSpPr txBox="1"/>
          <p:nvPr/>
        </p:nvSpPr>
        <p:spPr>
          <a:xfrm>
            <a:off x="1524000" y="2465376"/>
            <a:ext cx="9144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spc="300" dirty="0">
                <a:solidFill>
                  <a:srgbClr val="FA9F2E"/>
                </a:solidFill>
                <a:latin typeface="Sora" pitchFamily="2" charset="0"/>
                <a:ea typeface="Lato Medium" panose="020F0502020204030203" pitchFamily="34" charset="0"/>
                <a:cs typeface="Sora" pitchFamily="2" charset="0"/>
              </a:rPr>
              <a:t>BEM VINDO AO NOSSO GUIA DE</a:t>
            </a:r>
          </a:p>
        </p:txBody>
      </p:sp>
      <p:sp>
        <p:nvSpPr>
          <p:cNvPr id="2" name="TextBox 69">
            <a:extLst>
              <a:ext uri="{FF2B5EF4-FFF2-40B4-BE49-F238E27FC236}">
                <a16:creationId xmlns:a16="http://schemas.microsoft.com/office/drawing/2014/main" id="{CE02AA89-0166-E510-5CC3-BA6CD3219F93}"/>
              </a:ext>
            </a:extLst>
          </p:cNvPr>
          <p:cNvSpPr txBox="1"/>
          <p:nvPr/>
        </p:nvSpPr>
        <p:spPr>
          <a:xfrm>
            <a:off x="3347830" y="4097305"/>
            <a:ext cx="57564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ora" pitchFamily="2" charset="0"/>
                <a:ea typeface="Lato Medium" panose="020F0502020204030203" pitchFamily="34" charset="0"/>
                <a:cs typeface="Sora" pitchFamily="2" charset="0"/>
              </a:rPr>
              <a:t>Um material com templates, imagens, </a:t>
            </a:r>
            <a:r>
              <a:rPr lang="en-US" sz="1600" dirty="0" err="1">
                <a:solidFill>
                  <a:schemeClr val="bg1"/>
                </a:solidFill>
                <a:latin typeface="Sora" pitchFamily="2" charset="0"/>
                <a:ea typeface="Lato Medium" panose="020F0502020204030203" pitchFamily="34" charset="0"/>
                <a:cs typeface="Sora" pitchFamily="2" charset="0"/>
              </a:rPr>
              <a:t>ícones</a:t>
            </a:r>
            <a:r>
              <a:rPr lang="en-US" sz="1600" dirty="0">
                <a:solidFill>
                  <a:schemeClr val="bg1"/>
                </a:solidFill>
                <a:latin typeface="Sora" pitchFamily="2" charset="0"/>
                <a:ea typeface="Lato Medium" panose="020F0502020204030203" pitchFamily="34" charset="0"/>
                <a:cs typeface="Sora" pitchFamily="2" charset="0"/>
              </a:rPr>
              <a:t> e </a:t>
            </a:r>
            <a:r>
              <a:rPr lang="en-US" sz="1600" dirty="0" err="1">
                <a:solidFill>
                  <a:schemeClr val="bg1"/>
                </a:solidFill>
                <a:latin typeface="Sora" pitchFamily="2" charset="0"/>
                <a:ea typeface="Lato Medium" panose="020F0502020204030203" pitchFamily="34" charset="0"/>
                <a:cs typeface="Sora" pitchFamily="2" charset="0"/>
              </a:rPr>
              <a:t>mais</a:t>
            </a:r>
            <a:r>
              <a:rPr lang="en-US" sz="1600" dirty="0">
                <a:solidFill>
                  <a:schemeClr val="bg1"/>
                </a:solidFill>
                <a:latin typeface="Sora" pitchFamily="2" charset="0"/>
                <a:ea typeface="Lato Medium" panose="020F0502020204030203" pitchFamily="34" charset="0"/>
                <a:cs typeface="Sora" pitchFamily="2" charset="0"/>
              </a:rPr>
              <a:t>,</a:t>
            </a:r>
            <a:br>
              <a:rPr lang="en-US" sz="1600" dirty="0">
                <a:solidFill>
                  <a:schemeClr val="bg1"/>
                </a:solidFill>
                <a:latin typeface="Sora" pitchFamily="2" charset="0"/>
                <a:ea typeface="Lato Medium" panose="020F0502020204030203" pitchFamily="34" charset="0"/>
                <a:cs typeface="Sora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Sora" pitchFamily="2" charset="0"/>
                <a:ea typeface="Lato Medium" panose="020F0502020204030203" pitchFamily="34" charset="0"/>
                <a:cs typeface="Sora" pitchFamily="2" charset="0"/>
              </a:rPr>
              <a:t>para </a:t>
            </a:r>
            <a:r>
              <a:rPr lang="en-US" sz="1600" dirty="0" err="1">
                <a:solidFill>
                  <a:schemeClr val="bg1"/>
                </a:solidFill>
                <a:latin typeface="Sora" pitchFamily="2" charset="0"/>
                <a:ea typeface="Lato Medium" panose="020F0502020204030203" pitchFamily="34" charset="0"/>
                <a:cs typeface="Sora" pitchFamily="2" charset="0"/>
              </a:rPr>
              <a:t>utilizar</a:t>
            </a:r>
            <a:r>
              <a:rPr lang="en-US" sz="1600" dirty="0">
                <a:solidFill>
                  <a:schemeClr val="bg1"/>
                </a:solidFill>
                <a:latin typeface="Sora" pitchFamily="2" charset="0"/>
                <a:ea typeface="Lato Medium" panose="020F0502020204030203" pitchFamily="34" charset="0"/>
                <a:cs typeface="Sora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ra" pitchFamily="2" charset="0"/>
                <a:ea typeface="Lato Medium" panose="020F0502020204030203" pitchFamily="34" charset="0"/>
                <a:cs typeface="Sora" pitchFamily="2" charset="0"/>
              </a:rPr>
              <a:t>em</a:t>
            </a:r>
            <a:r>
              <a:rPr lang="en-US" sz="1600" dirty="0">
                <a:solidFill>
                  <a:schemeClr val="bg1"/>
                </a:solidFill>
                <a:latin typeface="Sora" pitchFamily="2" charset="0"/>
                <a:ea typeface="Lato Medium" panose="020F0502020204030203" pitchFamily="34" charset="0"/>
                <a:cs typeface="Sora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ra" pitchFamily="2" charset="0"/>
                <a:ea typeface="Lato Medium" panose="020F0502020204030203" pitchFamily="34" charset="0"/>
                <a:cs typeface="Sora" pitchFamily="2" charset="0"/>
              </a:rPr>
              <a:t>suas</a:t>
            </a:r>
            <a:r>
              <a:rPr lang="en-US" sz="1600" dirty="0">
                <a:solidFill>
                  <a:schemeClr val="bg1"/>
                </a:solidFill>
                <a:latin typeface="Sora" pitchFamily="2" charset="0"/>
                <a:ea typeface="Lato Medium" panose="020F0502020204030203" pitchFamily="34" charset="0"/>
                <a:cs typeface="Sora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ra" pitchFamily="2" charset="0"/>
                <a:ea typeface="Lato Medium" panose="020F0502020204030203" pitchFamily="34" charset="0"/>
                <a:cs typeface="Sora" pitchFamily="2" charset="0"/>
              </a:rPr>
              <a:t>apresentações</a:t>
            </a:r>
            <a:r>
              <a:rPr lang="en-US" sz="1600" dirty="0">
                <a:solidFill>
                  <a:schemeClr val="bg1"/>
                </a:solidFill>
                <a:latin typeface="Sora" pitchFamily="2" charset="0"/>
                <a:ea typeface="Lato Medium" panose="020F0502020204030203" pitchFamily="34" charset="0"/>
                <a:cs typeface="Sora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ra" pitchFamily="2" charset="0"/>
                <a:ea typeface="Lato Medium" panose="020F0502020204030203" pitchFamily="34" charset="0"/>
                <a:cs typeface="Sora" pitchFamily="2" charset="0"/>
              </a:rPr>
              <a:t>institucionais</a:t>
            </a:r>
            <a:r>
              <a:rPr lang="en-US" sz="1600" dirty="0">
                <a:solidFill>
                  <a:schemeClr val="bg1"/>
                </a:solidFill>
                <a:latin typeface="Sora" pitchFamily="2" charset="0"/>
                <a:ea typeface="Lato Medium" panose="020F0502020204030203" pitchFamily="34" charset="0"/>
                <a:cs typeface="Sora" pitchFamily="2" charset="0"/>
              </a:rPr>
              <a:t>.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54029885-0463-B21A-C90E-8A8DBDC5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243" y="5979230"/>
            <a:ext cx="2488317" cy="39514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2D689-0894-2AB7-2EF5-506648E293F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 rot="16200000">
            <a:off x="-2162634" y="2470181"/>
            <a:ext cx="6858000" cy="19304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F2F2009-E064-4E01-B155-CCBB76DDF8B0}"/>
              </a:ext>
            </a:extLst>
          </p:cNvPr>
          <p:cNvSpPr txBox="1"/>
          <p:nvPr/>
        </p:nvSpPr>
        <p:spPr>
          <a:xfrm>
            <a:off x="1315529" y="2881609"/>
            <a:ext cx="956094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APRESENTAÇÕES</a:t>
            </a:r>
          </a:p>
        </p:txBody>
      </p:sp>
    </p:spTree>
    <p:extLst>
      <p:ext uri="{BB962C8B-B14F-4D97-AF65-F5344CB8AC3E}">
        <p14:creationId xmlns:p14="http://schemas.microsoft.com/office/powerpoint/2010/main" val="54778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C0E07-4186-E631-4B72-C4046C8D9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C08FD18-C5BB-A0DD-195C-663B380DEFE5}"/>
              </a:ext>
            </a:extLst>
          </p:cNvPr>
          <p:cNvGrpSpPr/>
          <p:nvPr/>
        </p:nvGrpSpPr>
        <p:grpSpPr>
          <a:xfrm>
            <a:off x="228832" y="238596"/>
            <a:ext cx="1679562" cy="1228504"/>
            <a:chOff x="9977509" y="5094511"/>
            <a:chExt cx="1679562" cy="122850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5449D80-2282-223C-7CC5-162EFBFE925D}"/>
                </a:ext>
              </a:extLst>
            </p:cNvPr>
            <p:cNvSpPr/>
            <p:nvPr/>
          </p:nvSpPr>
          <p:spPr>
            <a:xfrm>
              <a:off x="9977510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37204ED-9F36-8ACB-C5FE-E8CA220D5D02}"/>
                </a:ext>
              </a:extLst>
            </p:cNvPr>
            <p:cNvSpPr/>
            <p:nvPr/>
          </p:nvSpPr>
          <p:spPr>
            <a:xfrm>
              <a:off x="9977510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5D12585-E632-5359-4A9A-0D2303A2234C}"/>
                </a:ext>
              </a:extLst>
            </p:cNvPr>
            <p:cNvSpPr/>
            <p:nvPr/>
          </p:nvSpPr>
          <p:spPr>
            <a:xfrm>
              <a:off x="9977510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5FAB55A-A735-02BD-A87B-12A6910DBB1C}"/>
                </a:ext>
              </a:extLst>
            </p:cNvPr>
            <p:cNvSpPr/>
            <p:nvPr/>
          </p:nvSpPr>
          <p:spPr>
            <a:xfrm>
              <a:off x="9977510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CF278A-C82E-6046-BF18-5CE6F0640FB6}"/>
                </a:ext>
              </a:extLst>
            </p:cNvPr>
            <p:cNvSpPr/>
            <p:nvPr/>
          </p:nvSpPr>
          <p:spPr>
            <a:xfrm>
              <a:off x="9977510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081FDFA-C09A-64EC-BFCA-470111102FAF}"/>
                </a:ext>
              </a:extLst>
            </p:cNvPr>
            <p:cNvSpPr/>
            <p:nvPr/>
          </p:nvSpPr>
          <p:spPr>
            <a:xfrm>
              <a:off x="9977509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DE3476-8288-9CC4-E120-2A940652ED6A}"/>
                </a:ext>
              </a:extLst>
            </p:cNvPr>
            <p:cNvSpPr/>
            <p:nvPr/>
          </p:nvSpPr>
          <p:spPr>
            <a:xfrm>
              <a:off x="10208755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DD096A-5FFA-9221-E2FD-7C330B90A98D}"/>
                </a:ext>
              </a:extLst>
            </p:cNvPr>
            <p:cNvSpPr/>
            <p:nvPr/>
          </p:nvSpPr>
          <p:spPr>
            <a:xfrm>
              <a:off x="10208755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41C97AD-B123-8BE5-A2FB-01C2CB777B59}"/>
                </a:ext>
              </a:extLst>
            </p:cNvPr>
            <p:cNvSpPr/>
            <p:nvPr/>
          </p:nvSpPr>
          <p:spPr>
            <a:xfrm>
              <a:off x="10208755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B210109-794D-7236-C593-F1D64B1014A8}"/>
                </a:ext>
              </a:extLst>
            </p:cNvPr>
            <p:cNvSpPr/>
            <p:nvPr/>
          </p:nvSpPr>
          <p:spPr>
            <a:xfrm>
              <a:off x="10208755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1F4390B-3904-F053-CD31-310014175157}"/>
                </a:ext>
              </a:extLst>
            </p:cNvPr>
            <p:cNvSpPr/>
            <p:nvPr/>
          </p:nvSpPr>
          <p:spPr>
            <a:xfrm>
              <a:off x="10208755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D850EA0-257A-AFD9-FEB6-7A8589D75CD8}"/>
                </a:ext>
              </a:extLst>
            </p:cNvPr>
            <p:cNvSpPr/>
            <p:nvPr/>
          </p:nvSpPr>
          <p:spPr>
            <a:xfrm>
              <a:off x="10208754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578372B-A33B-8847-1DB4-9E5FFF720F55}"/>
                </a:ext>
              </a:extLst>
            </p:cNvPr>
            <p:cNvSpPr/>
            <p:nvPr/>
          </p:nvSpPr>
          <p:spPr>
            <a:xfrm>
              <a:off x="10440000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CE26C27-2969-1690-1CC5-D464FAF54048}"/>
                </a:ext>
              </a:extLst>
            </p:cNvPr>
            <p:cNvSpPr/>
            <p:nvPr/>
          </p:nvSpPr>
          <p:spPr>
            <a:xfrm>
              <a:off x="10440000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A4A92D-4568-0E30-D941-25A3C8FDBCEC}"/>
                </a:ext>
              </a:extLst>
            </p:cNvPr>
            <p:cNvSpPr/>
            <p:nvPr/>
          </p:nvSpPr>
          <p:spPr>
            <a:xfrm>
              <a:off x="10440000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E7CD2FF-31C4-CA24-02D3-138C6CF3EB69}"/>
                </a:ext>
              </a:extLst>
            </p:cNvPr>
            <p:cNvSpPr/>
            <p:nvPr/>
          </p:nvSpPr>
          <p:spPr>
            <a:xfrm>
              <a:off x="10440000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B5DA662-035F-56A3-996A-F79D650CBBEA}"/>
                </a:ext>
              </a:extLst>
            </p:cNvPr>
            <p:cNvSpPr/>
            <p:nvPr/>
          </p:nvSpPr>
          <p:spPr>
            <a:xfrm>
              <a:off x="10440000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D6C1D8D-3B91-946F-9C4B-9E00B1A7A70C}"/>
                </a:ext>
              </a:extLst>
            </p:cNvPr>
            <p:cNvSpPr/>
            <p:nvPr/>
          </p:nvSpPr>
          <p:spPr>
            <a:xfrm>
              <a:off x="10439999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7516EC4-7019-C2D3-CB1A-5ADB0FE795FE}"/>
                </a:ext>
              </a:extLst>
            </p:cNvPr>
            <p:cNvSpPr/>
            <p:nvPr/>
          </p:nvSpPr>
          <p:spPr>
            <a:xfrm>
              <a:off x="10671245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E75480-4583-DAE5-D3D3-8E6A464176CD}"/>
                </a:ext>
              </a:extLst>
            </p:cNvPr>
            <p:cNvSpPr/>
            <p:nvPr/>
          </p:nvSpPr>
          <p:spPr>
            <a:xfrm>
              <a:off x="10671245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CC228C2-6ABC-70ED-E612-A9C4257F4778}"/>
                </a:ext>
              </a:extLst>
            </p:cNvPr>
            <p:cNvSpPr/>
            <p:nvPr/>
          </p:nvSpPr>
          <p:spPr>
            <a:xfrm>
              <a:off x="10671245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252F8C7-8F78-941F-5A11-49D5022794AE}"/>
                </a:ext>
              </a:extLst>
            </p:cNvPr>
            <p:cNvSpPr/>
            <p:nvPr/>
          </p:nvSpPr>
          <p:spPr>
            <a:xfrm>
              <a:off x="10671245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002833D-DBB1-F833-90BE-A4E621379544}"/>
                </a:ext>
              </a:extLst>
            </p:cNvPr>
            <p:cNvSpPr/>
            <p:nvPr/>
          </p:nvSpPr>
          <p:spPr>
            <a:xfrm>
              <a:off x="10671244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8945C48-A7E0-8F79-FA31-E0D80A98FBD1}"/>
                </a:ext>
              </a:extLst>
            </p:cNvPr>
            <p:cNvSpPr/>
            <p:nvPr/>
          </p:nvSpPr>
          <p:spPr>
            <a:xfrm>
              <a:off x="10671246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6C8B7F7-7DB8-6C6A-E22D-3CC85A89CA01}"/>
                </a:ext>
              </a:extLst>
            </p:cNvPr>
            <p:cNvSpPr/>
            <p:nvPr/>
          </p:nvSpPr>
          <p:spPr>
            <a:xfrm>
              <a:off x="10902493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ABC6B0C-0E44-5D9D-6882-622AE69B80ED}"/>
                </a:ext>
              </a:extLst>
            </p:cNvPr>
            <p:cNvSpPr/>
            <p:nvPr/>
          </p:nvSpPr>
          <p:spPr>
            <a:xfrm>
              <a:off x="10902493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5D8F2F5-1DE0-4D57-9956-B2F1E285C13D}"/>
                </a:ext>
              </a:extLst>
            </p:cNvPr>
            <p:cNvSpPr/>
            <p:nvPr/>
          </p:nvSpPr>
          <p:spPr>
            <a:xfrm>
              <a:off x="10902493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11A8880-699C-D95F-DF89-609E6B8A226A}"/>
                </a:ext>
              </a:extLst>
            </p:cNvPr>
            <p:cNvSpPr/>
            <p:nvPr/>
          </p:nvSpPr>
          <p:spPr>
            <a:xfrm>
              <a:off x="10902493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A8D0E5B-74E9-CB70-9E42-8F3BD6A2E8A2}"/>
                </a:ext>
              </a:extLst>
            </p:cNvPr>
            <p:cNvSpPr/>
            <p:nvPr/>
          </p:nvSpPr>
          <p:spPr>
            <a:xfrm>
              <a:off x="10902486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2EA3ED2-B45B-2043-AFE5-B8F9C9111813}"/>
                </a:ext>
              </a:extLst>
            </p:cNvPr>
            <p:cNvSpPr/>
            <p:nvPr/>
          </p:nvSpPr>
          <p:spPr>
            <a:xfrm>
              <a:off x="10902493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5B08EFF-8322-C320-7931-622EA4755B1D}"/>
                </a:ext>
              </a:extLst>
            </p:cNvPr>
            <p:cNvSpPr/>
            <p:nvPr/>
          </p:nvSpPr>
          <p:spPr>
            <a:xfrm>
              <a:off x="11133738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B35D537-F176-6D55-1A12-EBC43BEF3AF9}"/>
                </a:ext>
              </a:extLst>
            </p:cNvPr>
            <p:cNvSpPr/>
            <p:nvPr/>
          </p:nvSpPr>
          <p:spPr>
            <a:xfrm>
              <a:off x="11133738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3C168D9-21FD-48D1-1A61-C0D381E48C07}"/>
                </a:ext>
              </a:extLst>
            </p:cNvPr>
            <p:cNvSpPr/>
            <p:nvPr/>
          </p:nvSpPr>
          <p:spPr>
            <a:xfrm>
              <a:off x="11133738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6F1A12F-61D3-AE6B-2E28-3AC4DE32EBFF}"/>
                </a:ext>
              </a:extLst>
            </p:cNvPr>
            <p:cNvSpPr/>
            <p:nvPr/>
          </p:nvSpPr>
          <p:spPr>
            <a:xfrm>
              <a:off x="11133738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DD9BB5D-71F5-EC96-1DCD-3CC70A53463F}"/>
                </a:ext>
              </a:extLst>
            </p:cNvPr>
            <p:cNvSpPr/>
            <p:nvPr/>
          </p:nvSpPr>
          <p:spPr>
            <a:xfrm>
              <a:off x="11133738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D33CA1C-144B-2B58-6BA2-E995F2989957}"/>
                </a:ext>
              </a:extLst>
            </p:cNvPr>
            <p:cNvSpPr/>
            <p:nvPr/>
          </p:nvSpPr>
          <p:spPr>
            <a:xfrm>
              <a:off x="11133728" y="6262229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A9188EE-FAC6-4BFA-8F4F-2B8174AE025D}"/>
                </a:ext>
              </a:extLst>
            </p:cNvPr>
            <p:cNvSpPr/>
            <p:nvPr/>
          </p:nvSpPr>
          <p:spPr>
            <a:xfrm>
              <a:off x="11364975" y="509451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5A55B1B-2E56-32BE-53EA-C7B5FBC82814}"/>
                </a:ext>
              </a:extLst>
            </p:cNvPr>
            <p:cNvSpPr/>
            <p:nvPr/>
          </p:nvSpPr>
          <p:spPr>
            <a:xfrm>
              <a:off x="11364975" y="5328056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4A47661-4824-1144-5AEC-88ACB49B8A93}"/>
                </a:ext>
              </a:extLst>
            </p:cNvPr>
            <p:cNvSpPr/>
            <p:nvPr/>
          </p:nvSpPr>
          <p:spPr>
            <a:xfrm>
              <a:off x="11364975" y="556160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98943E9-1311-A94D-9F79-B7CAE976E4DA}"/>
                </a:ext>
              </a:extLst>
            </p:cNvPr>
            <p:cNvSpPr/>
            <p:nvPr/>
          </p:nvSpPr>
          <p:spPr>
            <a:xfrm>
              <a:off x="11364975" y="579514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CAFF450-6154-F8A1-73AB-C4BF7012C25E}"/>
                </a:ext>
              </a:extLst>
            </p:cNvPr>
            <p:cNvSpPr/>
            <p:nvPr/>
          </p:nvSpPr>
          <p:spPr>
            <a:xfrm>
              <a:off x="11364975" y="602868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774B77E-7338-B4E9-E3CC-E680C33A74C9}"/>
                </a:ext>
              </a:extLst>
            </p:cNvPr>
            <p:cNvSpPr/>
            <p:nvPr/>
          </p:nvSpPr>
          <p:spPr>
            <a:xfrm>
              <a:off x="11364993" y="6262226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9845B0D-8409-F404-91F0-4D355F407969}"/>
                </a:ext>
              </a:extLst>
            </p:cNvPr>
            <p:cNvSpPr/>
            <p:nvPr/>
          </p:nvSpPr>
          <p:spPr>
            <a:xfrm>
              <a:off x="11596236" y="509451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BE64807-3530-2D4A-F740-C4E623B27FF0}"/>
                </a:ext>
              </a:extLst>
            </p:cNvPr>
            <p:cNvSpPr/>
            <p:nvPr/>
          </p:nvSpPr>
          <p:spPr>
            <a:xfrm>
              <a:off x="11596236" y="532805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F4F8BB7-C819-BE2D-F4B7-AA27CA5FDB6D}"/>
                </a:ext>
              </a:extLst>
            </p:cNvPr>
            <p:cNvSpPr/>
            <p:nvPr/>
          </p:nvSpPr>
          <p:spPr>
            <a:xfrm>
              <a:off x="11596286" y="5561595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71F780E-8FDD-21C0-E360-F730D037545F}"/>
                </a:ext>
              </a:extLst>
            </p:cNvPr>
            <p:cNvSpPr/>
            <p:nvPr/>
          </p:nvSpPr>
          <p:spPr>
            <a:xfrm>
              <a:off x="11596254" y="5795139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1188179-2C15-CB32-7B4E-037928B28978}"/>
                </a:ext>
              </a:extLst>
            </p:cNvPr>
            <p:cNvSpPr/>
            <p:nvPr/>
          </p:nvSpPr>
          <p:spPr>
            <a:xfrm>
              <a:off x="11596233" y="602867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9FD4BEB-FBD4-9F0B-0C3E-A818ACAB5FA9}"/>
                </a:ext>
              </a:extLst>
            </p:cNvPr>
            <p:cNvSpPr/>
            <p:nvPr/>
          </p:nvSpPr>
          <p:spPr>
            <a:xfrm>
              <a:off x="11596213" y="626221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F62C3322-485E-5E11-31FA-D31540559F9F}"/>
              </a:ext>
            </a:extLst>
          </p:cNvPr>
          <p:cNvSpPr txBox="1"/>
          <p:nvPr/>
        </p:nvSpPr>
        <p:spPr>
          <a:xfrm>
            <a:off x="0" y="2921956"/>
            <a:ext cx="121920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b="1" dirty="0" err="1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Objetivo</a:t>
            </a:r>
            <a:r>
              <a:rPr lang="en-US" sz="8000" b="1" dirty="0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 </a:t>
            </a:r>
            <a:r>
              <a:rPr lang="en-US" sz="8000" b="1" dirty="0" err="1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Especifico</a:t>
            </a:r>
            <a:r>
              <a:rPr lang="en-US" sz="8000" b="1" dirty="0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 02</a:t>
            </a:r>
          </a:p>
          <a:p>
            <a:pPr algn="ctr"/>
            <a:endParaRPr lang="en-US" sz="8000" b="1" dirty="0">
              <a:solidFill>
                <a:srgbClr val="0070C0"/>
              </a:solidFill>
              <a:latin typeface="Sora" pitchFamily="2" charset="0"/>
              <a:ea typeface="Montserrat Black" charset="0"/>
              <a:cs typeface="Sora" pitchFamily="2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E7524B2F-A6DD-3758-0250-9F97D49F0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62" y="299381"/>
            <a:ext cx="3798276" cy="6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64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F05A4-A761-258E-35F8-8BF052C7C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7BE3800-E443-1DDB-5E15-F9552A34DF90}"/>
              </a:ext>
            </a:extLst>
          </p:cNvPr>
          <p:cNvGrpSpPr/>
          <p:nvPr/>
        </p:nvGrpSpPr>
        <p:grpSpPr>
          <a:xfrm>
            <a:off x="228832" y="238596"/>
            <a:ext cx="1679562" cy="1228504"/>
            <a:chOff x="9977509" y="5094511"/>
            <a:chExt cx="1679562" cy="122850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D1A7927-1193-8AF6-26F4-9CBAF3D2D726}"/>
                </a:ext>
              </a:extLst>
            </p:cNvPr>
            <p:cNvSpPr/>
            <p:nvPr/>
          </p:nvSpPr>
          <p:spPr>
            <a:xfrm>
              <a:off x="9977510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E6F3ED-657C-F897-5F35-BE3CF8772BEB}"/>
                </a:ext>
              </a:extLst>
            </p:cNvPr>
            <p:cNvSpPr/>
            <p:nvPr/>
          </p:nvSpPr>
          <p:spPr>
            <a:xfrm>
              <a:off x="9977510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0051E39-EA28-A039-5D9E-0A564A927D38}"/>
                </a:ext>
              </a:extLst>
            </p:cNvPr>
            <p:cNvSpPr/>
            <p:nvPr/>
          </p:nvSpPr>
          <p:spPr>
            <a:xfrm>
              <a:off x="9977510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CFB4E7F-6AA4-C85D-91F2-4CB8ADCB79BA}"/>
                </a:ext>
              </a:extLst>
            </p:cNvPr>
            <p:cNvSpPr/>
            <p:nvPr/>
          </p:nvSpPr>
          <p:spPr>
            <a:xfrm>
              <a:off x="9977510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243F1B-6A7A-9B62-366B-DC5F4C745A43}"/>
                </a:ext>
              </a:extLst>
            </p:cNvPr>
            <p:cNvSpPr/>
            <p:nvPr/>
          </p:nvSpPr>
          <p:spPr>
            <a:xfrm>
              <a:off x="9977510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B44B75-3930-9A11-C529-C4301AFE6AA5}"/>
                </a:ext>
              </a:extLst>
            </p:cNvPr>
            <p:cNvSpPr/>
            <p:nvPr/>
          </p:nvSpPr>
          <p:spPr>
            <a:xfrm>
              <a:off x="9977509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232165-DCA0-FBE1-D2FD-0B9AFB57A441}"/>
                </a:ext>
              </a:extLst>
            </p:cNvPr>
            <p:cNvSpPr/>
            <p:nvPr/>
          </p:nvSpPr>
          <p:spPr>
            <a:xfrm>
              <a:off x="10208755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39ACD83-66AB-6F5E-5C0D-72510D933272}"/>
                </a:ext>
              </a:extLst>
            </p:cNvPr>
            <p:cNvSpPr/>
            <p:nvPr/>
          </p:nvSpPr>
          <p:spPr>
            <a:xfrm>
              <a:off x="10208755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DCCBE3C-3309-9F00-7510-A8BCD962259B}"/>
                </a:ext>
              </a:extLst>
            </p:cNvPr>
            <p:cNvSpPr/>
            <p:nvPr/>
          </p:nvSpPr>
          <p:spPr>
            <a:xfrm>
              <a:off x="10208755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2A7293-DE72-0E16-6D8F-BE81FAB253C9}"/>
                </a:ext>
              </a:extLst>
            </p:cNvPr>
            <p:cNvSpPr/>
            <p:nvPr/>
          </p:nvSpPr>
          <p:spPr>
            <a:xfrm>
              <a:off x="10208755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D603C7-42C7-D69A-45BE-68FD7EB5CFAE}"/>
                </a:ext>
              </a:extLst>
            </p:cNvPr>
            <p:cNvSpPr/>
            <p:nvPr/>
          </p:nvSpPr>
          <p:spPr>
            <a:xfrm>
              <a:off x="10208755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5BCBACE-7E30-0281-D206-42A8E435929E}"/>
                </a:ext>
              </a:extLst>
            </p:cNvPr>
            <p:cNvSpPr/>
            <p:nvPr/>
          </p:nvSpPr>
          <p:spPr>
            <a:xfrm>
              <a:off x="10208754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D30668B-D844-A4B3-0E82-214447EB6385}"/>
                </a:ext>
              </a:extLst>
            </p:cNvPr>
            <p:cNvSpPr/>
            <p:nvPr/>
          </p:nvSpPr>
          <p:spPr>
            <a:xfrm>
              <a:off x="10440000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886A14B-8DE3-90D5-A560-9F18248A4FF3}"/>
                </a:ext>
              </a:extLst>
            </p:cNvPr>
            <p:cNvSpPr/>
            <p:nvPr/>
          </p:nvSpPr>
          <p:spPr>
            <a:xfrm>
              <a:off x="10440000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5C6BE-8111-6ED5-933F-654211E7001A}"/>
                </a:ext>
              </a:extLst>
            </p:cNvPr>
            <p:cNvSpPr/>
            <p:nvPr/>
          </p:nvSpPr>
          <p:spPr>
            <a:xfrm>
              <a:off x="10440000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736D8D8-384F-668A-3EB6-1FD3A93900DF}"/>
                </a:ext>
              </a:extLst>
            </p:cNvPr>
            <p:cNvSpPr/>
            <p:nvPr/>
          </p:nvSpPr>
          <p:spPr>
            <a:xfrm>
              <a:off x="10440000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B72B277-1DB8-01A5-E65E-0FDACD81B6EC}"/>
                </a:ext>
              </a:extLst>
            </p:cNvPr>
            <p:cNvSpPr/>
            <p:nvPr/>
          </p:nvSpPr>
          <p:spPr>
            <a:xfrm>
              <a:off x="10440000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C58DC7D-A877-24A9-3526-A16595DD1983}"/>
                </a:ext>
              </a:extLst>
            </p:cNvPr>
            <p:cNvSpPr/>
            <p:nvPr/>
          </p:nvSpPr>
          <p:spPr>
            <a:xfrm>
              <a:off x="10439999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EF941B3-4755-4627-1409-384354B49815}"/>
                </a:ext>
              </a:extLst>
            </p:cNvPr>
            <p:cNvSpPr/>
            <p:nvPr/>
          </p:nvSpPr>
          <p:spPr>
            <a:xfrm>
              <a:off x="10671245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DF6FEAB-3A2F-15BD-BB2C-1C19E4F53E8D}"/>
                </a:ext>
              </a:extLst>
            </p:cNvPr>
            <p:cNvSpPr/>
            <p:nvPr/>
          </p:nvSpPr>
          <p:spPr>
            <a:xfrm>
              <a:off x="10671245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23B1DE4-51DC-ED0F-49CF-F845A907C463}"/>
                </a:ext>
              </a:extLst>
            </p:cNvPr>
            <p:cNvSpPr/>
            <p:nvPr/>
          </p:nvSpPr>
          <p:spPr>
            <a:xfrm>
              <a:off x="10671245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8411B0E-7118-86E3-D8DA-78B66E47D935}"/>
                </a:ext>
              </a:extLst>
            </p:cNvPr>
            <p:cNvSpPr/>
            <p:nvPr/>
          </p:nvSpPr>
          <p:spPr>
            <a:xfrm>
              <a:off x="10671245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A354FF8-1727-277F-D6E7-9316F07A3519}"/>
                </a:ext>
              </a:extLst>
            </p:cNvPr>
            <p:cNvSpPr/>
            <p:nvPr/>
          </p:nvSpPr>
          <p:spPr>
            <a:xfrm>
              <a:off x="10671244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2CC5D27-C183-3BD1-B749-6D85AB80F829}"/>
                </a:ext>
              </a:extLst>
            </p:cNvPr>
            <p:cNvSpPr/>
            <p:nvPr/>
          </p:nvSpPr>
          <p:spPr>
            <a:xfrm>
              <a:off x="10671246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BE97B8D-4C0B-7607-A605-ADAEB6157F4C}"/>
                </a:ext>
              </a:extLst>
            </p:cNvPr>
            <p:cNvSpPr/>
            <p:nvPr/>
          </p:nvSpPr>
          <p:spPr>
            <a:xfrm>
              <a:off x="10902493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A9BCA65-41BD-4D72-AF21-F2F3328C3F8A}"/>
                </a:ext>
              </a:extLst>
            </p:cNvPr>
            <p:cNvSpPr/>
            <p:nvPr/>
          </p:nvSpPr>
          <p:spPr>
            <a:xfrm>
              <a:off x="10902493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8B394F8-9A32-D054-4F85-E90BA04625E3}"/>
                </a:ext>
              </a:extLst>
            </p:cNvPr>
            <p:cNvSpPr/>
            <p:nvPr/>
          </p:nvSpPr>
          <p:spPr>
            <a:xfrm>
              <a:off x="10902493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0C615C3-1FFF-9951-E4B5-9BD4F306C1B9}"/>
                </a:ext>
              </a:extLst>
            </p:cNvPr>
            <p:cNvSpPr/>
            <p:nvPr/>
          </p:nvSpPr>
          <p:spPr>
            <a:xfrm>
              <a:off x="10902493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A0FAE9C-CC5B-F381-7AA6-DCCEF31F47D1}"/>
                </a:ext>
              </a:extLst>
            </p:cNvPr>
            <p:cNvSpPr/>
            <p:nvPr/>
          </p:nvSpPr>
          <p:spPr>
            <a:xfrm>
              <a:off x="10902486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F23C615-38E3-8901-CBCD-C52A5A3372C0}"/>
                </a:ext>
              </a:extLst>
            </p:cNvPr>
            <p:cNvSpPr/>
            <p:nvPr/>
          </p:nvSpPr>
          <p:spPr>
            <a:xfrm>
              <a:off x="10902493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7261F5E-7E06-0736-531F-AC0C5A4E61BD}"/>
                </a:ext>
              </a:extLst>
            </p:cNvPr>
            <p:cNvSpPr/>
            <p:nvPr/>
          </p:nvSpPr>
          <p:spPr>
            <a:xfrm>
              <a:off x="11133738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A029C3E-910C-EC4F-8796-C552E7AACD0A}"/>
                </a:ext>
              </a:extLst>
            </p:cNvPr>
            <p:cNvSpPr/>
            <p:nvPr/>
          </p:nvSpPr>
          <p:spPr>
            <a:xfrm>
              <a:off x="11133738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448D82A-4121-4D88-6446-8B0AD2093CAC}"/>
                </a:ext>
              </a:extLst>
            </p:cNvPr>
            <p:cNvSpPr/>
            <p:nvPr/>
          </p:nvSpPr>
          <p:spPr>
            <a:xfrm>
              <a:off x="11133738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10DBE9C-5450-97CF-41FF-58070E6B1840}"/>
                </a:ext>
              </a:extLst>
            </p:cNvPr>
            <p:cNvSpPr/>
            <p:nvPr/>
          </p:nvSpPr>
          <p:spPr>
            <a:xfrm>
              <a:off x="11133738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978D72F-5B24-AC13-80EF-130224E69B68}"/>
                </a:ext>
              </a:extLst>
            </p:cNvPr>
            <p:cNvSpPr/>
            <p:nvPr/>
          </p:nvSpPr>
          <p:spPr>
            <a:xfrm>
              <a:off x="11133738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0D7C564-2B2C-6D40-CBAD-0A197ECD6D3D}"/>
                </a:ext>
              </a:extLst>
            </p:cNvPr>
            <p:cNvSpPr/>
            <p:nvPr/>
          </p:nvSpPr>
          <p:spPr>
            <a:xfrm>
              <a:off x="11133728" y="6262229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4D2D21A-0F0B-38F2-BAD7-EBA28C5FB562}"/>
                </a:ext>
              </a:extLst>
            </p:cNvPr>
            <p:cNvSpPr/>
            <p:nvPr/>
          </p:nvSpPr>
          <p:spPr>
            <a:xfrm>
              <a:off x="11364975" y="509451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1E87E13-CD7C-9402-58D3-2055D0800BCF}"/>
                </a:ext>
              </a:extLst>
            </p:cNvPr>
            <p:cNvSpPr/>
            <p:nvPr/>
          </p:nvSpPr>
          <p:spPr>
            <a:xfrm>
              <a:off x="11364975" y="5328056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CF104B3-9C42-61C6-C609-32D4667FE2BC}"/>
                </a:ext>
              </a:extLst>
            </p:cNvPr>
            <p:cNvSpPr/>
            <p:nvPr/>
          </p:nvSpPr>
          <p:spPr>
            <a:xfrm>
              <a:off x="11364975" y="556160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BB11B63-2B34-0357-9043-ADA1645C72C6}"/>
                </a:ext>
              </a:extLst>
            </p:cNvPr>
            <p:cNvSpPr/>
            <p:nvPr/>
          </p:nvSpPr>
          <p:spPr>
            <a:xfrm>
              <a:off x="11364975" y="579514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EA07748-0841-CD0D-849C-67D8DD5F8A83}"/>
                </a:ext>
              </a:extLst>
            </p:cNvPr>
            <p:cNvSpPr/>
            <p:nvPr/>
          </p:nvSpPr>
          <p:spPr>
            <a:xfrm>
              <a:off x="11364975" y="602868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E1621B6-BB92-7E2F-0987-2BF20D137C5E}"/>
                </a:ext>
              </a:extLst>
            </p:cNvPr>
            <p:cNvSpPr/>
            <p:nvPr/>
          </p:nvSpPr>
          <p:spPr>
            <a:xfrm>
              <a:off x="11364993" y="6262226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BBC7804-4A25-7551-8F88-32BF9C9FBA8A}"/>
                </a:ext>
              </a:extLst>
            </p:cNvPr>
            <p:cNvSpPr/>
            <p:nvPr/>
          </p:nvSpPr>
          <p:spPr>
            <a:xfrm>
              <a:off x="11596236" y="509451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88FD2A-F67F-2FCB-B6A5-89FFFEEB0157}"/>
                </a:ext>
              </a:extLst>
            </p:cNvPr>
            <p:cNvSpPr/>
            <p:nvPr/>
          </p:nvSpPr>
          <p:spPr>
            <a:xfrm>
              <a:off x="11596236" y="532805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E54D09D-6C86-EDC1-6890-2264C6D5CF8E}"/>
                </a:ext>
              </a:extLst>
            </p:cNvPr>
            <p:cNvSpPr/>
            <p:nvPr/>
          </p:nvSpPr>
          <p:spPr>
            <a:xfrm>
              <a:off x="11596286" y="5561595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0F9E649-4080-3DD4-D024-1B1B6CBA67BD}"/>
                </a:ext>
              </a:extLst>
            </p:cNvPr>
            <p:cNvSpPr/>
            <p:nvPr/>
          </p:nvSpPr>
          <p:spPr>
            <a:xfrm>
              <a:off x="11596254" y="5795139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28479CD-A694-EDDC-3D8D-6FB3D3623F5D}"/>
                </a:ext>
              </a:extLst>
            </p:cNvPr>
            <p:cNvSpPr/>
            <p:nvPr/>
          </p:nvSpPr>
          <p:spPr>
            <a:xfrm>
              <a:off x="11596233" y="602867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C8DC5A4-FE2C-8F1A-0A15-30AB21631EF8}"/>
                </a:ext>
              </a:extLst>
            </p:cNvPr>
            <p:cNvSpPr/>
            <p:nvPr/>
          </p:nvSpPr>
          <p:spPr>
            <a:xfrm>
              <a:off x="11596213" y="626221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54439B6-4EA2-B6CE-329F-68F5A6CAE580}"/>
              </a:ext>
            </a:extLst>
          </p:cNvPr>
          <p:cNvSpPr txBox="1"/>
          <p:nvPr/>
        </p:nvSpPr>
        <p:spPr>
          <a:xfrm>
            <a:off x="0" y="2921956"/>
            <a:ext cx="121920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b="1" dirty="0" err="1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Objetivo</a:t>
            </a:r>
            <a:r>
              <a:rPr lang="en-US" sz="8000" b="1" dirty="0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 </a:t>
            </a:r>
            <a:r>
              <a:rPr lang="en-US" sz="8000" b="1" dirty="0" err="1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Especifico</a:t>
            </a:r>
            <a:r>
              <a:rPr lang="en-US" sz="8000" b="1" dirty="0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 03</a:t>
            </a:r>
          </a:p>
          <a:p>
            <a:pPr algn="ctr"/>
            <a:endParaRPr lang="en-US" sz="8000" b="1" dirty="0">
              <a:solidFill>
                <a:srgbClr val="0070C0"/>
              </a:solidFill>
              <a:latin typeface="Sora" pitchFamily="2" charset="0"/>
              <a:ea typeface="Montserrat Black" charset="0"/>
              <a:cs typeface="Sora" pitchFamily="2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35377487-9121-CB18-B292-2F3FD31EE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62" y="299381"/>
            <a:ext cx="3798276" cy="6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4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E2393-3E76-6C17-9063-DE31390ED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AFB2202-2799-AE79-DA8D-9CDEF3E67561}"/>
              </a:ext>
            </a:extLst>
          </p:cNvPr>
          <p:cNvGrpSpPr/>
          <p:nvPr/>
        </p:nvGrpSpPr>
        <p:grpSpPr>
          <a:xfrm>
            <a:off x="228832" y="238596"/>
            <a:ext cx="1679562" cy="1228504"/>
            <a:chOff x="9977509" y="5094511"/>
            <a:chExt cx="1679562" cy="122850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9B2C32-2352-6826-2A5C-8157B2878701}"/>
                </a:ext>
              </a:extLst>
            </p:cNvPr>
            <p:cNvSpPr/>
            <p:nvPr/>
          </p:nvSpPr>
          <p:spPr>
            <a:xfrm>
              <a:off x="9977510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C335203-535C-59D7-BEE8-FE34C9B009A0}"/>
                </a:ext>
              </a:extLst>
            </p:cNvPr>
            <p:cNvSpPr/>
            <p:nvPr/>
          </p:nvSpPr>
          <p:spPr>
            <a:xfrm>
              <a:off x="9977510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262FEC8-EC6D-4F7D-031C-53345555BB65}"/>
                </a:ext>
              </a:extLst>
            </p:cNvPr>
            <p:cNvSpPr/>
            <p:nvPr/>
          </p:nvSpPr>
          <p:spPr>
            <a:xfrm>
              <a:off x="9977510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9493E02-B0B8-DCBF-D405-BDFA82060438}"/>
                </a:ext>
              </a:extLst>
            </p:cNvPr>
            <p:cNvSpPr/>
            <p:nvPr/>
          </p:nvSpPr>
          <p:spPr>
            <a:xfrm>
              <a:off x="9977510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782B8B-5F0D-352C-168F-E1FD53C66A30}"/>
                </a:ext>
              </a:extLst>
            </p:cNvPr>
            <p:cNvSpPr/>
            <p:nvPr/>
          </p:nvSpPr>
          <p:spPr>
            <a:xfrm>
              <a:off x="9977510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C17EC7C-09F2-5FEE-05D0-AB28C54E4D98}"/>
                </a:ext>
              </a:extLst>
            </p:cNvPr>
            <p:cNvSpPr/>
            <p:nvPr/>
          </p:nvSpPr>
          <p:spPr>
            <a:xfrm>
              <a:off x="9977509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16EDF2-D71E-4D45-B4F4-CC61EDFE75CB}"/>
                </a:ext>
              </a:extLst>
            </p:cNvPr>
            <p:cNvSpPr/>
            <p:nvPr/>
          </p:nvSpPr>
          <p:spPr>
            <a:xfrm>
              <a:off x="10208755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0A1B7EB-3C31-F8D1-3B94-1635EAF5802F}"/>
                </a:ext>
              </a:extLst>
            </p:cNvPr>
            <p:cNvSpPr/>
            <p:nvPr/>
          </p:nvSpPr>
          <p:spPr>
            <a:xfrm>
              <a:off x="10208755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09C8968-2BE0-A62E-6143-07506B64ABE2}"/>
                </a:ext>
              </a:extLst>
            </p:cNvPr>
            <p:cNvSpPr/>
            <p:nvPr/>
          </p:nvSpPr>
          <p:spPr>
            <a:xfrm>
              <a:off x="10208755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1B5EACB-553D-64C6-44F7-0BD94218C09E}"/>
                </a:ext>
              </a:extLst>
            </p:cNvPr>
            <p:cNvSpPr/>
            <p:nvPr/>
          </p:nvSpPr>
          <p:spPr>
            <a:xfrm>
              <a:off x="10208755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D41FBDD-8449-4112-47D9-1FD4BA047CCF}"/>
                </a:ext>
              </a:extLst>
            </p:cNvPr>
            <p:cNvSpPr/>
            <p:nvPr/>
          </p:nvSpPr>
          <p:spPr>
            <a:xfrm>
              <a:off x="10208755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9526470-59E7-1121-14B8-429BEDDF6BDF}"/>
                </a:ext>
              </a:extLst>
            </p:cNvPr>
            <p:cNvSpPr/>
            <p:nvPr/>
          </p:nvSpPr>
          <p:spPr>
            <a:xfrm>
              <a:off x="10208754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229E7E2-26ED-1BAE-9CFF-99CABFC46A63}"/>
                </a:ext>
              </a:extLst>
            </p:cNvPr>
            <p:cNvSpPr/>
            <p:nvPr/>
          </p:nvSpPr>
          <p:spPr>
            <a:xfrm>
              <a:off x="10440000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1BA0E41-BBC2-2925-EF1C-A6DB76FBA31D}"/>
                </a:ext>
              </a:extLst>
            </p:cNvPr>
            <p:cNvSpPr/>
            <p:nvPr/>
          </p:nvSpPr>
          <p:spPr>
            <a:xfrm>
              <a:off x="10440000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39CE433-FBF1-DE60-F891-F7270DF20171}"/>
                </a:ext>
              </a:extLst>
            </p:cNvPr>
            <p:cNvSpPr/>
            <p:nvPr/>
          </p:nvSpPr>
          <p:spPr>
            <a:xfrm>
              <a:off x="10440000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711A4F3-080C-11C7-B2B7-4CFDF67AD59D}"/>
                </a:ext>
              </a:extLst>
            </p:cNvPr>
            <p:cNvSpPr/>
            <p:nvPr/>
          </p:nvSpPr>
          <p:spPr>
            <a:xfrm>
              <a:off x="10440000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246E14C-837D-1938-BA66-FBD7A63B6146}"/>
                </a:ext>
              </a:extLst>
            </p:cNvPr>
            <p:cNvSpPr/>
            <p:nvPr/>
          </p:nvSpPr>
          <p:spPr>
            <a:xfrm>
              <a:off x="10440000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1F6926D-E93F-C94F-6BBA-1C126A9A4951}"/>
                </a:ext>
              </a:extLst>
            </p:cNvPr>
            <p:cNvSpPr/>
            <p:nvPr/>
          </p:nvSpPr>
          <p:spPr>
            <a:xfrm>
              <a:off x="10439999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29FB6C1-4C06-49CE-7ED9-E2E0CBB1EA7F}"/>
                </a:ext>
              </a:extLst>
            </p:cNvPr>
            <p:cNvSpPr/>
            <p:nvPr/>
          </p:nvSpPr>
          <p:spPr>
            <a:xfrm>
              <a:off x="10671245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F844763-925F-9455-C543-D899CF07A607}"/>
                </a:ext>
              </a:extLst>
            </p:cNvPr>
            <p:cNvSpPr/>
            <p:nvPr/>
          </p:nvSpPr>
          <p:spPr>
            <a:xfrm>
              <a:off x="10671245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D4FF2F-A14B-E0B4-8B72-FB875C1D3C2E}"/>
                </a:ext>
              </a:extLst>
            </p:cNvPr>
            <p:cNvSpPr/>
            <p:nvPr/>
          </p:nvSpPr>
          <p:spPr>
            <a:xfrm>
              <a:off x="10671245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518D96-1656-6842-91DD-B3B5F74DD888}"/>
                </a:ext>
              </a:extLst>
            </p:cNvPr>
            <p:cNvSpPr/>
            <p:nvPr/>
          </p:nvSpPr>
          <p:spPr>
            <a:xfrm>
              <a:off x="10671245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7C7094A-B9DD-75F0-EFFE-FC3AF63C6E5B}"/>
                </a:ext>
              </a:extLst>
            </p:cNvPr>
            <p:cNvSpPr/>
            <p:nvPr/>
          </p:nvSpPr>
          <p:spPr>
            <a:xfrm>
              <a:off x="10671244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0462DC1-FE6C-46C1-D981-13DA7C9521AA}"/>
                </a:ext>
              </a:extLst>
            </p:cNvPr>
            <p:cNvSpPr/>
            <p:nvPr/>
          </p:nvSpPr>
          <p:spPr>
            <a:xfrm>
              <a:off x="10671246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872BB3D-DA83-C389-33E5-6A811DCAA958}"/>
                </a:ext>
              </a:extLst>
            </p:cNvPr>
            <p:cNvSpPr/>
            <p:nvPr/>
          </p:nvSpPr>
          <p:spPr>
            <a:xfrm>
              <a:off x="10902493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2ADB0E3-DF7C-F634-BECC-ECCCA160BD7E}"/>
                </a:ext>
              </a:extLst>
            </p:cNvPr>
            <p:cNvSpPr/>
            <p:nvPr/>
          </p:nvSpPr>
          <p:spPr>
            <a:xfrm>
              <a:off x="10902493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1CFDA4A-7E6D-1654-DA68-3C73E0A3D198}"/>
                </a:ext>
              </a:extLst>
            </p:cNvPr>
            <p:cNvSpPr/>
            <p:nvPr/>
          </p:nvSpPr>
          <p:spPr>
            <a:xfrm>
              <a:off x="10902493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6D8B8FA-B9A1-3F0B-EDE1-8DA3B92AC493}"/>
                </a:ext>
              </a:extLst>
            </p:cNvPr>
            <p:cNvSpPr/>
            <p:nvPr/>
          </p:nvSpPr>
          <p:spPr>
            <a:xfrm>
              <a:off x="10902493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FF791FF-5DD4-7A6F-44BF-99D6D77F27F7}"/>
                </a:ext>
              </a:extLst>
            </p:cNvPr>
            <p:cNvSpPr/>
            <p:nvPr/>
          </p:nvSpPr>
          <p:spPr>
            <a:xfrm>
              <a:off x="10902486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A97D879-A31E-5B9C-3ED0-1DBC60F8DEB7}"/>
                </a:ext>
              </a:extLst>
            </p:cNvPr>
            <p:cNvSpPr/>
            <p:nvPr/>
          </p:nvSpPr>
          <p:spPr>
            <a:xfrm>
              <a:off x="10902493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36AD766-B804-0879-35C9-470341D15228}"/>
                </a:ext>
              </a:extLst>
            </p:cNvPr>
            <p:cNvSpPr/>
            <p:nvPr/>
          </p:nvSpPr>
          <p:spPr>
            <a:xfrm>
              <a:off x="11133738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DBC6585-7930-1210-CB38-9144CA5655BB}"/>
                </a:ext>
              </a:extLst>
            </p:cNvPr>
            <p:cNvSpPr/>
            <p:nvPr/>
          </p:nvSpPr>
          <p:spPr>
            <a:xfrm>
              <a:off x="11133738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28787D6-3653-5E8C-8D41-D7F4F7F5154F}"/>
                </a:ext>
              </a:extLst>
            </p:cNvPr>
            <p:cNvSpPr/>
            <p:nvPr/>
          </p:nvSpPr>
          <p:spPr>
            <a:xfrm>
              <a:off x="11133738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F11979F-80E8-CC6A-90BE-E0017F469A60}"/>
                </a:ext>
              </a:extLst>
            </p:cNvPr>
            <p:cNvSpPr/>
            <p:nvPr/>
          </p:nvSpPr>
          <p:spPr>
            <a:xfrm>
              <a:off x="11133738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C37EF7E-D911-B8B8-044C-2F4FF55185EB}"/>
                </a:ext>
              </a:extLst>
            </p:cNvPr>
            <p:cNvSpPr/>
            <p:nvPr/>
          </p:nvSpPr>
          <p:spPr>
            <a:xfrm>
              <a:off x="11133738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56112D8-147B-DDFA-D60E-E5AA1AB4D601}"/>
                </a:ext>
              </a:extLst>
            </p:cNvPr>
            <p:cNvSpPr/>
            <p:nvPr/>
          </p:nvSpPr>
          <p:spPr>
            <a:xfrm>
              <a:off x="11133728" y="6262229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1C93AF2-E0C3-638F-7017-93A460D70A19}"/>
                </a:ext>
              </a:extLst>
            </p:cNvPr>
            <p:cNvSpPr/>
            <p:nvPr/>
          </p:nvSpPr>
          <p:spPr>
            <a:xfrm>
              <a:off x="11364975" y="509451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6077C56-DD04-38B8-231C-988079AABE38}"/>
                </a:ext>
              </a:extLst>
            </p:cNvPr>
            <p:cNvSpPr/>
            <p:nvPr/>
          </p:nvSpPr>
          <p:spPr>
            <a:xfrm>
              <a:off x="11364975" y="5328056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BD8CC9D-DABB-2611-54BF-9F55F36019C8}"/>
                </a:ext>
              </a:extLst>
            </p:cNvPr>
            <p:cNvSpPr/>
            <p:nvPr/>
          </p:nvSpPr>
          <p:spPr>
            <a:xfrm>
              <a:off x="11364975" y="556160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A05C19-863A-548B-64E5-BD7D5CD302EE}"/>
                </a:ext>
              </a:extLst>
            </p:cNvPr>
            <p:cNvSpPr/>
            <p:nvPr/>
          </p:nvSpPr>
          <p:spPr>
            <a:xfrm>
              <a:off x="11364975" y="579514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E00FCD1-F2A1-0556-06CD-F3A60B216AA0}"/>
                </a:ext>
              </a:extLst>
            </p:cNvPr>
            <p:cNvSpPr/>
            <p:nvPr/>
          </p:nvSpPr>
          <p:spPr>
            <a:xfrm>
              <a:off x="11364975" y="602868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FD02742-3A46-0056-A2D7-BAD3C265242B}"/>
                </a:ext>
              </a:extLst>
            </p:cNvPr>
            <p:cNvSpPr/>
            <p:nvPr/>
          </p:nvSpPr>
          <p:spPr>
            <a:xfrm>
              <a:off x="11364993" y="6262226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4DFB51F-2544-D03E-5784-B39B3EA15089}"/>
                </a:ext>
              </a:extLst>
            </p:cNvPr>
            <p:cNvSpPr/>
            <p:nvPr/>
          </p:nvSpPr>
          <p:spPr>
            <a:xfrm>
              <a:off x="11596236" y="509451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6F5D62A-F112-6F03-B4AC-453E621F87AD}"/>
                </a:ext>
              </a:extLst>
            </p:cNvPr>
            <p:cNvSpPr/>
            <p:nvPr/>
          </p:nvSpPr>
          <p:spPr>
            <a:xfrm>
              <a:off x="11596236" y="532805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89CD528-6A6A-16BB-3829-2BBA6AA23533}"/>
                </a:ext>
              </a:extLst>
            </p:cNvPr>
            <p:cNvSpPr/>
            <p:nvPr/>
          </p:nvSpPr>
          <p:spPr>
            <a:xfrm>
              <a:off x="11596286" y="5561595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051AD44-73CA-84E2-D45D-99E7CC9F69BA}"/>
                </a:ext>
              </a:extLst>
            </p:cNvPr>
            <p:cNvSpPr/>
            <p:nvPr/>
          </p:nvSpPr>
          <p:spPr>
            <a:xfrm>
              <a:off x="11596254" y="5795139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286FEE7-7E19-6F33-DB26-31188CC751C1}"/>
                </a:ext>
              </a:extLst>
            </p:cNvPr>
            <p:cNvSpPr/>
            <p:nvPr/>
          </p:nvSpPr>
          <p:spPr>
            <a:xfrm>
              <a:off x="11596233" y="602867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76BE9CC-6C4E-797C-E7C0-8A14C7612CED}"/>
                </a:ext>
              </a:extLst>
            </p:cNvPr>
            <p:cNvSpPr/>
            <p:nvPr/>
          </p:nvSpPr>
          <p:spPr>
            <a:xfrm>
              <a:off x="11596213" y="626221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9FD9207-64A9-E636-62D5-12C4EEF5B9E5}"/>
              </a:ext>
            </a:extLst>
          </p:cNvPr>
          <p:cNvSpPr txBox="1"/>
          <p:nvPr/>
        </p:nvSpPr>
        <p:spPr>
          <a:xfrm>
            <a:off x="0" y="2921956"/>
            <a:ext cx="121920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b="1" dirty="0" err="1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Objetivo</a:t>
            </a:r>
            <a:r>
              <a:rPr lang="en-US" sz="8000" b="1" dirty="0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 </a:t>
            </a:r>
            <a:r>
              <a:rPr lang="en-US" sz="8000" b="1" dirty="0" err="1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Especifico</a:t>
            </a:r>
            <a:r>
              <a:rPr lang="en-US" sz="8000" b="1" dirty="0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 04</a:t>
            </a:r>
          </a:p>
          <a:p>
            <a:pPr algn="ctr"/>
            <a:endParaRPr lang="en-US" sz="8000" b="1" dirty="0">
              <a:solidFill>
                <a:srgbClr val="0070C0"/>
              </a:solidFill>
              <a:latin typeface="Sora" pitchFamily="2" charset="0"/>
              <a:ea typeface="Montserrat Black" charset="0"/>
              <a:cs typeface="Sora" pitchFamily="2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56AC4E0-1CEC-352D-39AD-0EB6D1550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62" y="299381"/>
            <a:ext cx="3798276" cy="6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5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21708-A47C-48CD-7639-74584F1AB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F11539C-F2D1-2F39-F30E-AD2AF1BFA95B}"/>
              </a:ext>
            </a:extLst>
          </p:cNvPr>
          <p:cNvGrpSpPr/>
          <p:nvPr/>
        </p:nvGrpSpPr>
        <p:grpSpPr>
          <a:xfrm>
            <a:off x="228832" y="238596"/>
            <a:ext cx="1679562" cy="1228504"/>
            <a:chOff x="9977509" y="5094511"/>
            <a:chExt cx="1679562" cy="122850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B533047-7219-3450-B051-BCD05EAA2744}"/>
                </a:ext>
              </a:extLst>
            </p:cNvPr>
            <p:cNvSpPr/>
            <p:nvPr/>
          </p:nvSpPr>
          <p:spPr>
            <a:xfrm>
              <a:off x="9977510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38E6FCE-4ED0-676A-FF19-ED7B8E0EC67A}"/>
                </a:ext>
              </a:extLst>
            </p:cNvPr>
            <p:cNvSpPr/>
            <p:nvPr/>
          </p:nvSpPr>
          <p:spPr>
            <a:xfrm>
              <a:off x="9977510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97D3FD-D492-100E-6310-59A955F30FC4}"/>
                </a:ext>
              </a:extLst>
            </p:cNvPr>
            <p:cNvSpPr/>
            <p:nvPr/>
          </p:nvSpPr>
          <p:spPr>
            <a:xfrm>
              <a:off x="9977510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0D9299-97E0-3755-9462-5F5C7D266F76}"/>
                </a:ext>
              </a:extLst>
            </p:cNvPr>
            <p:cNvSpPr/>
            <p:nvPr/>
          </p:nvSpPr>
          <p:spPr>
            <a:xfrm>
              <a:off x="9977510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98A0117-5F4D-F8C6-BB22-6C0B89D5F8B1}"/>
                </a:ext>
              </a:extLst>
            </p:cNvPr>
            <p:cNvSpPr/>
            <p:nvPr/>
          </p:nvSpPr>
          <p:spPr>
            <a:xfrm>
              <a:off x="9977510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9D7AAC-A2F7-6E8A-16CF-AA0980D943F5}"/>
                </a:ext>
              </a:extLst>
            </p:cNvPr>
            <p:cNvSpPr/>
            <p:nvPr/>
          </p:nvSpPr>
          <p:spPr>
            <a:xfrm>
              <a:off x="9977509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33A91A2-3F3E-8C70-8C1E-64433EF4154D}"/>
                </a:ext>
              </a:extLst>
            </p:cNvPr>
            <p:cNvSpPr/>
            <p:nvPr/>
          </p:nvSpPr>
          <p:spPr>
            <a:xfrm>
              <a:off x="10208755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C6BF200-E7C7-3916-2617-5354FBD2B18B}"/>
                </a:ext>
              </a:extLst>
            </p:cNvPr>
            <p:cNvSpPr/>
            <p:nvPr/>
          </p:nvSpPr>
          <p:spPr>
            <a:xfrm>
              <a:off x="10208755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758B8D-24E8-8E80-CE4A-18510D7A6E1D}"/>
                </a:ext>
              </a:extLst>
            </p:cNvPr>
            <p:cNvSpPr/>
            <p:nvPr/>
          </p:nvSpPr>
          <p:spPr>
            <a:xfrm>
              <a:off x="10208755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A725CD4-77F0-84CA-0D04-455340A2EF0E}"/>
                </a:ext>
              </a:extLst>
            </p:cNvPr>
            <p:cNvSpPr/>
            <p:nvPr/>
          </p:nvSpPr>
          <p:spPr>
            <a:xfrm>
              <a:off x="10208755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165D5D4-0D4A-1E99-7C80-93E7F429C7F7}"/>
                </a:ext>
              </a:extLst>
            </p:cNvPr>
            <p:cNvSpPr/>
            <p:nvPr/>
          </p:nvSpPr>
          <p:spPr>
            <a:xfrm>
              <a:off x="10208755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DF28052-3292-394E-91AC-522411400794}"/>
                </a:ext>
              </a:extLst>
            </p:cNvPr>
            <p:cNvSpPr/>
            <p:nvPr/>
          </p:nvSpPr>
          <p:spPr>
            <a:xfrm>
              <a:off x="10208754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C4E1F2C-94AD-09CD-67D5-33775CFC41FC}"/>
                </a:ext>
              </a:extLst>
            </p:cNvPr>
            <p:cNvSpPr/>
            <p:nvPr/>
          </p:nvSpPr>
          <p:spPr>
            <a:xfrm>
              <a:off x="10440000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166A46-CA89-A260-5A1D-33094C968009}"/>
                </a:ext>
              </a:extLst>
            </p:cNvPr>
            <p:cNvSpPr/>
            <p:nvPr/>
          </p:nvSpPr>
          <p:spPr>
            <a:xfrm>
              <a:off x="10440000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5DAFEC5-859F-48FE-84B6-A895771A1147}"/>
                </a:ext>
              </a:extLst>
            </p:cNvPr>
            <p:cNvSpPr/>
            <p:nvPr/>
          </p:nvSpPr>
          <p:spPr>
            <a:xfrm>
              <a:off x="10440000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88CD08-9E0A-BC92-AD44-50E00361FE37}"/>
                </a:ext>
              </a:extLst>
            </p:cNvPr>
            <p:cNvSpPr/>
            <p:nvPr/>
          </p:nvSpPr>
          <p:spPr>
            <a:xfrm>
              <a:off x="10440000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AD21739-3364-48D1-5D86-4E3D6FD0CC49}"/>
                </a:ext>
              </a:extLst>
            </p:cNvPr>
            <p:cNvSpPr/>
            <p:nvPr/>
          </p:nvSpPr>
          <p:spPr>
            <a:xfrm>
              <a:off x="10440000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239FE00-1517-6F9A-AB24-6821D99A4EBF}"/>
                </a:ext>
              </a:extLst>
            </p:cNvPr>
            <p:cNvSpPr/>
            <p:nvPr/>
          </p:nvSpPr>
          <p:spPr>
            <a:xfrm>
              <a:off x="10439999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C74AEA-B21D-3745-06B2-AD1F827632D6}"/>
                </a:ext>
              </a:extLst>
            </p:cNvPr>
            <p:cNvSpPr/>
            <p:nvPr/>
          </p:nvSpPr>
          <p:spPr>
            <a:xfrm>
              <a:off x="10671245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1865E32-E35A-30CE-21D8-79C683F1E004}"/>
                </a:ext>
              </a:extLst>
            </p:cNvPr>
            <p:cNvSpPr/>
            <p:nvPr/>
          </p:nvSpPr>
          <p:spPr>
            <a:xfrm>
              <a:off x="10671245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8C11078-9365-600F-455A-B62050E9E4D0}"/>
                </a:ext>
              </a:extLst>
            </p:cNvPr>
            <p:cNvSpPr/>
            <p:nvPr/>
          </p:nvSpPr>
          <p:spPr>
            <a:xfrm>
              <a:off x="10671245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F3A4BF-3389-0A4B-620E-B711917CD122}"/>
                </a:ext>
              </a:extLst>
            </p:cNvPr>
            <p:cNvSpPr/>
            <p:nvPr/>
          </p:nvSpPr>
          <p:spPr>
            <a:xfrm>
              <a:off x="10671245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D35BB07-15C6-28B1-6521-6CA5591C2E70}"/>
                </a:ext>
              </a:extLst>
            </p:cNvPr>
            <p:cNvSpPr/>
            <p:nvPr/>
          </p:nvSpPr>
          <p:spPr>
            <a:xfrm>
              <a:off x="10671244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AFF4DC3-D418-30C1-E1EB-62090DDDF8EF}"/>
                </a:ext>
              </a:extLst>
            </p:cNvPr>
            <p:cNvSpPr/>
            <p:nvPr/>
          </p:nvSpPr>
          <p:spPr>
            <a:xfrm>
              <a:off x="10671246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420A1DD-AC3E-2E46-B602-C936605B4407}"/>
                </a:ext>
              </a:extLst>
            </p:cNvPr>
            <p:cNvSpPr/>
            <p:nvPr/>
          </p:nvSpPr>
          <p:spPr>
            <a:xfrm>
              <a:off x="10902493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34A65E9-1515-F7EB-10D5-9E67C3FC713A}"/>
                </a:ext>
              </a:extLst>
            </p:cNvPr>
            <p:cNvSpPr/>
            <p:nvPr/>
          </p:nvSpPr>
          <p:spPr>
            <a:xfrm>
              <a:off x="10902493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CDD646E-8E9E-CA8F-5834-09A683E57229}"/>
                </a:ext>
              </a:extLst>
            </p:cNvPr>
            <p:cNvSpPr/>
            <p:nvPr/>
          </p:nvSpPr>
          <p:spPr>
            <a:xfrm>
              <a:off x="10902493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227C9A-3D77-692B-ED18-7CCB9034045D}"/>
                </a:ext>
              </a:extLst>
            </p:cNvPr>
            <p:cNvSpPr/>
            <p:nvPr/>
          </p:nvSpPr>
          <p:spPr>
            <a:xfrm>
              <a:off x="10902493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49779E1-E4D5-048B-2291-060B5BDF1EFF}"/>
                </a:ext>
              </a:extLst>
            </p:cNvPr>
            <p:cNvSpPr/>
            <p:nvPr/>
          </p:nvSpPr>
          <p:spPr>
            <a:xfrm>
              <a:off x="10902486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6A6FA40-0B1E-B9BB-4CB5-E09AEBAF3EA4}"/>
                </a:ext>
              </a:extLst>
            </p:cNvPr>
            <p:cNvSpPr/>
            <p:nvPr/>
          </p:nvSpPr>
          <p:spPr>
            <a:xfrm>
              <a:off x="10902493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3A3C323-0B82-3CD2-5AAA-07A74C535235}"/>
                </a:ext>
              </a:extLst>
            </p:cNvPr>
            <p:cNvSpPr/>
            <p:nvPr/>
          </p:nvSpPr>
          <p:spPr>
            <a:xfrm>
              <a:off x="11133738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791F865-31B1-B702-B519-ED8B46539878}"/>
                </a:ext>
              </a:extLst>
            </p:cNvPr>
            <p:cNvSpPr/>
            <p:nvPr/>
          </p:nvSpPr>
          <p:spPr>
            <a:xfrm>
              <a:off x="11133738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1FBB85E-7096-EEAB-CAFC-5F41C97481D8}"/>
                </a:ext>
              </a:extLst>
            </p:cNvPr>
            <p:cNvSpPr/>
            <p:nvPr/>
          </p:nvSpPr>
          <p:spPr>
            <a:xfrm>
              <a:off x="11133738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877B890-EEE5-F39B-108F-1BA9E814FEB3}"/>
                </a:ext>
              </a:extLst>
            </p:cNvPr>
            <p:cNvSpPr/>
            <p:nvPr/>
          </p:nvSpPr>
          <p:spPr>
            <a:xfrm>
              <a:off x="11133738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588B705-32AC-1D94-6D2D-434E2B28BAEC}"/>
                </a:ext>
              </a:extLst>
            </p:cNvPr>
            <p:cNvSpPr/>
            <p:nvPr/>
          </p:nvSpPr>
          <p:spPr>
            <a:xfrm>
              <a:off x="11133738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D2C2833-E2C4-67A6-F37F-C65D680B7DA6}"/>
                </a:ext>
              </a:extLst>
            </p:cNvPr>
            <p:cNvSpPr/>
            <p:nvPr/>
          </p:nvSpPr>
          <p:spPr>
            <a:xfrm>
              <a:off x="11133728" y="6262229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7B9B9B3-82A8-C5AD-2646-2A6186EA74C8}"/>
                </a:ext>
              </a:extLst>
            </p:cNvPr>
            <p:cNvSpPr/>
            <p:nvPr/>
          </p:nvSpPr>
          <p:spPr>
            <a:xfrm>
              <a:off x="11364975" y="509451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57BF497-26B5-8587-56D3-881656A57BD3}"/>
                </a:ext>
              </a:extLst>
            </p:cNvPr>
            <p:cNvSpPr/>
            <p:nvPr/>
          </p:nvSpPr>
          <p:spPr>
            <a:xfrm>
              <a:off x="11364975" y="5328056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E505A13-94CC-0D84-20BA-5FC6B80573F6}"/>
                </a:ext>
              </a:extLst>
            </p:cNvPr>
            <p:cNvSpPr/>
            <p:nvPr/>
          </p:nvSpPr>
          <p:spPr>
            <a:xfrm>
              <a:off x="11364975" y="556160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19A6C87-F8EF-FF1A-A302-B9851AF00B9E}"/>
                </a:ext>
              </a:extLst>
            </p:cNvPr>
            <p:cNvSpPr/>
            <p:nvPr/>
          </p:nvSpPr>
          <p:spPr>
            <a:xfrm>
              <a:off x="11364975" y="579514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CD8465A-B9D2-C85E-68D4-504978413F09}"/>
                </a:ext>
              </a:extLst>
            </p:cNvPr>
            <p:cNvSpPr/>
            <p:nvPr/>
          </p:nvSpPr>
          <p:spPr>
            <a:xfrm>
              <a:off x="11364975" y="602868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CC043E2-93FC-DBD2-DFCE-B4A80B84F5D8}"/>
                </a:ext>
              </a:extLst>
            </p:cNvPr>
            <p:cNvSpPr/>
            <p:nvPr/>
          </p:nvSpPr>
          <p:spPr>
            <a:xfrm>
              <a:off x="11364993" y="6262226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166973A-8F05-3695-ADE8-6C017A33D5D8}"/>
                </a:ext>
              </a:extLst>
            </p:cNvPr>
            <p:cNvSpPr/>
            <p:nvPr/>
          </p:nvSpPr>
          <p:spPr>
            <a:xfrm>
              <a:off x="11596236" y="509451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B5252C0-CCA7-D776-79F5-53C8C5D5B50E}"/>
                </a:ext>
              </a:extLst>
            </p:cNvPr>
            <p:cNvSpPr/>
            <p:nvPr/>
          </p:nvSpPr>
          <p:spPr>
            <a:xfrm>
              <a:off x="11596236" y="532805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E62DFA1-9B7B-DBA0-9A51-E5EF1A7C752F}"/>
                </a:ext>
              </a:extLst>
            </p:cNvPr>
            <p:cNvSpPr/>
            <p:nvPr/>
          </p:nvSpPr>
          <p:spPr>
            <a:xfrm>
              <a:off x="11596286" y="5561595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2078D6C-04B3-F3EE-56FE-52CA23FCEDC7}"/>
                </a:ext>
              </a:extLst>
            </p:cNvPr>
            <p:cNvSpPr/>
            <p:nvPr/>
          </p:nvSpPr>
          <p:spPr>
            <a:xfrm>
              <a:off x="11596254" y="5795139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C7E2755-7BFD-36F6-BCE5-2AE413BD912F}"/>
                </a:ext>
              </a:extLst>
            </p:cNvPr>
            <p:cNvSpPr/>
            <p:nvPr/>
          </p:nvSpPr>
          <p:spPr>
            <a:xfrm>
              <a:off x="11596233" y="602867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16AB2DE-6054-2ADC-692A-531AED6AD66C}"/>
                </a:ext>
              </a:extLst>
            </p:cNvPr>
            <p:cNvSpPr/>
            <p:nvPr/>
          </p:nvSpPr>
          <p:spPr>
            <a:xfrm>
              <a:off x="11596213" y="626221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C994E71-0B51-E037-62B6-65D90BD5A6B2}"/>
              </a:ext>
            </a:extLst>
          </p:cNvPr>
          <p:cNvSpPr txBox="1"/>
          <p:nvPr/>
        </p:nvSpPr>
        <p:spPr>
          <a:xfrm>
            <a:off x="0" y="2921956"/>
            <a:ext cx="121920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b="1" dirty="0" err="1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Conclusão</a:t>
            </a:r>
            <a:endParaRPr lang="en-US" sz="8000" b="1" dirty="0">
              <a:solidFill>
                <a:srgbClr val="0070C0"/>
              </a:solidFill>
              <a:latin typeface="Sora" pitchFamily="2" charset="0"/>
              <a:ea typeface="Montserrat Black" charset="0"/>
              <a:cs typeface="Sora" pitchFamily="2" charset="0"/>
            </a:endParaRPr>
          </a:p>
          <a:p>
            <a:pPr algn="ctr"/>
            <a:endParaRPr lang="en-US" sz="8000" b="1" dirty="0">
              <a:solidFill>
                <a:srgbClr val="0070C0"/>
              </a:solidFill>
              <a:latin typeface="Sora" pitchFamily="2" charset="0"/>
              <a:ea typeface="Montserrat Black" charset="0"/>
              <a:cs typeface="Sora" pitchFamily="2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625CC031-F104-4A57-7A18-98C6BB1E4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62" y="299381"/>
            <a:ext cx="3798276" cy="6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05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FB230-C6F4-CA63-76AA-CFEE51F0C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813FBB9-DD20-21EF-4672-8F4D98281DE6}"/>
              </a:ext>
            </a:extLst>
          </p:cNvPr>
          <p:cNvGrpSpPr/>
          <p:nvPr/>
        </p:nvGrpSpPr>
        <p:grpSpPr>
          <a:xfrm>
            <a:off x="228832" y="238596"/>
            <a:ext cx="1679562" cy="1228504"/>
            <a:chOff x="9977509" y="5094511"/>
            <a:chExt cx="1679562" cy="122850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FE5A18-2108-CB82-1FD1-1FF7CAAEC769}"/>
                </a:ext>
              </a:extLst>
            </p:cNvPr>
            <p:cNvSpPr/>
            <p:nvPr/>
          </p:nvSpPr>
          <p:spPr>
            <a:xfrm>
              <a:off x="9977510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2CE6282-9E3E-859A-CB63-80EB043A7D31}"/>
                </a:ext>
              </a:extLst>
            </p:cNvPr>
            <p:cNvSpPr/>
            <p:nvPr/>
          </p:nvSpPr>
          <p:spPr>
            <a:xfrm>
              <a:off x="9977510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F84F8B-4C80-FAE8-07D7-0FDEC2B83528}"/>
                </a:ext>
              </a:extLst>
            </p:cNvPr>
            <p:cNvSpPr/>
            <p:nvPr/>
          </p:nvSpPr>
          <p:spPr>
            <a:xfrm>
              <a:off x="9977510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FB041C-F8F0-9097-C6B6-AF37D9919CA0}"/>
                </a:ext>
              </a:extLst>
            </p:cNvPr>
            <p:cNvSpPr/>
            <p:nvPr/>
          </p:nvSpPr>
          <p:spPr>
            <a:xfrm>
              <a:off x="9977510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B43EEF4-E74A-5B23-76EB-F8D61BA2135C}"/>
                </a:ext>
              </a:extLst>
            </p:cNvPr>
            <p:cNvSpPr/>
            <p:nvPr/>
          </p:nvSpPr>
          <p:spPr>
            <a:xfrm>
              <a:off x="9977510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22B10F3-3DDA-8BE8-C22F-865B0500FC8F}"/>
                </a:ext>
              </a:extLst>
            </p:cNvPr>
            <p:cNvSpPr/>
            <p:nvPr/>
          </p:nvSpPr>
          <p:spPr>
            <a:xfrm>
              <a:off x="9977509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C6C36BF-1449-E168-40E5-1E69433C238E}"/>
                </a:ext>
              </a:extLst>
            </p:cNvPr>
            <p:cNvSpPr/>
            <p:nvPr/>
          </p:nvSpPr>
          <p:spPr>
            <a:xfrm>
              <a:off x="10208755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CF2A1C5-748B-3C23-B785-2A8E709D42B5}"/>
                </a:ext>
              </a:extLst>
            </p:cNvPr>
            <p:cNvSpPr/>
            <p:nvPr/>
          </p:nvSpPr>
          <p:spPr>
            <a:xfrm>
              <a:off x="10208755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5347936-2A48-7B3B-F807-8B3F0D228666}"/>
                </a:ext>
              </a:extLst>
            </p:cNvPr>
            <p:cNvSpPr/>
            <p:nvPr/>
          </p:nvSpPr>
          <p:spPr>
            <a:xfrm>
              <a:off x="10208755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602A558-A508-E616-9482-E520671E2370}"/>
                </a:ext>
              </a:extLst>
            </p:cNvPr>
            <p:cNvSpPr/>
            <p:nvPr/>
          </p:nvSpPr>
          <p:spPr>
            <a:xfrm>
              <a:off x="10208755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013EFB2-F0FD-D90F-4FB1-99FD063D129B}"/>
                </a:ext>
              </a:extLst>
            </p:cNvPr>
            <p:cNvSpPr/>
            <p:nvPr/>
          </p:nvSpPr>
          <p:spPr>
            <a:xfrm>
              <a:off x="10208755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7F5B83-F7FD-F87B-FD98-B13D79BDB8A4}"/>
                </a:ext>
              </a:extLst>
            </p:cNvPr>
            <p:cNvSpPr/>
            <p:nvPr/>
          </p:nvSpPr>
          <p:spPr>
            <a:xfrm>
              <a:off x="10208754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F486DA2-5374-0CCA-66F2-AD9DBD106624}"/>
                </a:ext>
              </a:extLst>
            </p:cNvPr>
            <p:cNvSpPr/>
            <p:nvPr/>
          </p:nvSpPr>
          <p:spPr>
            <a:xfrm>
              <a:off x="10440000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0F4A1A5-9BE9-395C-5AB2-4A28C495D280}"/>
                </a:ext>
              </a:extLst>
            </p:cNvPr>
            <p:cNvSpPr/>
            <p:nvPr/>
          </p:nvSpPr>
          <p:spPr>
            <a:xfrm>
              <a:off x="10440000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59E666-1FBE-2E3C-B051-2E3C961608A3}"/>
                </a:ext>
              </a:extLst>
            </p:cNvPr>
            <p:cNvSpPr/>
            <p:nvPr/>
          </p:nvSpPr>
          <p:spPr>
            <a:xfrm>
              <a:off x="10440000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9F06BB6-4233-F572-5EFA-D590EEEABF7B}"/>
                </a:ext>
              </a:extLst>
            </p:cNvPr>
            <p:cNvSpPr/>
            <p:nvPr/>
          </p:nvSpPr>
          <p:spPr>
            <a:xfrm>
              <a:off x="10440000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CABC1E1-20BA-000C-084A-4B9DB1674529}"/>
                </a:ext>
              </a:extLst>
            </p:cNvPr>
            <p:cNvSpPr/>
            <p:nvPr/>
          </p:nvSpPr>
          <p:spPr>
            <a:xfrm>
              <a:off x="10440000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33A87A5-050E-FFF5-0621-E4B4D699617B}"/>
                </a:ext>
              </a:extLst>
            </p:cNvPr>
            <p:cNvSpPr/>
            <p:nvPr/>
          </p:nvSpPr>
          <p:spPr>
            <a:xfrm>
              <a:off x="10439999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91CCF34-7CBE-5E44-0A7E-EB6D17467F7C}"/>
                </a:ext>
              </a:extLst>
            </p:cNvPr>
            <p:cNvSpPr/>
            <p:nvPr/>
          </p:nvSpPr>
          <p:spPr>
            <a:xfrm>
              <a:off x="10671245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6354C66-C695-E0B2-00A2-3C13B15D6966}"/>
                </a:ext>
              </a:extLst>
            </p:cNvPr>
            <p:cNvSpPr/>
            <p:nvPr/>
          </p:nvSpPr>
          <p:spPr>
            <a:xfrm>
              <a:off x="10671245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B9757E6-12F1-02A8-6409-2B85A3EB2824}"/>
                </a:ext>
              </a:extLst>
            </p:cNvPr>
            <p:cNvSpPr/>
            <p:nvPr/>
          </p:nvSpPr>
          <p:spPr>
            <a:xfrm>
              <a:off x="10671245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9C7E014-6FD5-E0E8-4969-4FCBA790A4B2}"/>
                </a:ext>
              </a:extLst>
            </p:cNvPr>
            <p:cNvSpPr/>
            <p:nvPr/>
          </p:nvSpPr>
          <p:spPr>
            <a:xfrm>
              <a:off x="10671245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B1230EE-EF32-AFC2-50FA-D5CBA2DA6917}"/>
                </a:ext>
              </a:extLst>
            </p:cNvPr>
            <p:cNvSpPr/>
            <p:nvPr/>
          </p:nvSpPr>
          <p:spPr>
            <a:xfrm>
              <a:off x="10671244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55EBDED-B80F-C1A1-ABB4-4DECFC99F8B5}"/>
                </a:ext>
              </a:extLst>
            </p:cNvPr>
            <p:cNvSpPr/>
            <p:nvPr/>
          </p:nvSpPr>
          <p:spPr>
            <a:xfrm>
              <a:off x="10671246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F8F9D5B-983F-3479-AAF4-52D3B44E0C2F}"/>
                </a:ext>
              </a:extLst>
            </p:cNvPr>
            <p:cNvSpPr/>
            <p:nvPr/>
          </p:nvSpPr>
          <p:spPr>
            <a:xfrm>
              <a:off x="10902493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B34728E-D179-4F97-5350-FA059877E4C5}"/>
                </a:ext>
              </a:extLst>
            </p:cNvPr>
            <p:cNvSpPr/>
            <p:nvPr/>
          </p:nvSpPr>
          <p:spPr>
            <a:xfrm>
              <a:off x="10902493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794D27D-F6AC-0ECB-3825-1FF900B31956}"/>
                </a:ext>
              </a:extLst>
            </p:cNvPr>
            <p:cNvSpPr/>
            <p:nvPr/>
          </p:nvSpPr>
          <p:spPr>
            <a:xfrm>
              <a:off x="10902493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65992B7-3D50-007D-4DA0-70DE99B74321}"/>
                </a:ext>
              </a:extLst>
            </p:cNvPr>
            <p:cNvSpPr/>
            <p:nvPr/>
          </p:nvSpPr>
          <p:spPr>
            <a:xfrm>
              <a:off x="10902493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98E2014-333E-9C37-88A0-B77DF98C1CC1}"/>
                </a:ext>
              </a:extLst>
            </p:cNvPr>
            <p:cNvSpPr/>
            <p:nvPr/>
          </p:nvSpPr>
          <p:spPr>
            <a:xfrm>
              <a:off x="10902486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A7319E9-28C4-0249-951E-2A89D9E3F4FA}"/>
                </a:ext>
              </a:extLst>
            </p:cNvPr>
            <p:cNvSpPr/>
            <p:nvPr/>
          </p:nvSpPr>
          <p:spPr>
            <a:xfrm>
              <a:off x="10902493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6DB2C33-CA59-6C67-4630-7A6EF3758DF2}"/>
                </a:ext>
              </a:extLst>
            </p:cNvPr>
            <p:cNvSpPr/>
            <p:nvPr/>
          </p:nvSpPr>
          <p:spPr>
            <a:xfrm>
              <a:off x="11133738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C28E079-1D04-41AE-73D7-C6AFC6759488}"/>
                </a:ext>
              </a:extLst>
            </p:cNvPr>
            <p:cNvSpPr/>
            <p:nvPr/>
          </p:nvSpPr>
          <p:spPr>
            <a:xfrm>
              <a:off x="11133738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813B066-0095-5A56-A980-E78D6A080DB7}"/>
                </a:ext>
              </a:extLst>
            </p:cNvPr>
            <p:cNvSpPr/>
            <p:nvPr/>
          </p:nvSpPr>
          <p:spPr>
            <a:xfrm>
              <a:off x="11133738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6FE4DCD-6494-8E7A-E8C2-EF2AD0F4376A}"/>
                </a:ext>
              </a:extLst>
            </p:cNvPr>
            <p:cNvSpPr/>
            <p:nvPr/>
          </p:nvSpPr>
          <p:spPr>
            <a:xfrm>
              <a:off x="11133738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8A0231A-E0A7-A475-991F-3FE8EC6461EF}"/>
                </a:ext>
              </a:extLst>
            </p:cNvPr>
            <p:cNvSpPr/>
            <p:nvPr/>
          </p:nvSpPr>
          <p:spPr>
            <a:xfrm>
              <a:off x="11133738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AFC9F87-E23F-216E-FE80-1329B90FCCC4}"/>
                </a:ext>
              </a:extLst>
            </p:cNvPr>
            <p:cNvSpPr/>
            <p:nvPr/>
          </p:nvSpPr>
          <p:spPr>
            <a:xfrm>
              <a:off x="11133728" y="6262229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F6F733-54FA-1F49-F5B2-85B380786AEE}"/>
                </a:ext>
              </a:extLst>
            </p:cNvPr>
            <p:cNvSpPr/>
            <p:nvPr/>
          </p:nvSpPr>
          <p:spPr>
            <a:xfrm>
              <a:off x="11364975" y="509451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7EB8FE5-4192-E083-3F8A-19DF821A4524}"/>
                </a:ext>
              </a:extLst>
            </p:cNvPr>
            <p:cNvSpPr/>
            <p:nvPr/>
          </p:nvSpPr>
          <p:spPr>
            <a:xfrm>
              <a:off x="11364975" y="5328056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FEDC5E7-F0B0-900E-71EC-F512149753F2}"/>
                </a:ext>
              </a:extLst>
            </p:cNvPr>
            <p:cNvSpPr/>
            <p:nvPr/>
          </p:nvSpPr>
          <p:spPr>
            <a:xfrm>
              <a:off x="11364975" y="556160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0F48428-547E-E155-B220-110CC00CD121}"/>
                </a:ext>
              </a:extLst>
            </p:cNvPr>
            <p:cNvSpPr/>
            <p:nvPr/>
          </p:nvSpPr>
          <p:spPr>
            <a:xfrm>
              <a:off x="11364975" y="579514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C9EE5A5-26AF-44E5-288B-D0787AA02911}"/>
                </a:ext>
              </a:extLst>
            </p:cNvPr>
            <p:cNvSpPr/>
            <p:nvPr/>
          </p:nvSpPr>
          <p:spPr>
            <a:xfrm>
              <a:off x="11364975" y="602868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98F5C3C-0A1B-574A-7F29-746A9AEBC486}"/>
                </a:ext>
              </a:extLst>
            </p:cNvPr>
            <p:cNvSpPr/>
            <p:nvPr/>
          </p:nvSpPr>
          <p:spPr>
            <a:xfrm>
              <a:off x="11364993" y="6262226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EF8C10A-46B5-46A1-364B-4A2ECDC0BDFC}"/>
                </a:ext>
              </a:extLst>
            </p:cNvPr>
            <p:cNvSpPr/>
            <p:nvPr/>
          </p:nvSpPr>
          <p:spPr>
            <a:xfrm>
              <a:off x="11596236" y="509451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EFFD788-9B51-E140-6850-3A30ED468E4F}"/>
                </a:ext>
              </a:extLst>
            </p:cNvPr>
            <p:cNvSpPr/>
            <p:nvPr/>
          </p:nvSpPr>
          <p:spPr>
            <a:xfrm>
              <a:off x="11596236" y="532805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7A264B3-6A13-C58C-848E-6F63CF0D10AE}"/>
                </a:ext>
              </a:extLst>
            </p:cNvPr>
            <p:cNvSpPr/>
            <p:nvPr/>
          </p:nvSpPr>
          <p:spPr>
            <a:xfrm>
              <a:off x="11596286" y="5561595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9D3E33F-0957-4141-900F-0907532F1AA4}"/>
                </a:ext>
              </a:extLst>
            </p:cNvPr>
            <p:cNvSpPr/>
            <p:nvPr/>
          </p:nvSpPr>
          <p:spPr>
            <a:xfrm>
              <a:off x="11596254" y="5795139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27720D9-985E-B0B3-30D1-78E08E6486EA}"/>
                </a:ext>
              </a:extLst>
            </p:cNvPr>
            <p:cNvSpPr/>
            <p:nvPr/>
          </p:nvSpPr>
          <p:spPr>
            <a:xfrm>
              <a:off x="11596233" y="602867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542415D-DFAA-1435-2842-624E721473C9}"/>
                </a:ext>
              </a:extLst>
            </p:cNvPr>
            <p:cNvSpPr/>
            <p:nvPr/>
          </p:nvSpPr>
          <p:spPr>
            <a:xfrm>
              <a:off x="11596213" y="626221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550F80D-6B6B-5F9B-AB9A-A1EE547F61BA}"/>
              </a:ext>
            </a:extLst>
          </p:cNvPr>
          <p:cNvSpPr txBox="1"/>
          <p:nvPr/>
        </p:nvSpPr>
        <p:spPr>
          <a:xfrm>
            <a:off x="0" y="1690850"/>
            <a:ext cx="12192000" cy="5016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b="1" dirty="0" err="1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Considerações</a:t>
            </a:r>
            <a:r>
              <a:rPr lang="en-US" sz="8000" b="1" dirty="0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:</a:t>
            </a:r>
          </a:p>
          <a:p>
            <a:pPr algn="ctr"/>
            <a:r>
              <a:rPr lang="en-US" sz="8000" b="1" dirty="0" err="1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Pessoais</a:t>
            </a:r>
            <a:r>
              <a:rPr lang="en-US" sz="8000" b="1" dirty="0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, </a:t>
            </a:r>
            <a:r>
              <a:rPr lang="en-US" sz="8000" b="1" dirty="0" err="1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superações</a:t>
            </a:r>
            <a:r>
              <a:rPr lang="en-US" sz="8000" b="1" dirty="0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, </a:t>
            </a:r>
            <a:r>
              <a:rPr lang="en-US" sz="8000" b="1" dirty="0" err="1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trabalhos</a:t>
            </a:r>
            <a:r>
              <a:rPr lang="en-US" sz="8000" b="1" dirty="0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 </a:t>
            </a:r>
            <a:r>
              <a:rPr lang="en-US" sz="8000" b="1" dirty="0" err="1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futuros</a:t>
            </a:r>
            <a:endParaRPr lang="en-US" sz="8000" b="1" dirty="0">
              <a:solidFill>
                <a:srgbClr val="0070C0"/>
              </a:solidFill>
              <a:latin typeface="Sora" pitchFamily="2" charset="0"/>
              <a:ea typeface="Montserrat Black" charset="0"/>
              <a:cs typeface="Sora" pitchFamily="2" charset="0"/>
            </a:endParaRPr>
          </a:p>
          <a:p>
            <a:pPr algn="ctr"/>
            <a:endParaRPr lang="en-US" sz="8000" b="1" dirty="0">
              <a:solidFill>
                <a:srgbClr val="0070C0"/>
              </a:solidFill>
              <a:latin typeface="Sora" pitchFamily="2" charset="0"/>
              <a:ea typeface="Montserrat Black" charset="0"/>
              <a:cs typeface="Sora" pitchFamily="2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A7AA835D-0DD4-0D5F-5884-CFB5028DE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62" y="299381"/>
            <a:ext cx="3798276" cy="6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1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C75888B-0C19-A7D2-7590-DFB128730E24}"/>
              </a:ext>
            </a:extLst>
          </p:cNvPr>
          <p:cNvGrpSpPr/>
          <p:nvPr/>
        </p:nvGrpSpPr>
        <p:grpSpPr>
          <a:xfrm>
            <a:off x="228832" y="238596"/>
            <a:ext cx="1679562" cy="1228504"/>
            <a:chOff x="9977509" y="5094511"/>
            <a:chExt cx="1679562" cy="122850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F513074-1AE9-F8BF-914C-84F1EFBF29F1}"/>
                </a:ext>
              </a:extLst>
            </p:cNvPr>
            <p:cNvSpPr/>
            <p:nvPr/>
          </p:nvSpPr>
          <p:spPr>
            <a:xfrm>
              <a:off x="9977510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AC58C61-3860-0867-61B9-25559FB48E4A}"/>
                </a:ext>
              </a:extLst>
            </p:cNvPr>
            <p:cNvSpPr/>
            <p:nvPr/>
          </p:nvSpPr>
          <p:spPr>
            <a:xfrm>
              <a:off x="9977510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B83E7ED-0E18-1956-B5D0-E06858C5E098}"/>
                </a:ext>
              </a:extLst>
            </p:cNvPr>
            <p:cNvSpPr/>
            <p:nvPr/>
          </p:nvSpPr>
          <p:spPr>
            <a:xfrm>
              <a:off x="9977510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BE15ECC-95A9-F22F-A0B7-C93F112A81EA}"/>
                </a:ext>
              </a:extLst>
            </p:cNvPr>
            <p:cNvSpPr/>
            <p:nvPr/>
          </p:nvSpPr>
          <p:spPr>
            <a:xfrm>
              <a:off x="9977510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77F56CB-335F-75A1-71E3-AE9C90A9698A}"/>
                </a:ext>
              </a:extLst>
            </p:cNvPr>
            <p:cNvSpPr/>
            <p:nvPr/>
          </p:nvSpPr>
          <p:spPr>
            <a:xfrm>
              <a:off x="9977510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BB9D04B-3011-6567-173D-53B447C9E579}"/>
                </a:ext>
              </a:extLst>
            </p:cNvPr>
            <p:cNvSpPr/>
            <p:nvPr/>
          </p:nvSpPr>
          <p:spPr>
            <a:xfrm>
              <a:off x="9977509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E2E76F-D079-F5A9-987A-74E45452247C}"/>
                </a:ext>
              </a:extLst>
            </p:cNvPr>
            <p:cNvSpPr/>
            <p:nvPr/>
          </p:nvSpPr>
          <p:spPr>
            <a:xfrm>
              <a:off x="10208755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F7925B6-AA2E-0D38-9654-5FEEECE98FE2}"/>
                </a:ext>
              </a:extLst>
            </p:cNvPr>
            <p:cNvSpPr/>
            <p:nvPr/>
          </p:nvSpPr>
          <p:spPr>
            <a:xfrm>
              <a:off x="10208755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6E3E206-5359-A958-7767-F01D5E1476F2}"/>
                </a:ext>
              </a:extLst>
            </p:cNvPr>
            <p:cNvSpPr/>
            <p:nvPr/>
          </p:nvSpPr>
          <p:spPr>
            <a:xfrm>
              <a:off x="10208755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F5D1659-E712-1320-097C-A39B7761029A}"/>
                </a:ext>
              </a:extLst>
            </p:cNvPr>
            <p:cNvSpPr/>
            <p:nvPr/>
          </p:nvSpPr>
          <p:spPr>
            <a:xfrm>
              <a:off x="10208755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46E96B3-B204-60CC-4617-99A19E7175A0}"/>
                </a:ext>
              </a:extLst>
            </p:cNvPr>
            <p:cNvSpPr/>
            <p:nvPr/>
          </p:nvSpPr>
          <p:spPr>
            <a:xfrm>
              <a:off x="10208755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34F6622-5464-1940-07CE-CB39B7F3F829}"/>
                </a:ext>
              </a:extLst>
            </p:cNvPr>
            <p:cNvSpPr/>
            <p:nvPr/>
          </p:nvSpPr>
          <p:spPr>
            <a:xfrm>
              <a:off x="10208754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69ECEBE-5C92-D91C-355E-E1ADCE1243DE}"/>
                </a:ext>
              </a:extLst>
            </p:cNvPr>
            <p:cNvSpPr/>
            <p:nvPr/>
          </p:nvSpPr>
          <p:spPr>
            <a:xfrm>
              <a:off x="10440000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5D5AF8-F5FC-2F7F-68C9-B9BCA25910B2}"/>
                </a:ext>
              </a:extLst>
            </p:cNvPr>
            <p:cNvSpPr/>
            <p:nvPr/>
          </p:nvSpPr>
          <p:spPr>
            <a:xfrm>
              <a:off x="10440000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58662BC-C845-8BF1-1828-646F48FDD3DA}"/>
                </a:ext>
              </a:extLst>
            </p:cNvPr>
            <p:cNvSpPr/>
            <p:nvPr/>
          </p:nvSpPr>
          <p:spPr>
            <a:xfrm>
              <a:off x="10440000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4801626-E28C-0B5E-EDEB-CFC627545F99}"/>
                </a:ext>
              </a:extLst>
            </p:cNvPr>
            <p:cNvSpPr/>
            <p:nvPr/>
          </p:nvSpPr>
          <p:spPr>
            <a:xfrm>
              <a:off x="10440000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4B2125A-127C-D3B7-3049-2E1EDE50A285}"/>
                </a:ext>
              </a:extLst>
            </p:cNvPr>
            <p:cNvSpPr/>
            <p:nvPr/>
          </p:nvSpPr>
          <p:spPr>
            <a:xfrm>
              <a:off x="10440000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F26AA-9A20-78A7-8DEA-6B7E901849BE}"/>
                </a:ext>
              </a:extLst>
            </p:cNvPr>
            <p:cNvSpPr/>
            <p:nvPr/>
          </p:nvSpPr>
          <p:spPr>
            <a:xfrm>
              <a:off x="10439999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FEA3DF8-1DAB-3F6F-FC44-B92F9A795377}"/>
                </a:ext>
              </a:extLst>
            </p:cNvPr>
            <p:cNvSpPr/>
            <p:nvPr/>
          </p:nvSpPr>
          <p:spPr>
            <a:xfrm>
              <a:off x="10671245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37BCB86-8188-965B-1829-832F6C9178C8}"/>
                </a:ext>
              </a:extLst>
            </p:cNvPr>
            <p:cNvSpPr/>
            <p:nvPr/>
          </p:nvSpPr>
          <p:spPr>
            <a:xfrm>
              <a:off x="10671245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7323-F580-20E4-AB7C-5546A9AC88E6}"/>
                </a:ext>
              </a:extLst>
            </p:cNvPr>
            <p:cNvSpPr/>
            <p:nvPr/>
          </p:nvSpPr>
          <p:spPr>
            <a:xfrm>
              <a:off x="10671245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A3D1AA0-622A-2220-E372-F2DA3B1A6BC7}"/>
                </a:ext>
              </a:extLst>
            </p:cNvPr>
            <p:cNvSpPr/>
            <p:nvPr/>
          </p:nvSpPr>
          <p:spPr>
            <a:xfrm>
              <a:off x="10671245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F781165-01A4-90A8-2B6D-76A15D481487}"/>
                </a:ext>
              </a:extLst>
            </p:cNvPr>
            <p:cNvSpPr/>
            <p:nvPr/>
          </p:nvSpPr>
          <p:spPr>
            <a:xfrm>
              <a:off x="10671244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C54B385-45D5-A6A8-3BF9-A7810CD1383B}"/>
                </a:ext>
              </a:extLst>
            </p:cNvPr>
            <p:cNvSpPr/>
            <p:nvPr/>
          </p:nvSpPr>
          <p:spPr>
            <a:xfrm>
              <a:off x="10671246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8140E62-2709-A006-EE08-0EF104938D27}"/>
                </a:ext>
              </a:extLst>
            </p:cNvPr>
            <p:cNvSpPr/>
            <p:nvPr/>
          </p:nvSpPr>
          <p:spPr>
            <a:xfrm>
              <a:off x="10902493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2D31AB1-33D3-256B-4298-F4F556659B43}"/>
                </a:ext>
              </a:extLst>
            </p:cNvPr>
            <p:cNvSpPr/>
            <p:nvPr/>
          </p:nvSpPr>
          <p:spPr>
            <a:xfrm>
              <a:off x="10902493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9419E57-12D3-1F8E-D125-96D3654CC268}"/>
                </a:ext>
              </a:extLst>
            </p:cNvPr>
            <p:cNvSpPr/>
            <p:nvPr/>
          </p:nvSpPr>
          <p:spPr>
            <a:xfrm>
              <a:off x="10902493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C4A5362-5CC3-F771-36CC-34241D1D2CB6}"/>
                </a:ext>
              </a:extLst>
            </p:cNvPr>
            <p:cNvSpPr/>
            <p:nvPr/>
          </p:nvSpPr>
          <p:spPr>
            <a:xfrm>
              <a:off x="10902493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1316371-B078-405B-9EF2-18FDC8BB3800}"/>
                </a:ext>
              </a:extLst>
            </p:cNvPr>
            <p:cNvSpPr/>
            <p:nvPr/>
          </p:nvSpPr>
          <p:spPr>
            <a:xfrm>
              <a:off x="10902486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8FBF052-F304-2144-3570-DEA9A7F74305}"/>
                </a:ext>
              </a:extLst>
            </p:cNvPr>
            <p:cNvSpPr/>
            <p:nvPr/>
          </p:nvSpPr>
          <p:spPr>
            <a:xfrm>
              <a:off x="10902493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ABD8AFA-A17C-5B8A-EA99-A8723B158B98}"/>
                </a:ext>
              </a:extLst>
            </p:cNvPr>
            <p:cNvSpPr/>
            <p:nvPr/>
          </p:nvSpPr>
          <p:spPr>
            <a:xfrm>
              <a:off x="11133738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5D75F45-AF34-B204-6669-60551B071ACB}"/>
                </a:ext>
              </a:extLst>
            </p:cNvPr>
            <p:cNvSpPr/>
            <p:nvPr/>
          </p:nvSpPr>
          <p:spPr>
            <a:xfrm>
              <a:off x="11133738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F24A0E4-B14D-28D8-00F5-16EB0F372F48}"/>
                </a:ext>
              </a:extLst>
            </p:cNvPr>
            <p:cNvSpPr/>
            <p:nvPr/>
          </p:nvSpPr>
          <p:spPr>
            <a:xfrm>
              <a:off x="11133738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3BF2804-BDAF-6019-2E66-320CBDFCA9EA}"/>
                </a:ext>
              </a:extLst>
            </p:cNvPr>
            <p:cNvSpPr/>
            <p:nvPr/>
          </p:nvSpPr>
          <p:spPr>
            <a:xfrm>
              <a:off x="11133738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31475F8-E32C-60E3-168A-128A5227D40B}"/>
                </a:ext>
              </a:extLst>
            </p:cNvPr>
            <p:cNvSpPr/>
            <p:nvPr/>
          </p:nvSpPr>
          <p:spPr>
            <a:xfrm>
              <a:off x="11133738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A21A8AA-1DE8-5A84-4690-C8E15EBC001C}"/>
                </a:ext>
              </a:extLst>
            </p:cNvPr>
            <p:cNvSpPr/>
            <p:nvPr/>
          </p:nvSpPr>
          <p:spPr>
            <a:xfrm>
              <a:off x="11133728" y="6262229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01973CC-B522-FF41-8AC7-EA49A9C2C51B}"/>
                </a:ext>
              </a:extLst>
            </p:cNvPr>
            <p:cNvSpPr/>
            <p:nvPr/>
          </p:nvSpPr>
          <p:spPr>
            <a:xfrm>
              <a:off x="11364975" y="509451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D6A47D5-E84F-786F-5953-9B00AF83C896}"/>
                </a:ext>
              </a:extLst>
            </p:cNvPr>
            <p:cNvSpPr/>
            <p:nvPr/>
          </p:nvSpPr>
          <p:spPr>
            <a:xfrm>
              <a:off x="11364975" y="5328056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FC1D1E4-AC92-7DD3-AB71-4F69F40DEBD6}"/>
                </a:ext>
              </a:extLst>
            </p:cNvPr>
            <p:cNvSpPr/>
            <p:nvPr/>
          </p:nvSpPr>
          <p:spPr>
            <a:xfrm>
              <a:off x="11364975" y="556160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F82F9F0-8EA0-B5F0-5D6C-D5635F8C709D}"/>
                </a:ext>
              </a:extLst>
            </p:cNvPr>
            <p:cNvSpPr/>
            <p:nvPr/>
          </p:nvSpPr>
          <p:spPr>
            <a:xfrm>
              <a:off x="11364975" y="579514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16FEECA-0BF2-803B-4C8D-95A10DB0F3AD}"/>
                </a:ext>
              </a:extLst>
            </p:cNvPr>
            <p:cNvSpPr/>
            <p:nvPr/>
          </p:nvSpPr>
          <p:spPr>
            <a:xfrm>
              <a:off x="11364975" y="602868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143B263-39A2-4149-0CCC-BD8841197A2E}"/>
                </a:ext>
              </a:extLst>
            </p:cNvPr>
            <p:cNvSpPr/>
            <p:nvPr/>
          </p:nvSpPr>
          <p:spPr>
            <a:xfrm>
              <a:off x="11364993" y="6262226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7F8A9D7-1B35-40F9-E6C0-88426B3B0531}"/>
                </a:ext>
              </a:extLst>
            </p:cNvPr>
            <p:cNvSpPr/>
            <p:nvPr/>
          </p:nvSpPr>
          <p:spPr>
            <a:xfrm>
              <a:off x="11596236" y="509451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6FF182E-631B-721E-2740-8AFF7CAAD293}"/>
                </a:ext>
              </a:extLst>
            </p:cNvPr>
            <p:cNvSpPr/>
            <p:nvPr/>
          </p:nvSpPr>
          <p:spPr>
            <a:xfrm>
              <a:off x="11596236" y="532805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A04D104-809B-E7B6-C712-D9B7BB6B27AC}"/>
                </a:ext>
              </a:extLst>
            </p:cNvPr>
            <p:cNvSpPr/>
            <p:nvPr/>
          </p:nvSpPr>
          <p:spPr>
            <a:xfrm>
              <a:off x="11596286" y="5561595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67CE506-F1C7-CF6B-05FB-702982D42194}"/>
                </a:ext>
              </a:extLst>
            </p:cNvPr>
            <p:cNvSpPr/>
            <p:nvPr/>
          </p:nvSpPr>
          <p:spPr>
            <a:xfrm>
              <a:off x="11596254" y="5795139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3EFF074-C813-80EF-33B3-A7B61E9FDAAE}"/>
                </a:ext>
              </a:extLst>
            </p:cNvPr>
            <p:cNvSpPr/>
            <p:nvPr/>
          </p:nvSpPr>
          <p:spPr>
            <a:xfrm>
              <a:off x="11596233" y="602867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AA27136-1458-C533-48DD-9DA7CD052D5C}"/>
                </a:ext>
              </a:extLst>
            </p:cNvPr>
            <p:cNvSpPr/>
            <p:nvPr/>
          </p:nvSpPr>
          <p:spPr>
            <a:xfrm>
              <a:off x="11596213" y="626221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4F2F2009-E064-4E01-B155-CCBB76DDF8B0}"/>
              </a:ext>
            </a:extLst>
          </p:cNvPr>
          <p:cNvSpPr txBox="1"/>
          <p:nvPr/>
        </p:nvSpPr>
        <p:spPr>
          <a:xfrm>
            <a:off x="0" y="2376311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Tema: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7E7611-07DD-924A-4E5A-57C6B856D972}"/>
              </a:ext>
            </a:extLst>
          </p:cNvPr>
          <p:cNvSpPr txBox="1"/>
          <p:nvPr/>
        </p:nvSpPr>
        <p:spPr>
          <a:xfrm>
            <a:off x="1415443" y="5518661"/>
            <a:ext cx="9144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spc="300" dirty="0" err="1">
                <a:latin typeface="Sora" pitchFamily="2" charset="0"/>
                <a:ea typeface="Lato Medium" panose="020F0502020204030203" pitchFamily="34" charset="0"/>
                <a:cs typeface="Sora" pitchFamily="2" charset="0"/>
              </a:rPr>
              <a:t>Aluno</a:t>
            </a:r>
            <a:r>
              <a:rPr lang="en-US" sz="2000" spc="300" dirty="0">
                <a:latin typeface="Sora" pitchFamily="2" charset="0"/>
                <a:ea typeface="Lato Medium" panose="020F0502020204030203" pitchFamily="34" charset="0"/>
                <a:cs typeface="Sora" pitchFamily="2" charset="0"/>
              </a:rPr>
              <a:t>: Nome </a:t>
            </a:r>
            <a:r>
              <a:rPr lang="en-US" sz="2000" spc="300" dirty="0" err="1">
                <a:latin typeface="Sora" pitchFamily="2" charset="0"/>
                <a:ea typeface="Lato Medium" panose="020F0502020204030203" pitchFamily="34" charset="0"/>
                <a:cs typeface="Sora" pitchFamily="2" charset="0"/>
              </a:rPr>
              <a:t>Completo</a:t>
            </a:r>
            <a:r>
              <a:rPr lang="en-US" sz="2000" spc="300" dirty="0">
                <a:latin typeface="Sora" pitchFamily="2" charset="0"/>
                <a:ea typeface="Lato Medium" panose="020F0502020204030203" pitchFamily="34" charset="0"/>
                <a:cs typeface="Sora" pitchFamily="2" charset="0"/>
              </a:rPr>
              <a:t> 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EDA2296A-3879-06AD-1C0C-75D7C3088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62" y="299381"/>
            <a:ext cx="3798276" cy="603159"/>
          </a:xfrm>
          <a:prstGeom prst="rect">
            <a:avLst/>
          </a:prstGeom>
        </p:spPr>
      </p:pic>
      <p:sp>
        <p:nvSpPr>
          <p:cNvPr id="2" name="TextBox 69">
            <a:extLst>
              <a:ext uri="{FF2B5EF4-FFF2-40B4-BE49-F238E27FC236}">
                <a16:creationId xmlns:a16="http://schemas.microsoft.com/office/drawing/2014/main" id="{EB6709A0-7643-6868-8F7D-718FF2C54797}"/>
              </a:ext>
            </a:extLst>
          </p:cNvPr>
          <p:cNvSpPr txBox="1"/>
          <p:nvPr/>
        </p:nvSpPr>
        <p:spPr>
          <a:xfrm>
            <a:off x="1184201" y="5974260"/>
            <a:ext cx="9144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spc="300" dirty="0">
                <a:latin typeface="Sora" pitchFamily="2" charset="0"/>
                <a:ea typeface="Lato Medium" panose="020F0502020204030203" pitchFamily="34" charset="0"/>
                <a:cs typeface="Sora" pitchFamily="2" charset="0"/>
              </a:rPr>
              <a:t>26/02/2025</a:t>
            </a:r>
          </a:p>
        </p:txBody>
      </p:sp>
    </p:spTree>
    <p:extLst>
      <p:ext uri="{BB962C8B-B14F-4D97-AF65-F5344CB8AC3E}">
        <p14:creationId xmlns:p14="http://schemas.microsoft.com/office/powerpoint/2010/main" val="188890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542E3-D8CA-7114-82B3-25A6EACA2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DDBD7B1-A61A-0C81-7AAE-3BDDE4CB6AE1}"/>
              </a:ext>
            </a:extLst>
          </p:cNvPr>
          <p:cNvGrpSpPr/>
          <p:nvPr/>
        </p:nvGrpSpPr>
        <p:grpSpPr>
          <a:xfrm>
            <a:off x="228832" y="238596"/>
            <a:ext cx="1679562" cy="1228504"/>
            <a:chOff x="9977509" y="5094511"/>
            <a:chExt cx="1679562" cy="122850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738C612-7532-33FA-A190-1990F4E86A41}"/>
                </a:ext>
              </a:extLst>
            </p:cNvPr>
            <p:cNvSpPr/>
            <p:nvPr/>
          </p:nvSpPr>
          <p:spPr>
            <a:xfrm>
              <a:off x="9977510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987FB4-AF43-D9AF-D4DF-B02BA84CEAFD}"/>
                </a:ext>
              </a:extLst>
            </p:cNvPr>
            <p:cNvSpPr/>
            <p:nvPr/>
          </p:nvSpPr>
          <p:spPr>
            <a:xfrm>
              <a:off x="9977510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3FC493-5F35-EC8B-606E-995195E5FBC6}"/>
                </a:ext>
              </a:extLst>
            </p:cNvPr>
            <p:cNvSpPr/>
            <p:nvPr/>
          </p:nvSpPr>
          <p:spPr>
            <a:xfrm>
              <a:off x="9977510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884C9-0D6B-E6C5-81F3-BF56995F652B}"/>
                </a:ext>
              </a:extLst>
            </p:cNvPr>
            <p:cNvSpPr/>
            <p:nvPr/>
          </p:nvSpPr>
          <p:spPr>
            <a:xfrm>
              <a:off x="9977510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27925F-C4EA-9260-C621-F870B837F788}"/>
                </a:ext>
              </a:extLst>
            </p:cNvPr>
            <p:cNvSpPr/>
            <p:nvPr/>
          </p:nvSpPr>
          <p:spPr>
            <a:xfrm>
              <a:off x="9977510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E181925-2DDD-E704-B152-C37390709C64}"/>
                </a:ext>
              </a:extLst>
            </p:cNvPr>
            <p:cNvSpPr/>
            <p:nvPr/>
          </p:nvSpPr>
          <p:spPr>
            <a:xfrm>
              <a:off x="9977509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5A39515-8A1D-E250-A346-5DADC0898634}"/>
                </a:ext>
              </a:extLst>
            </p:cNvPr>
            <p:cNvSpPr/>
            <p:nvPr/>
          </p:nvSpPr>
          <p:spPr>
            <a:xfrm>
              <a:off x="10208755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F369A7D-CB10-34D4-A746-197631AF2991}"/>
                </a:ext>
              </a:extLst>
            </p:cNvPr>
            <p:cNvSpPr/>
            <p:nvPr/>
          </p:nvSpPr>
          <p:spPr>
            <a:xfrm>
              <a:off x="10208755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6241E8F-464F-B336-5CC1-32746651A4DF}"/>
                </a:ext>
              </a:extLst>
            </p:cNvPr>
            <p:cNvSpPr/>
            <p:nvPr/>
          </p:nvSpPr>
          <p:spPr>
            <a:xfrm>
              <a:off x="10208755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1C6B167-25C1-6C99-4CD0-BEC6FC4535EC}"/>
                </a:ext>
              </a:extLst>
            </p:cNvPr>
            <p:cNvSpPr/>
            <p:nvPr/>
          </p:nvSpPr>
          <p:spPr>
            <a:xfrm>
              <a:off x="10208755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E3EB0CA-B517-3411-F648-8B7246555435}"/>
                </a:ext>
              </a:extLst>
            </p:cNvPr>
            <p:cNvSpPr/>
            <p:nvPr/>
          </p:nvSpPr>
          <p:spPr>
            <a:xfrm>
              <a:off x="10208755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59D85BA-0E94-05A3-8D02-4E9C5B597A99}"/>
                </a:ext>
              </a:extLst>
            </p:cNvPr>
            <p:cNvSpPr/>
            <p:nvPr/>
          </p:nvSpPr>
          <p:spPr>
            <a:xfrm>
              <a:off x="10208754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FAB7863-8DB7-A9F5-F41B-4E3F6AF2E4E4}"/>
                </a:ext>
              </a:extLst>
            </p:cNvPr>
            <p:cNvSpPr/>
            <p:nvPr/>
          </p:nvSpPr>
          <p:spPr>
            <a:xfrm>
              <a:off x="10440000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0CA97C3-957B-6299-9895-A58438450DFA}"/>
                </a:ext>
              </a:extLst>
            </p:cNvPr>
            <p:cNvSpPr/>
            <p:nvPr/>
          </p:nvSpPr>
          <p:spPr>
            <a:xfrm>
              <a:off x="10440000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0AED80-3108-24F5-0558-9C3373D29F7A}"/>
                </a:ext>
              </a:extLst>
            </p:cNvPr>
            <p:cNvSpPr/>
            <p:nvPr/>
          </p:nvSpPr>
          <p:spPr>
            <a:xfrm>
              <a:off x="10440000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189A449-B1C4-11EB-F085-D681B1D80C7A}"/>
                </a:ext>
              </a:extLst>
            </p:cNvPr>
            <p:cNvSpPr/>
            <p:nvPr/>
          </p:nvSpPr>
          <p:spPr>
            <a:xfrm>
              <a:off x="10440000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C99F2FE-B6DA-3AB9-5EB5-8A1F67609C2C}"/>
                </a:ext>
              </a:extLst>
            </p:cNvPr>
            <p:cNvSpPr/>
            <p:nvPr/>
          </p:nvSpPr>
          <p:spPr>
            <a:xfrm>
              <a:off x="10440000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9710C66-B8FD-ADE7-BA69-1930D42D96C4}"/>
                </a:ext>
              </a:extLst>
            </p:cNvPr>
            <p:cNvSpPr/>
            <p:nvPr/>
          </p:nvSpPr>
          <p:spPr>
            <a:xfrm>
              <a:off x="10439999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FE4DD0-D678-204F-7E95-74AFED968499}"/>
                </a:ext>
              </a:extLst>
            </p:cNvPr>
            <p:cNvSpPr/>
            <p:nvPr/>
          </p:nvSpPr>
          <p:spPr>
            <a:xfrm>
              <a:off x="10671245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D9BBD88-207D-DCB5-519F-55B686E734B1}"/>
                </a:ext>
              </a:extLst>
            </p:cNvPr>
            <p:cNvSpPr/>
            <p:nvPr/>
          </p:nvSpPr>
          <p:spPr>
            <a:xfrm>
              <a:off x="10671245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6387FCA-4378-6DD0-D672-5399076713B7}"/>
                </a:ext>
              </a:extLst>
            </p:cNvPr>
            <p:cNvSpPr/>
            <p:nvPr/>
          </p:nvSpPr>
          <p:spPr>
            <a:xfrm>
              <a:off x="10671245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68FF0D0-A393-6E7C-3D7E-6175AFA8DDD6}"/>
                </a:ext>
              </a:extLst>
            </p:cNvPr>
            <p:cNvSpPr/>
            <p:nvPr/>
          </p:nvSpPr>
          <p:spPr>
            <a:xfrm>
              <a:off x="10671245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B27EB0F-E967-39C6-71A6-31B43F04C6E3}"/>
                </a:ext>
              </a:extLst>
            </p:cNvPr>
            <p:cNvSpPr/>
            <p:nvPr/>
          </p:nvSpPr>
          <p:spPr>
            <a:xfrm>
              <a:off x="10671244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64B9481-D79A-33A7-C23B-4140C45D72C9}"/>
                </a:ext>
              </a:extLst>
            </p:cNvPr>
            <p:cNvSpPr/>
            <p:nvPr/>
          </p:nvSpPr>
          <p:spPr>
            <a:xfrm>
              <a:off x="10671246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108FDA-2862-5FF6-E146-73829F67540A}"/>
                </a:ext>
              </a:extLst>
            </p:cNvPr>
            <p:cNvSpPr/>
            <p:nvPr/>
          </p:nvSpPr>
          <p:spPr>
            <a:xfrm>
              <a:off x="10902493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DB04A69-BF7F-EDFC-6E00-9A61ADBA215D}"/>
                </a:ext>
              </a:extLst>
            </p:cNvPr>
            <p:cNvSpPr/>
            <p:nvPr/>
          </p:nvSpPr>
          <p:spPr>
            <a:xfrm>
              <a:off x="10902493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6FCBFC3-6C91-A175-868F-CA3E777DCD9D}"/>
                </a:ext>
              </a:extLst>
            </p:cNvPr>
            <p:cNvSpPr/>
            <p:nvPr/>
          </p:nvSpPr>
          <p:spPr>
            <a:xfrm>
              <a:off x="10902493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2A6A574-7432-AB3D-13B3-2DFE95FBE449}"/>
                </a:ext>
              </a:extLst>
            </p:cNvPr>
            <p:cNvSpPr/>
            <p:nvPr/>
          </p:nvSpPr>
          <p:spPr>
            <a:xfrm>
              <a:off x="10902493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8DF962F-398B-198B-74FF-F301787425D2}"/>
                </a:ext>
              </a:extLst>
            </p:cNvPr>
            <p:cNvSpPr/>
            <p:nvPr/>
          </p:nvSpPr>
          <p:spPr>
            <a:xfrm>
              <a:off x="10902486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D8B7E49-2DAE-0D87-1BA8-2BE396DF2B92}"/>
                </a:ext>
              </a:extLst>
            </p:cNvPr>
            <p:cNvSpPr/>
            <p:nvPr/>
          </p:nvSpPr>
          <p:spPr>
            <a:xfrm>
              <a:off x="10902493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345F6A4-2639-691D-7B29-767803ADAE7F}"/>
                </a:ext>
              </a:extLst>
            </p:cNvPr>
            <p:cNvSpPr/>
            <p:nvPr/>
          </p:nvSpPr>
          <p:spPr>
            <a:xfrm>
              <a:off x="11133738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CB00D74-B730-716F-F17C-E1F34BCAFF47}"/>
                </a:ext>
              </a:extLst>
            </p:cNvPr>
            <p:cNvSpPr/>
            <p:nvPr/>
          </p:nvSpPr>
          <p:spPr>
            <a:xfrm>
              <a:off x="11133738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1B66E19-6CD0-F1F5-E5D2-DBE65105038E}"/>
                </a:ext>
              </a:extLst>
            </p:cNvPr>
            <p:cNvSpPr/>
            <p:nvPr/>
          </p:nvSpPr>
          <p:spPr>
            <a:xfrm>
              <a:off x="11133738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392B0BA-939F-7ED7-0A72-594A8966F9C9}"/>
                </a:ext>
              </a:extLst>
            </p:cNvPr>
            <p:cNvSpPr/>
            <p:nvPr/>
          </p:nvSpPr>
          <p:spPr>
            <a:xfrm>
              <a:off x="11133738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DF89A4E-1C12-B3A4-3E80-69F4CC1DE23E}"/>
                </a:ext>
              </a:extLst>
            </p:cNvPr>
            <p:cNvSpPr/>
            <p:nvPr/>
          </p:nvSpPr>
          <p:spPr>
            <a:xfrm>
              <a:off x="11133738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FADCCC3-5896-A2E9-083E-AA926087593E}"/>
                </a:ext>
              </a:extLst>
            </p:cNvPr>
            <p:cNvSpPr/>
            <p:nvPr/>
          </p:nvSpPr>
          <p:spPr>
            <a:xfrm>
              <a:off x="11133728" y="6262229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598A81A-81B3-9091-4311-746FDC49FBD6}"/>
                </a:ext>
              </a:extLst>
            </p:cNvPr>
            <p:cNvSpPr/>
            <p:nvPr/>
          </p:nvSpPr>
          <p:spPr>
            <a:xfrm>
              <a:off x="11364975" y="509451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E6210F2-0085-B425-3667-A01239F44560}"/>
                </a:ext>
              </a:extLst>
            </p:cNvPr>
            <p:cNvSpPr/>
            <p:nvPr/>
          </p:nvSpPr>
          <p:spPr>
            <a:xfrm>
              <a:off x="11364975" y="5328056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791D113-9190-8974-6336-C6E07EB8E500}"/>
                </a:ext>
              </a:extLst>
            </p:cNvPr>
            <p:cNvSpPr/>
            <p:nvPr/>
          </p:nvSpPr>
          <p:spPr>
            <a:xfrm>
              <a:off x="11364975" y="556160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F10E9C1-32FE-7F85-1BFC-DD6D60ABA956}"/>
                </a:ext>
              </a:extLst>
            </p:cNvPr>
            <p:cNvSpPr/>
            <p:nvPr/>
          </p:nvSpPr>
          <p:spPr>
            <a:xfrm>
              <a:off x="11364975" y="579514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DEE86C2-ACC6-34A7-BF4D-CCC8F75A6B4B}"/>
                </a:ext>
              </a:extLst>
            </p:cNvPr>
            <p:cNvSpPr/>
            <p:nvPr/>
          </p:nvSpPr>
          <p:spPr>
            <a:xfrm>
              <a:off x="11364975" y="602868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1A12A8E-12B0-8145-F376-1E4D7B47DBDC}"/>
                </a:ext>
              </a:extLst>
            </p:cNvPr>
            <p:cNvSpPr/>
            <p:nvPr/>
          </p:nvSpPr>
          <p:spPr>
            <a:xfrm>
              <a:off x="11364993" y="6262226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3E3AFB2-C952-2308-4366-C21A045974F0}"/>
                </a:ext>
              </a:extLst>
            </p:cNvPr>
            <p:cNvSpPr/>
            <p:nvPr/>
          </p:nvSpPr>
          <p:spPr>
            <a:xfrm>
              <a:off x="11596236" y="509451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A99D8B5-C291-755F-5504-C7C376D8EC4D}"/>
                </a:ext>
              </a:extLst>
            </p:cNvPr>
            <p:cNvSpPr/>
            <p:nvPr/>
          </p:nvSpPr>
          <p:spPr>
            <a:xfrm>
              <a:off x="11596236" y="532805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9A6A058-2C27-E226-D462-C1946A8201BC}"/>
                </a:ext>
              </a:extLst>
            </p:cNvPr>
            <p:cNvSpPr/>
            <p:nvPr/>
          </p:nvSpPr>
          <p:spPr>
            <a:xfrm>
              <a:off x="11596286" y="5561595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E64AE7E-2354-63C1-E244-431EEF40980C}"/>
                </a:ext>
              </a:extLst>
            </p:cNvPr>
            <p:cNvSpPr/>
            <p:nvPr/>
          </p:nvSpPr>
          <p:spPr>
            <a:xfrm>
              <a:off x="11596254" y="5795139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EC8AE78-F8A1-F7D7-2FAC-B40B622C51C6}"/>
                </a:ext>
              </a:extLst>
            </p:cNvPr>
            <p:cNvSpPr/>
            <p:nvPr/>
          </p:nvSpPr>
          <p:spPr>
            <a:xfrm>
              <a:off x="11596233" y="602867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0886BBF-2B4D-6F61-030B-BF6AF0488166}"/>
                </a:ext>
              </a:extLst>
            </p:cNvPr>
            <p:cNvSpPr/>
            <p:nvPr/>
          </p:nvSpPr>
          <p:spPr>
            <a:xfrm>
              <a:off x="11596213" y="626221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81FA1308-851A-D28E-CE4A-C2385B84F724}"/>
              </a:ext>
            </a:extLst>
          </p:cNvPr>
          <p:cNvSpPr txBox="1"/>
          <p:nvPr/>
        </p:nvSpPr>
        <p:spPr>
          <a:xfrm>
            <a:off x="0" y="2405192"/>
            <a:ext cx="121920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b="1" dirty="0" err="1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Apresentar</a:t>
            </a:r>
            <a:r>
              <a:rPr lang="en-US" sz="8000" b="1" dirty="0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 o </a:t>
            </a:r>
            <a:r>
              <a:rPr lang="en-US" sz="8000" b="1" dirty="0" err="1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Contexto</a:t>
            </a:r>
            <a:r>
              <a:rPr lang="en-US" sz="8000" b="1" dirty="0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 do </a:t>
            </a:r>
            <a:r>
              <a:rPr lang="en-US" sz="8000" b="1" dirty="0" err="1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trabalho</a:t>
            </a:r>
            <a:endParaRPr lang="en-US" sz="8000" b="1" dirty="0">
              <a:solidFill>
                <a:srgbClr val="0070C0"/>
              </a:solidFill>
              <a:latin typeface="Sora" pitchFamily="2" charset="0"/>
              <a:ea typeface="Montserrat Black" charset="0"/>
              <a:cs typeface="Sora" pitchFamily="2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9F93C362-FDAD-9B90-62D6-1D339827F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62" y="299381"/>
            <a:ext cx="3798276" cy="6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0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B1AE1-231A-EDF3-7F98-7DFDEC517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B790169-9FE7-67BD-1144-BDBDBB584EF6}"/>
              </a:ext>
            </a:extLst>
          </p:cNvPr>
          <p:cNvGrpSpPr/>
          <p:nvPr/>
        </p:nvGrpSpPr>
        <p:grpSpPr>
          <a:xfrm>
            <a:off x="228832" y="238596"/>
            <a:ext cx="1679562" cy="1228504"/>
            <a:chOff x="9977509" y="5094511"/>
            <a:chExt cx="1679562" cy="122850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580017F-8939-4B3A-900C-ABF883797280}"/>
                </a:ext>
              </a:extLst>
            </p:cNvPr>
            <p:cNvSpPr/>
            <p:nvPr/>
          </p:nvSpPr>
          <p:spPr>
            <a:xfrm>
              <a:off x="9977510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2F9125E-28D4-71D1-DE2C-E66C69428871}"/>
                </a:ext>
              </a:extLst>
            </p:cNvPr>
            <p:cNvSpPr/>
            <p:nvPr/>
          </p:nvSpPr>
          <p:spPr>
            <a:xfrm>
              <a:off x="9977510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1E4B64-A2B0-6E57-3772-95F9C1B650FB}"/>
                </a:ext>
              </a:extLst>
            </p:cNvPr>
            <p:cNvSpPr/>
            <p:nvPr/>
          </p:nvSpPr>
          <p:spPr>
            <a:xfrm>
              <a:off x="9977510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1254479-6D4F-104F-C0F9-2767F1F75F33}"/>
                </a:ext>
              </a:extLst>
            </p:cNvPr>
            <p:cNvSpPr/>
            <p:nvPr/>
          </p:nvSpPr>
          <p:spPr>
            <a:xfrm>
              <a:off x="9977510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0B19F0C-4B4A-B299-D0D9-3868090065B8}"/>
                </a:ext>
              </a:extLst>
            </p:cNvPr>
            <p:cNvSpPr/>
            <p:nvPr/>
          </p:nvSpPr>
          <p:spPr>
            <a:xfrm>
              <a:off x="9977510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BD6741A-9AF1-7FAF-4A91-EB9D0EDD8E8A}"/>
                </a:ext>
              </a:extLst>
            </p:cNvPr>
            <p:cNvSpPr/>
            <p:nvPr/>
          </p:nvSpPr>
          <p:spPr>
            <a:xfrm>
              <a:off x="9977509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40DB-D909-58AB-C93F-D90F78F913BF}"/>
                </a:ext>
              </a:extLst>
            </p:cNvPr>
            <p:cNvSpPr/>
            <p:nvPr/>
          </p:nvSpPr>
          <p:spPr>
            <a:xfrm>
              <a:off x="10208755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AF00C9-7E08-4EC4-5925-C48B60305102}"/>
                </a:ext>
              </a:extLst>
            </p:cNvPr>
            <p:cNvSpPr/>
            <p:nvPr/>
          </p:nvSpPr>
          <p:spPr>
            <a:xfrm>
              <a:off x="10208755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C8F804A-FC32-A93E-E4B1-A26B5DD6E5B2}"/>
                </a:ext>
              </a:extLst>
            </p:cNvPr>
            <p:cNvSpPr/>
            <p:nvPr/>
          </p:nvSpPr>
          <p:spPr>
            <a:xfrm>
              <a:off x="10208755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ABAB61-FCC0-C980-7609-7C8BC00B9B05}"/>
                </a:ext>
              </a:extLst>
            </p:cNvPr>
            <p:cNvSpPr/>
            <p:nvPr/>
          </p:nvSpPr>
          <p:spPr>
            <a:xfrm>
              <a:off x="10208755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393DC13-C27E-7D99-2755-80E58C8CF33E}"/>
                </a:ext>
              </a:extLst>
            </p:cNvPr>
            <p:cNvSpPr/>
            <p:nvPr/>
          </p:nvSpPr>
          <p:spPr>
            <a:xfrm>
              <a:off x="10208755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1FD9518-E4DF-3051-842A-0F851C188A53}"/>
                </a:ext>
              </a:extLst>
            </p:cNvPr>
            <p:cNvSpPr/>
            <p:nvPr/>
          </p:nvSpPr>
          <p:spPr>
            <a:xfrm>
              <a:off x="10208754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4BD07B8-2A52-91EA-3DE4-7D00EE0BE6AF}"/>
                </a:ext>
              </a:extLst>
            </p:cNvPr>
            <p:cNvSpPr/>
            <p:nvPr/>
          </p:nvSpPr>
          <p:spPr>
            <a:xfrm>
              <a:off x="10440000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7ED3ED7-24AC-82A2-489A-704763990049}"/>
                </a:ext>
              </a:extLst>
            </p:cNvPr>
            <p:cNvSpPr/>
            <p:nvPr/>
          </p:nvSpPr>
          <p:spPr>
            <a:xfrm>
              <a:off x="10440000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C3D0207-04A4-88DE-F0D7-AE01806B04BA}"/>
                </a:ext>
              </a:extLst>
            </p:cNvPr>
            <p:cNvSpPr/>
            <p:nvPr/>
          </p:nvSpPr>
          <p:spPr>
            <a:xfrm>
              <a:off x="10440000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BA9D24C-F501-A6C9-172C-F37864CBEF26}"/>
                </a:ext>
              </a:extLst>
            </p:cNvPr>
            <p:cNvSpPr/>
            <p:nvPr/>
          </p:nvSpPr>
          <p:spPr>
            <a:xfrm>
              <a:off x="10440000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1E09F41-41CB-3EF6-6D75-B5923DEA8C6B}"/>
                </a:ext>
              </a:extLst>
            </p:cNvPr>
            <p:cNvSpPr/>
            <p:nvPr/>
          </p:nvSpPr>
          <p:spPr>
            <a:xfrm>
              <a:off x="10440000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A5F2D66-C848-C67C-6DEF-3A93607F23ED}"/>
                </a:ext>
              </a:extLst>
            </p:cNvPr>
            <p:cNvSpPr/>
            <p:nvPr/>
          </p:nvSpPr>
          <p:spPr>
            <a:xfrm>
              <a:off x="10439999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B3975C-5A9E-6C11-8EC5-F53BBFBA9363}"/>
                </a:ext>
              </a:extLst>
            </p:cNvPr>
            <p:cNvSpPr/>
            <p:nvPr/>
          </p:nvSpPr>
          <p:spPr>
            <a:xfrm>
              <a:off x="10671245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E31EA08-997A-14DF-E2F3-6509D8671089}"/>
                </a:ext>
              </a:extLst>
            </p:cNvPr>
            <p:cNvSpPr/>
            <p:nvPr/>
          </p:nvSpPr>
          <p:spPr>
            <a:xfrm>
              <a:off x="10671245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E3AC6FF-3D41-D6A5-6C88-3B0118D55764}"/>
                </a:ext>
              </a:extLst>
            </p:cNvPr>
            <p:cNvSpPr/>
            <p:nvPr/>
          </p:nvSpPr>
          <p:spPr>
            <a:xfrm>
              <a:off x="10671245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4B738B-C994-2AAD-FDEA-F4BE2B9323D6}"/>
                </a:ext>
              </a:extLst>
            </p:cNvPr>
            <p:cNvSpPr/>
            <p:nvPr/>
          </p:nvSpPr>
          <p:spPr>
            <a:xfrm>
              <a:off x="10671245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F943814-B3AE-E3A6-D32C-7B1B802D32EC}"/>
                </a:ext>
              </a:extLst>
            </p:cNvPr>
            <p:cNvSpPr/>
            <p:nvPr/>
          </p:nvSpPr>
          <p:spPr>
            <a:xfrm>
              <a:off x="10671244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A4D4AF-1824-F224-7FD0-91372B1CF928}"/>
                </a:ext>
              </a:extLst>
            </p:cNvPr>
            <p:cNvSpPr/>
            <p:nvPr/>
          </p:nvSpPr>
          <p:spPr>
            <a:xfrm>
              <a:off x="10671246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BFC1E63-028E-A6DB-DE84-DD90CFEA859E}"/>
                </a:ext>
              </a:extLst>
            </p:cNvPr>
            <p:cNvSpPr/>
            <p:nvPr/>
          </p:nvSpPr>
          <p:spPr>
            <a:xfrm>
              <a:off x="10902493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F31AEB2-750F-61C6-D8C5-9D1DC4C6C137}"/>
                </a:ext>
              </a:extLst>
            </p:cNvPr>
            <p:cNvSpPr/>
            <p:nvPr/>
          </p:nvSpPr>
          <p:spPr>
            <a:xfrm>
              <a:off x="10902493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45D6FB-4A4E-CAE8-6790-9C00E67E83A8}"/>
                </a:ext>
              </a:extLst>
            </p:cNvPr>
            <p:cNvSpPr/>
            <p:nvPr/>
          </p:nvSpPr>
          <p:spPr>
            <a:xfrm>
              <a:off x="10902493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7F6170F-E630-60A2-9B28-980F8E633B18}"/>
                </a:ext>
              </a:extLst>
            </p:cNvPr>
            <p:cNvSpPr/>
            <p:nvPr/>
          </p:nvSpPr>
          <p:spPr>
            <a:xfrm>
              <a:off x="10902493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F4FDCC-0EFF-E3C4-FE74-DC705B3689EC}"/>
                </a:ext>
              </a:extLst>
            </p:cNvPr>
            <p:cNvSpPr/>
            <p:nvPr/>
          </p:nvSpPr>
          <p:spPr>
            <a:xfrm>
              <a:off x="10902486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A4A5958-7A39-9712-584D-816C686F0D30}"/>
                </a:ext>
              </a:extLst>
            </p:cNvPr>
            <p:cNvSpPr/>
            <p:nvPr/>
          </p:nvSpPr>
          <p:spPr>
            <a:xfrm>
              <a:off x="10902493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43D2132-1A2B-372F-6E3A-CA064D7DB2D2}"/>
                </a:ext>
              </a:extLst>
            </p:cNvPr>
            <p:cNvSpPr/>
            <p:nvPr/>
          </p:nvSpPr>
          <p:spPr>
            <a:xfrm>
              <a:off x="11133738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B9F9C24-4326-A3A3-3B6D-1224315F4ACE}"/>
                </a:ext>
              </a:extLst>
            </p:cNvPr>
            <p:cNvSpPr/>
            <p:nvPr/>
          </p:nvSpPr>
          <p:spPr>
            <a:xfrm>
              <a:off x="11133738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BD0AA31-3DE8-1C3E-25B9-2E8BCBAF28E0}"/>
                </a:ext>
              </a:extLst>
            </p:cNvPr>
            <p:cNvSpPr/>
            <p:nvPr/>
          </p:nvSpPr>
          <p:spPr>
            <a:xfrm>
              <a:off x="11133738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9734180-669E-BE27-372C-27B171D6F605}"/>
                </a:ext>
              </a:extLst>
            </p:cNvPr>
            <p:cNvSpPr/>
            <p:nvPr/>
          </p:nvSpPr>
          <p:spPr>
            <a:xfrm>
              <a:off x="11133738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9AB88AB-CB02-EACC-27C6-F1D79CF1BFE1}"/>
                </a:ext>
              </a:extLst>
            </p:cNvPr>
            <p:cNvSpPr/>
            <p:nvPr/>
          </p:nvSpPr>
          <p:spPr>
            <a:xfrm>
              <a:off x="11133738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42EB03E-55F1-2072-B33A-C6835A7078E4}"/>
                </a:ext>
              </a:extLst>
            </p:cNvPr>
            <p:cNvSpPr/>
            <p:nvPr/>
          </p:nvSpPr>
          <p:spPr>
            <a:xfrm>
              <a:off x="11133728" y="6262229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46F230C-A20F-D02B-5514-82303CBCE3F1}"/>
                </a:ext>
              </a:extLst>
            </p:cNvPr>
            <p:cNvSpPr/>
            <p:nvPr/>
          </p:nvSpPr>
          <p:spPr>
            <a:xfrm>
              <a:off x="11364975" y="509451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A17C52D-F9CD-D526-B4D4-EADF6BEBB00B}"/>
                </a:ext>
              </a:extLst>
            </p:cNvPr>
            <p:cNvSpPr/>
            <p:nvPr/>
          </p:nvSpPr>
          <p:spPr>
            <a:xfrm>
              <a:off x="11364975" y="5328056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509D103-9556-E319-B7B0-8B57C2FA9FDD}"/>
                </a:ext>
              </a:extLst>
            </p:cNvPr>
            <p:cNvSpPr/>
            <p:nvPr/>
          </p:nvSpPr>
          <p:spPr>
            <a:xfrm>
              <a:off x="11364975" y="556160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157BFE5-FE5E-EC93-5C47-E5E8687477AD}"/>
                </a:ext>
              </a:extLst>
            </p:cNvPr>
            <p:cNvSpPr/>
            <p:nvPr/>
          </p:nvSpPr>
          <p:spPr>
            <a:xfrm>
              <a:off x="11364975" y="579514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E9DC4C6-6513-AEF5-7F7D-236F084F370E}"/>
                </a:ext>
              </a:extLst>
            </p:cNvPr>
            <p:cNvSpPr/>
            <p:nvPr/>
          </p:nvSpPr>
          <p:spPr>
            <a:xfrm>
              <a:off x="11364975" y="602868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96A5900-A512-1F4A-B32D-C67CE20C7067}"/>
                </a:ext>
              </a:extLst>
            </p:cNvPr>
            <p:cNvSpPr/>
            <p:nvPr/>
          </p:nvSpPr>
          <p:spPr>
            <a:xfrm>
              <a:off x="11364993" y="6262226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948E0B8-D769-C282-A660-F8D79A347EA3}"/>
                </a:ext>
              </a:extLst>
            </p:cNvPr>
            <p:cNvSpPr/>
            <p:nvPr/>
          </p:nvSpPr>
          <p:spPr>
            <a:xfrm>
              <a:off x="11596236" y="509451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DA66E9F-28E2-A079-7253-A08E169E98C4}"/>
                </a:ext>
              </a:extLst>
            </p:cNvPr>
            <p:cNvSpPr/>
            <p:nvPr/>
          </p:nvSpPr>
          <p:spPr>
            <a:xfrm>
              <a:off x="11596236" y="532805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F3046C0-5692-7D9A-1CB6-BF665E6DDC5E}"/>
                </a:ext>
              </a:extLst>
            </p:cNvPr>
            <p:cNvSpPr/>
            <p:nvPr/>
          </p:nvSpPr>
          <p:spPr>
            <a:xfrm>
              <a:off x="11596286" y="5561595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5EFF447-4812-9E83-9669-257BAF5F1E99}"/>
                </a:ext>
              </a:extLst>
            </p:cNvPr>
            <p:cNvSpPr/>
            <p:nvPr/>
          </p:nvSpPr>
          <p:spPr>
            <a:xfrm>
              <a:off x="11596254" y="5795139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773EF24-CB62-2827-A7CC-9C13C03A01A0}"/>
                </a:ext>
              </a:extLst>
            </p:cNvPr>
            <p:cNvSpPr/>
            <p:nvPr/>
          </p:nvSpPr>
          <p:spPr>
            <a:xfrm>
              <a:off x="11596233" y="602867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0EB019E-3606-4642-8FD3-042D9DA20769}"/>
                </a:ext>
              </a:extLst>
            </p:cNvPr>
            <p:cNvSpPr/>
            <p:nvPr/>
          </p:nvSpPr>
          <p:spPr>
            <a:xfrm>
              <a:off x="11596213" y="626221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AC49BD0-888E-3454-9218-FEC2B35542DB}"/>
              </a:ext>
            </a:extLst>
          </p:cNvPr>
          <p:cNvSpPr txBox="1"/>
          <p:nvPr/>
        </p:nvSpPr>
        <p:spPr>
          <a:xfrm>
            <a:off x="0" y="1406300"/>
            <a:ext cx="12192000" cy="62478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b="1" dirty="0" err="1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Objetivo</a:t>
            </a:r>
            <a:r>
              <a:rPr lang="en-US" sz="8000" b="1" dirty="0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 Geral:</a:t>
            </a:r>
          </a:p>
          <a:p>
            <a:pPr algn="ctr"/>
            <a:r>
              <a:rPr lang="en-US" sz="8000" b="1" dirty="0" err="1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ddddddd</a:t>
            </a:r>
            <a:endParaRPr lang="en-US" sz="8000" b="1" dirty="0">
              <a:solidFill>
                <a:srgbClr val="0070C0"/>
              </a:solidFill>
              <a:latin typeface="Sora" pitchFamily="2" charset="0"/>
              <a:ea typeface="Montserrat Black" charset="0"/>
              <a:cs typeface="Sora" pitchFamily="2" charset="0"/>
            </a:endParaRPr>
          </a:p>
          <a:p>
            <a:pPr algn="ctr"/>
            <a:r>
              <a:rPr lang="en-US" sz="8000" b="1" dirty="0" err="1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Objetivos</a:t>
            </a:r>
            <a:r>
              <a:rPr lang="en-US" sz="8000" b="1" dirty="0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 </a:t>
            </a:r>
            <a:r>
              <a:rPr lang="en-US" sz="8000" b="1" dirty="0" err="1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Especificos</a:t>
            </a:r>
            <a:r>
              <a:rPr lang="en-US" sz="8000" b="1" dirty="0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:</a:t>
            </a:r>
          </a:p>
          <a:p>
            <a:pPr algn="ctr"/>
            <a:r>
              <a:rPr lang="en-US" sz="8000" b="1" dirty="0" err="1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dddddd</a:t>
            </a:r>
            <a:endParaRPr lang="en-US" sz="8000" b="1" dirty="0">
              <a:solidFill>
                <a:srgbClr val="0070C0"/>
              </a:solidFill>
              <a:latin typeface="Sora" pitchFamily="2" charset="0"/>
              <a:ea typeface="Montserrat Black" charset="0"/>
              <a:cs typeface="Sora" pitchFamily="2" charset="0"/>
            </a:endParaRPr>
          </a:p>
          <a:p>
            <a:pPr algn="ctr"/>
            <a:endParaRPr lang="en-US" sz="8000" b="1" dirty="0">
              <a:solidFill>
                <a:srgbClr val="0070C0"/>
              </a:solidFill>
              <a:latin typeface="Sora" pitchFamily="2" charset="0"/>
              <a:ea typeface="Montserrat Black" charset="0"/>
              <a:cs typeface="Sora" pitchFamily="2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BFC28E48-697A-FF41-5DEB-4DC7C65D4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62" y="299381"/>
            <a:ext cx="3798276" cy="6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6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2EC90-EFC4-8C32-5567-580BDCA40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6F83BA9-091C-5B0D-4DAF-72EBED2FE5DB}"/>
              </a:ext>
            </a:extLst>
          </p:cNvPr>
          <p:cNvGrpSpPr/>
          <p:nvPr/>
        </p:nvGrpSpPr>
        <p:grpSpPr>
          <a:xfrm>
            <a:off x="228832" y="238596"/>
            <a:ext cx="1679562" cy="1228504"/>
            <a:chOff x="9977509" y="5094511"/>
            <a:chExt cx="1679562" cy="122850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58C7164-0200-1BAB-71B6-1289C5A025A5}"/>
                </a:ext>
              </a:extLst>
            </p:cNvPr>
            <p:cNvSpPr/>
            <p:nvPr/>
          </p:nvSpPr>
          <p:spPr>
            <a:xfrm>
              <a:off x="9977510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96AD6D0-F75B-1E15-9613-83B8D4A09FE7}"/>
                </a:ext>
              </a:extLst>
            </p:cNvPr>
            <p:cNvSpPr/>
            <p:nvPr/>
          </p:nvSpPr>
          <p:spPr>
            <a:xfrm>
              <a:off x="9977510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D4E4F4D-499B-4327-9234-CE2754F387D5}"/>
                </a:ext>
              </a:extLst>
            </p:cNvPr>
            <p:cNvSpPr/>
            <p:nvPr/>
          </p:nvSpPr>
          <p:spPr>
            <a:xfrm>
              <a:off x="9977510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588B95-F3A1-1D42-1C2A-13FE8A542104}"/>
                </a:ext>
              </a:extLst>
            </p:cNvPr>
            <p:cNvSpPr/>
            <p:nvPr/>
          </p:nvSpPr>
          <p:spPr>
            <a:xfrm>
              <a:off x="9977510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A87DE8-9DCF-7D9F-E996-448BEEB211AA}"/>
                </a:ext>
              </a:extLst>
            </p:cNvPr>
            <p:cNvSpPr/>
            <p:nvPr/>
          </p:nvSpPr>
          <p:spPr>
            <a:xfrm>
              <a:off x="9977510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BD4D016-688A-E0FF-35D1-DDE65AD71957}"/>
                </a:ext>
              </a:extLst>
            </p:cNvPr>
            <p:cNvSpPr/>
            <p:nvPr/>
          </p:nvSpPr>
          <p:spPr>
            <a:xfrm>
              <a:off x="9977509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15A9B1E-CFAE-F756-B67A-C633EECCA443}"/>
                </a:ext>
              </a:extLst>
            </p:cNvPr>
            <p:cNvSpPr/>
            <p:nvPr/>
          </p:nvSpPr>
          <p:spPr>
            <a:xfrm>
              <a:off x="10208755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5378B84-5625-7716-6C73-3F9D0F6CD518}"/>
                </a:ext>
              </a:extLst>
            </p:cNvPr>
            <p:cNvSpPr/>
            <p:nvPr/>
          </p:nvSpPr>
          <p:spPr>
            <a:xfrm>
              <a:off x="10208755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4929BE1-774A-8A9A-254D-C08E3703EC71}"/>
                </a:ext>
              </a:extLst>
            </p:cNvPr>
            <p:cNvSpPr/>
            <p:nvPr/>
          </p:nvSpPr>
          <p:spPr>
            <a:xfrm>
              <a:off x="10208755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9CFCDD8-0C69-C4B9-551F-AD941E3993E3}"/>
                </a:ext>
              </a:extLst>
            </p:cNvPr>
            <p:cNvSpPr/>
            <p:nvPr/>
          </p:nvSpPr>
          <p:spPr>
            <a:xfrm>
              <a:off x="10208755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3EBA7DB-3E0D-6743-538B-F203605BC6A7}"/>
                </a:ext>
              </a:extLst>
            </p:cNvPr>
            <p:cNvSpPr/>
            <p:nvPr/>
          </p:nvSpPr>
          <p:spPr>
            <a:xfrm>
              <a:off x="10208755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5B6B87A-9601-4287-D621-CBD7A52927D9}"/>
                </a:ext>
              </a:extLst>
            </p:cNvPr>
            <p:cNvSpPr/>
            <p:nvPr/>
          </p:nvSpPr>
          <p:spPr>
            <a:xfrm>
              <a:off x="10208754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41BA926-C475-B1EF-B6C4-8E0B2F292EE5}"/>
                </a:ext>
              </a:extLst>
            </p:cNvPr>
            <p:cNvSpPr/>
            <p:nvPr/>
          </p:nvSpPr>
          <p:spPr>
            <a:xfrm>
              <a:off x="10440000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8589532-18CF-3A7A-328D-8703A597EE11}"/>
                </a:ext>
              </a:extLst>
            </p:cNvPr>
            <p:cNvSpPr/>
            <p:nvPr/>
          </p:nvSpPr>
          <p:spPr>
            <a:xfrm>
              <a:off x="10440000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4906658-D17D-03C3-ACAF-11AD68909409}"/>
                </a:ext>
              </a:extLst>
            </p:cNvPr>
            <p:cNvSpPr/>
            <p:nvPr/>
          </p:nvSpPr>
          <p:spPr>
            <a:xfrm>
              <a:off x="10440000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A17B7C6-F380-6637-64D2-6DBD47207BCB}"/>
                </a:ext>
              </a:extLst>
            </p:cNvPr>
            <p:cNvSpPr/>
            <p:nvPr/>
          </p:nvSpPr>
          <p:spPr>
            <a:xfrm>
              <a:off x="10440000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85049D7-7C19-FC3B-18AE-BCC09B475DAF}"/>
                </a:ext>
              </a:extLst>
            </p:cNvPr>
            <p:cNvSpPr/>
            <p:nvPr/>
          </p:nvSpPr>
          <p:spPr>
            <a:xfrm>
              <a:off x="10440000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CF65A77-7ECD-5476-611C-EDCBE18D99B5}"/>
                </a:ext>
              </a:extLst>
            </p:cNvPr>
            <p:cNvSpPr/>
            <p:nvPr/>
          </p:nvSpPr>
          <p:spPr>
            <a:xfrm>
              <a:off x="10439999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1EB2822-AB89-3BB5-37D1-23DADEA607C0}"/>
                </a:ext>
              </a:extLst>
            </p:cNvPr>
            <p:cNvSpPr/>
            <p:nvPr/>
          </p:nvSpPr>
          <p:spPr>
            <a:xfrm>
              <a:off x="10671245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8131B14-1D81-0BC1-6D25-76C6BE63A614}"/>
                </a:ext>
              </a:extLst>
            </p:cNvPr>
            <p:cNvSpPr/>
            <p:nvPr/>
          </p:nvSpPr>
          <p:spPr>
            <a:xfrm>
              <a:off x="10671245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CD5C1F4-E8E1-BF93-CEDE-3C08B3EBA769}"/>
                </a:ext>
              </a:extLst>
            </p:cNvPr>
            <p:cNvSpPr/>
            <p:nvPr/>
          </p:nvSpPr>
          <p:spPr>
            <a:xfrm>
              <a:off x="10671245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7401C7-570C-A627-F586-C8B5C9DBEBD6}"/>
                </a:ext>
              </a:extLst>
            </p:cNvPr>
            <p:cNvSpPr/>
            <p:nvPr/>
          </p:nvSpPr>
          <p:spPr>
            <a:xfrm>
              <a:off x="10671245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CCEC1F7-D7FB-9424-4770-2681D67ECE53}"/>
                </a:ext>
              </a:extLst>
            </p:cNvPr>
            <p:cNvSpPr/>
            <p:nvPr/>
          </p:nvSpPr>
          <p:spPr>
            <a:xfrm>
              <a:off x="10671244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E45D1AD-1553-8AA6-BB6D-C854B8E3CAA4}"/>
                </a:ext>
              </a:extLst>
            </p:cNvPr>
            <p:cNvSpPr/>
            <p:nvPr/>
          </p:nvSpPr>
          <p:spPr>
            <a:xfrm>
              <a:off x="10671246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DC9ECC9-3995-903B-ED92-768157866A5D}"/>
                </a:ext>
              </a:extLst>
            </p:cNvPr>
            <p:cNvSpPr/>
            <p:nvPr/>
          </p:nvSpPr>
          <p:spPr>
            <a:xfrm>
              <a:off x="10902493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E866F72-3009-3B25-B441-ED803E05EF19}"/>
                </a:ext>
              </a:extLst>
            </p:cNvPr>
            <p:cNvSpPr/>
            <p:nvPr/>
          </p:nvSpPr>
          <p:spPr>
            <a:xfrm>
              <a:off x="10902493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47DF8AA-8B9A-F465-A284-1123289651FD}"/>
                </a:ext>
              </a:extLst>
            </p:cNvPr>
            <p:cNvSpPr/>
            <p:nvPr/>
          </p:nvSpPr>
          <p:spPr>
            <a:xfrm>
              <a:off x="10902493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913CAC-CA63-B015-CCDE-617DE862BBD9}"/>
                </a:ext>
              </a:extLst>
            </p:cNvPr>
            <p:cNvSpPr/>
            <p:nvPr/>
          </p:nvSpPr>
          <p:spPr>
            <a:xfrm>
              <a:off x="10902493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88E1975-8BC6-1427-FA3B-749BBACD5034}"/>
                </a:ext>
              </a:extLst>
            </p:cNvPr>
            <p:cNvSpPr/>
            <p:nvPr/>
          </p:nvSpPr>
          <p:spPr>
            <a:xfrm>
              <a:off x="10902486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49A53CA-3487-2EC5-836C-49E04C9E7124}"/>
                </a:ext>
              </a:extLst>
            </p:cNvPr>
            <p:cNvSpPr/>
            <p:nvPr/>
          </p:nvSpPr>
          <p:spPr>
            <a:xfrm>
              <a:off x="10902493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C661C81-6A33-10D3-5A92-BA407C06EFFA}"/>
                </a:ext>
              </a:extLst>
            </p:cNvPr>
            <p:cNvSpPr/>
            <p:nvPr/>
          </p:nvSpPr>
          <p:spPr>
            <a:xfrm>
              <a:off x="11133738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D1B0C52-C9A5-8618-E8FB-FD4DB1AAE2B8}"/>
                </a:ext>
              </a:extLst>
            </p:cNvPr>
            <p:cNvSpPr/>
            <p:nvPr/>
          </p:nvSpPr>
          <p:spPr>
            <a:xfrm>
              <a:off x="11133738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EE28238-3A09-D07A-9AB0-A1B9001F642C}"/>
                </a:ext>
              </a:extLst>
            </p:cNvPr>
            <p:cNvSpPr/>
            <p:nvPr/>
          </p:nvSpPr>
          <p:spPr>
            <a:xfrm>
              <a:off x="11133738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E18F020-D8EF-312C-375A-B3E6CA25996A}"/>
                </a:ext>
              </a:extLst>
            </p:cNvPr>
            <p:cNvSpPr/>
            <p:nvPr/>
          </p:nvSpPr>
          <p:spPr>
            <a:xfrm>
              <a:off x="11133738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924DD76-A853-DEBD-DCE2-353F46BB6742}"/>
                </a:ext>
              </a:extLst>
            </p:cNvPr>
            <p:cNvSpPr/>
            <p:nvPr/>
          </p:nvSpPr>
          <p:spPr>
            <a:xfrm>
              <a:off x="11133738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BABF4A-5C89-1F96-F204-E4083F17F15D}"/>
                </a:ext>
              </a:extLst>
            </p:cNvPr>
            <p:cNvSpPr/>
            <p:nvPr/>
          </p:nvSpPr>
          <p:spPr>
            <a:xfrm>
              <a:off x="11133728" y="6262229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47B29C2-A8DD-FD57-D3FE-CC6BA1A0E589}"/>
                </a:ext>
              </a:extLst>
            </p:cNvPr>
            <p:cNvSpPr/>
            <p:nvPr/>
          </p:nvSpPr>
          <p:spPr>
            <a:xfrm>
              <a:off x="11364975" y="509451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181FE76-189B-B9CF-B300-045B6382C8BD}"/>
                </a:ext>
              </a:extLst>
            </p:cNvPr>
            <p:cNvSpPr/>
            <p:nvPr/>
          </p:nvSpPr>
          <p:spPr>
            <a:xfrm>
              <a:off x="11364975" y="5328056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54FFC18-9BC5-1E78-BBEE-3B319F10D64F}"/>
                </a:ext>
              </a:extLst>
            </p:cNvPr>
            <p:cNvSpPr/>
            <p:nvPr/>
          </p:nvSpPr>
          <p:spPr>
            <a:xfrm>
              <a:off x="11364975" y="556160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5AADCD7-3D39-AF7B-2549-9DF0F6CAEA96}"/>
                </a:ext>
              </a:extLst>
            </p:cNvPr>
            <p:cNvSpPr/>
            <p:nvPr/>
          </p:nvSpPr>
          <p:spPr>
            <a:xfrm>
              <a:off x="11364975" y="579514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2E3C6B1-1390-093F-A424-9A1C4B035198}"/>
                </a:ext>
              </a:extLst>
            </p:cNvPr>
            <p:cNvSpPr/>
            <p:nvPr/>
          </p:nvSpPr>
          <p:spPr>
            <a:xfrm>
              <a:off x="11364975" y="602868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47B079F-2FEE-B14A-6645-676B21FB4460}"/>
                </a:ext>
              </a:extLst>
            </p:cNvPr>
            <p:cNvSpPr/>
            <p:nvPr/>
          </p:nvSpPr>
          <p:spPr>
            <a:xfrm>
              <a:off x="11364993" y="6262226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9DBEDEE-AF7B-1ABB-B193-FF77A67D2B0D}"/>
                </a:ext>
              </a:extLst>
            </p:cNvPr>
            <p:cNvSpPr/>
            <p:nvPr/>
          </p:nvSpPr>
          <p:spPr>
            <a:xfrm>
              <a:off x="11596236" y="509451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18EC85D-C41A-EE71-815C-A2261D62256D}"/>
                </a:ext>
              </a:extLst>
            </p:cNvPr>
            <p:cNvSpPr/>
            <p:nvPr/>
          </p:nvSpPr>
          <p:spPr>
            <a:xfrm>
              <a:off x="11596236" y="532805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D180923-4259-6A32-4383-6D9479980C1A}"/>
                </a:ext>
              </a:extLst>
            </p:cNvPr>
            <p:cNvSpPr/>
            <p:nvPr/>
          </p:nvSpPr>
          <p:spPr>
            <a:xfrm>
              <a:off x="11596286" y="5561595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5B8A348-A01A-383E-FF08-94403E521A6A}"/>
                </a:ext>
              </a:extLst>
            </p:cNvPr>
            <p:cNvSpPr/>
            <p:nvPr/>
          </p:nvSpPr>
          <p:spPr>
            <a:xfrm>
              <a:off x="11596254" y="5795139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70ACD07-A198-126C-0C22-B474BF9957E0}"/>
                </a:ext>
              </a:extLst>
            </p:cNvPr>
            <p:cNvSpPr/>
            <p:nvPr/>
          </p:nvSpPr>
          <p:spPr>
            <a:xfrm>
              <a:off x="11596233" y="602867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E335B1D-5356-03C7-F6E3-20E242921F29}"/>
                </a:ext>
              </a:extLst>
            </p:cNvPr>
            <p:cNvSpPr/>
            <p:nvPr/>
          </p:nvSpPr>
          <p:spPr>
            <a:xfrm>
              <a:off x="11596213" y="626221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C5A4415-7CA3-30CD-6CA9-D4FC9A989B66}"/>
              </a:ext>
            </a:extLst>
          </p:cNvPr>
          <p:cNvSpPr txBox="1"/>
          <p:nvPr/>
        </p:nvSpPr>
        <p:spPr>
          <a:xfrm>
            <a:off x="0" y="2921956"/>
            <a:ext cx="121920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b="1" dirty="0" err="1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Delimitação</a:t>
            </a:r>
            <a:endParaRPr lang="en-US" sz="8000" b="1" dirty="0">
              <a:solidFill>
                <a:srgbClr val="0070C0"/>
              </a:solidFill>
              <a:latin typeface="Sora" pitchFamily="2" charset="0"/>
              <a:ea typeface="Montserrat Black" charset="0"/>
              <a:cs typeface="Sora" pitchFamily="2" charset="0"/>
            </a:endParaRPr>
          </a:p>
          <a:p>
            <a:pPr algn="ctr"/>
            <a:endParaRPr lang="en-US" sz="8000" b="1" dirty="0">
              <a:solidFill>
                <a:srgbClr val="0070C0"/>
              </a:solidFill>
              <a:latin typeface="Sora" pitchFamily="2" charset="0"/>
              <a:ea typeface="Montserrat Black" charset="0"/>
              <a:cs typeface="Sora" pitchFamily="2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2E4AD0D2-AFE7-452A-A407-2CB0A2E8D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62" y="299381"/>
            <a:ext cx="3798276" cy="6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4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2F356-9F12-9954-D5EF-4EDA953BE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91355DC-EF89-2350-99FD-6BB7DC9F7685}"/>
              </a:ext>
            </a:extLst>
          </p:cNvPr>
          <p:cNvGrpSpPr/>
          <p:nvPr/>
        </p:nvGrpSpPr>
        <p:grpSpPr>
          <a:xfrm>
            <a:off x="228832" y="238596"/>
            <a:ext cx="1679562" cy="1228504"/>
            <a:chOff x="9977509" y="5094511"/>
            <a:chExt cx="1679562" cy="122850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5D8AB2-4797-6072-A0B7-E69FC2ED0224}"/>
                </a:ext>
              </a:extLst>
            </p:cNvPr>
            <p:cNvSpPr/>
            <p:nvPr/>
          </p:nvSpPr>
          <p:spPr>
            <a:xfrm>
              <a:off x="9977510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670BB79-CA0C-C32F-E051-42FFD535E16E}"/>
                </a:ext>
              </a:extLst>
            </p:cNvPr>
            <p:cNvSpPr/>
            <p:nvPr/>
          </p:nvSpPr>
          <p:spPr>
            <a:xfrm>
              <a:off x="9977510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2D35E9C-CB5E-62E2-5062-233DE6E90755}"/>
                </a:ext>
              </a:extLst>
            </p:cNvPr>
            <p:cNvSpPr/>
            <p:nvPr/>
          </p:nvSpPr>
          <p:spPr>
            <a:xfrm>
              <a:off x="9977510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059436A-A26D-DCF7-A128-C0AE50BD41C8}"/>
                </a:ext>
              </a:extLst>
            </p:cNvPr>
            <p:cNvSpPr/>
            <p:nvPr/>
          </p:nvSpPr>
          <p:spPr>
            <a:xfrm>
              <a:off x="9977510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4F59B4A-EBE4-FEB1-AF8C-CB0295C8EE73}"/>
                </a:ext>
              </a:extLst>
            </p:cNvPr>
            <p:cNvSpPr/>
            <p:nvPr/>
          </p:nvSpPr>
          <p:spPr>
            <a:xfrm>
              <a:off x="9977510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32F4E7C-6926-B3AA-ACC6-0B97B3ECB56A}"/>
                </a:ext>
              </a:extLst>
            </p:cNvPr>
            <p:cNvSpPr/>
            <p:nvPr/>
          </p:nvSpPr>
          <p:spPr>
            <a:xfrm>
              <a:off x="9977509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80EBF10-889E-EA4B-8A6F-9A61933F9BAB}"/>
                </a:ext>
              </a:extLst>
            </p:cNvPr>
            <p:cNvSpPr/>
            <p:nvPr/>
          </p:nvSpPr>
          <p:spPr>
            <a:xfrm>
              <a:off x="10208755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4706A35-5AC7-E3F9-D248-52FA4C83A521}"/>
                </a:ext>
              </a:extLst>
            </p:cNvPr>
            <p:cNvSpPr/>
            <p:nvPr/>
          </p:nvSpPr>
          <p:spPr>
            <a:xfrm>
              <a:off x="10208755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5DDD1B-5130-7EF5-0214-A6B8834579AF}"/>
                </a:ext>
              </a:extLst>
            </p:cNvPr>
            <p:cNvSpPr/>
            <p:nvPr/>
          </p:nvSpPr>
          <p:spPr>
            <a:xfrm>
              <a:off x="10208755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5EBC0A8-1E6C-1E32-A5E1-35112AFAE760}"/>
                </a:ext>
              </a:extLst>
            </p:cNvPr>
            <p:cNvSpPr/>
            <p:nvPr/>
          </p:nvSpPr>
          <p:spPr>
            <a:xfrm>
              <a:off x="10208755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F521ED4-B9A0-4493-DDE3-F3E66F190B8B}"/>
                </a:ext>
              </a:extLst>
            </p:cNvPr>
            <p:cNvSpPr/>
            <p:nvPr/>
          </p:nvSpPr>
          <p:spPr>
            <a:xfrm>
              <a:off x="10208755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3AEFC57-DF36-40B0-307F-568B0C1C9795}"/>
                </a:ext>
              </a:extLst>
            </p:cNvPr>
            <p:cNvSpPr/>
            <p:nvPr/>
          </p:nvSpPr>
          <p:spPr>
            <a:xfrm>
              <a:off x="10208754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252B285-D2DB-B8BD-1AE5-BDF032186EFC}"/>
                </a:ext>
              </a:extLst>
            </p:cNvPr>
            <p:cNvSpPr/>
            <p:nvPr/>
          </p:nvSpPr>
          <p:spPr>
            <a:xfrm>
              <a:off x="10440000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3BBA31D-F7A1-BE4C-5918-65FEDEEA00F0}"/>
                </a:ext>
              </a:extLst>
            </p:cNvPr>
            <p:cNvSpPr/>
            <p:nvPr/>
          </p:nvSpPr>
          <p:spPr>
            <a:xfrm>
              <a:off x="10440000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D2C403D-AC13-9448-A53A-32E608DCF6A8}"/>
                </a:ext>
              </a:extLst>
            </p:cNvPr>
            <p:cNvSpPr/>
            <p:nvPr/>
          </p:nvSpPr>
          <p:spPr>
            <a:xfrm>
              <a:off x="10440000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7690CFB-3511-35C4-D1C0-8F4140BA70FE}"/>
                </a:ext>
              </a:extLst>
            </p:cNvPr>
            <p:cNvSpPr/>
            <p:nvPr/>
          </p:nvSpPr>
          <p:spPr>
            <a:xfrm>
              <a:off x="10440000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458F683-1A4B-FBA3-F3BE-B542B82C40CD}"/>
                </a:ext>
              </a:extLst>
            </p:cNvPr>
            <p:cNvSpPr/>
            <p:nvPr/>
          </p:nvSpPr>
          <p:spPr>
            <a:xfrm>
              <a:off x="10440000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C2B0395-4EFD-4995-6061-EB30C3DED81B}"/>
                </a:ext>
              </a:extLst>
            </p:cNvPr>
            <p:cNvSpPr/>
            <p:nvPr/>
          </p:nvSpPr>
          <p:spPr>
            <a:xfrm>
              <a:off x="10439999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7192870-E882-AE84-4FDD-D14FAECB4618}"/>
                </a:ext>
              </a:extLst>
            </p:cNvPr>
            <p:cNvSpPr/>
            <p:nvPr/>
          </p:nvSpPr>
          <p:spPr>
            <a:xfrm>
              <a:off x="10671245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3814C78-3400-129C-704D-16EFDBEF6765}"/>
                </a:ext>
              </a:extLst>
            </p:cNvPr>
            <p:cNvSpPr/>
            <p:nvPr/>
          </p:nvSpPr>
          <p:spPr>
            <a:xfrm>
              <a:off x="10671245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9309EF4-7D81-7A96-ACCC-CBCC001509C1}"/>
                </a:ext>
              </a:extLst>
            </p:cNvPr>
            <p:cNvSpPr/>
            <p:nvPr/>
          </p:nvSpPr>
          <p:spPr>
            <a:xfrm>
              <a:off x="10671245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D31C9F9-E18B-A41E-1BC5-709BED2E9298}"/>
                </a:ext>
              </a:extLst>
            </p:cNvPr>
            <p:cNvSpPr/>
            <p:nvPr/>
          </p:nvSpPr>
          <p:spPr>
            <a:xfrm>
              <a:off x="10671245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4CEB1C0-260F-8A65-816C-33C5EA72C3A7}"/>
                </a:ext>
              </a:extLst>
            </p:cNvPr>
            <p:cNvSpPr/>
            <p:nvPr/>
          </p:nvSpPr>
          <p:spPr>
            <a:xfrm>
              <a:off x="10671244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A06DBEE-79A9-8FED-BDCC-92A2625ABD4C}"/>
                </a:ext>
              </a:extLst>
            </p:cNvPr>
            <p:cNvSpPr/>
            <p:nvPr/>
          </p:nvSpPr>
          <p:spPr>
            <a:xfrm>
              <a:off x="10671246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B8D266B-93AD-6A09-1176-E98B39FCE74C}"/>
                </a:ext>
              </a:extLst>
            </p:cNvPr>
            <p:cNvSpPr/>
            <p:nvPr/>
          </p:nvSpPr>
          <p:spPr>
            <a:xfrm>
              <a:off x="10902493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006FFF3-7EBC-48FB-E799-C7EA499F6C60}"/>
                </a:ext>
              </a:extLst>
            </p:cNvPr>
            <p:cNvSpPr/>
            <p:nvPr/>
          </p:nvSpPr>
          <p:spPr>
            <a:xfrm>
              <a:off x="10902493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897BE26-1614-54A5-78D7-6D9DA8F72000}"/>
                </a:ext>
              </a:extLst>
            </p:cNvPr>
            <p:cNvSpPr/>
            <p:nvPr/>
          </p:nvSpPr>
          <p:spPr>
            <a:xfrm>
              <a:off x="10902493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5AE79F0-1BDA-4A0D-FD59-86795E46A782}"/>
                </a:ext>
              </a:extLst>
            </p:cNvPr>
            <p:cNvSpPr/>
            <p:nvPr/>
          </p:nvSpPr>
          <p:spPr>
            <a:xfrm>
              <a:off x="10902493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5D0550A-DA8B-BD91-A56E-E27E20A58175}"/>
                </a:ext>
              </a:extLst>
            </p:cNvPr>
            <p:cNvSpPr/>
            <p:nvPr/>
          </p:nvSpPr>
          <p:spPr>
            <a:xfrm>
              <a:off x="10902486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26F750D-DD94-FA76-6AD8-2BB9408E1976}"/>
                </a:ext>
              </a:extLst>
            </p:cNvPr>
            <p:cNvSpPr/>
            <p:nvPr/>
          </p:nvSpPr>
          <p:spPr>
            <a:xfrm>
              <a:off x="10902493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C1BCD58-2130-61BC-D989-0EF93B1E9F9F}"/>
                </a:ext>
              </a:extLst>
            </p:cNvPr>
            <p:cNvSpPr/>
            <p:nvPr/>
          </p:nvSpPr>
          <p:spPr>
            <a:xfrm>
              <a:off x="11133738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F884002-740D-FE14-8E25-5526FD438CBC}"/>
                </a:ext>
              </a:extLst>
            </p:cNvPr>
            <p:cNvSpPr/>
            <p:nvPr/>
          </p:nvSpPr>
          <p:spPr>
            <a:xfrm>
              <a:off x="11133738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2F5B568-8E32-D80F-30B5-25FDD7EDA86D}"/>
                </a:ext>
              </a:extLst>
            </p:cNvPr>
            <p:cNvSpPr/>
            <p:nvPr/>
          </p:nvSpPr>
          <p:spPr>
            <a:xfrm>
              <a:off x="11133738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BC706E8-E906-7F96-A3B4-1B0019E14080}"/>
                </a:ext>
              </a:extLst>
            </p:cNvPr>
            <p:cNvSpPr/>
            <p:nvPr/>
          </p:nvSpPr>
          <p:spPr>
            <a:xfrm>
              <a:off x="11133738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171FCED-D75E-FC02-E202-5CA69F32A856}"/>
                </a:ext>
              </a:extLst>
            </p:cNvPr>
            <p:cNvSpPr/>
            <p:nvPr/>
          </p:nvSpPr>
          <p:spPr>
            <a:xfrm>
              <a:off x="11133738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985CDEE-FD23-546F-B793-0A8AAC2D5F81}"/>
                </a:ext>
              </a:extLst>
            </p:cNvPr>
            <p:cNvSpPr/>
            <p:nvPr/>
          </p:nvSpPr>
          <p:spPr>
            <a:xfrm>
              <a:off x="11133728" y="6262229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187E2E3-B8FF-B5CF-D575-0300E0ACDCB9}"/>
                </a:ext>
              </a:extLst>
            </p:cNvPr>
            <p:cNvSpPr/>
            <p:nvPr/>
          </p:nvSpPr>
          <p:spPr>
            <a:xfrm>
              <a:off x="11364975" y="509451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807ACA9-B05F-D401-DF21-9432645806EC}"/>
                </a:ext>
              </a:extLst>
            </p:cNvPr>
            <p:cNvSpPr/>
            <p:nvPr/>
          </p:nvSpPr>
          <p:spPr>
            <a:xfrm>
              <a:off x="11364975" y="5328056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473FDF5-3A7D-E90D-A3C6-23CCA45B17B1}"/>
                </a:ext>
              </a:extLst>
            </p:cNvPr>
            <p:cNvSpPr/>
            <p:nvPr/>
          </p:nvSpPr>
          <p:spPr>
            <a:xfrm>
              <a:off x="11364975" y="556160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FB71BC0-BC3E-ADCB-04D6-14CA50FA7AEF}"/>
                </a:ext>
              </a:extLst>
            </p:cNvPr>
            <p:cNvSpPr/>
            <p:nvPr/>
          </p:nvSpPr>
          <p:spPr>
            <a:xfrm>
              <a:off x="11364975" y="579514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8C1B63B-43B6-5402-1854-FD37AB017CA3}"/>
                </a:ext>
              </a:extLst>
            </p:cNvPr>
            <p:cNvSpPr/>
            <p:nvPr/>
          </p:nvSpPr>
          <p:spPr>
            <a:xfrm>
              <a:off x="11364975" y="602868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538F4E4-8D8F-EF4E-80D8-62A281A9D8D2}"/>
                </a:ext>
              </a:extLst>
            </p:cNvPr>
            <p:cNvSpPr/>
            <p:nvPr/>
          </p:nvSpPr>
          <p:spPr>
            <a:xfrm>
              <a:off x="11364993" y="6262226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2256B35-5662-3C87-F9C3-4A5AA1420192}"/>
                </a:ext>
              </a:extLst>
            </p:cNvPr>
            <p:cNvSpPr/>
            <p:nvPr/>
          </p:nvSpPr>
          <p:spPr>
            <a:xfrm>
              <a:off x="11596236" y="509451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7AB6545-AAB0-16E3-9120-03E84010EF76}"/>
                </a:ext>
              </a:extLst>
            </p:cNvPr>
            <p:cNvSpPr/>
            <p:nvPr/>
          </p:nvSpPr>
          <p:spPr>
            <a:xfrm>
              <a:off x="11596236" y="532805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2D3DDD4-56C4-188D-D9A7-BE651A19ABBB}"/>
                </a:ext>
              </a:extLst>
            </p:cNvPr>
            <p:cNvSpPr/>
            <p:nvPr/>
          </p:nvSpPr>
          <p:spPr>
            <a:xfrm>
              <a:off x="11596286" y="5561595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F2A2E1A-138A-B8F1-1636-E60C890BC311}"/>
                </a:ext>
              </a:extLst>
            </p:cNvPr>
            <p:cNvSpPr/>
            <p:nvPr/>
          </p:nvSpPr>
          <p:spPr>
            <a:xfrm>
              <a:off x="11596254" y="5795139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EC067F8-59CE-9B83-5F26-D78D046849A3}"/>
                </a:ext>
              </a:extLst>
            </p:cNvPr>
            <p:cNvSpPr/>
            <p:nvPr/>
          </p:nvSpPr>
          <p:spPr>
            <a:xfrm>
              <a:off x="11596233" y="602867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F49A86F-1D6C-0BEF-B7AF-119386197390}"/>
                </a:ext>
              </a:extLst>
            </p:cNvPr>
            <p:cNvSpPr/>
            <p:nvPr/>
          </p:nvSpPr>
          <p:spPr>
            <a:xfrm>
              <a:off x="11596213" y="626221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862D334-B07A-3AEA-68CE-DCAE816AA999}"/>
              </a:ext>
            </a:extLst>
          </p:cNvPr>
          <p:cNvSpPr txBox="1"/>
          <p:nvPr/>
        </p:nvSpPr>
        <p:spPr>
          <a:xfrm>
            <a:off x="0" y="2921956"/>
            <a:ext cx="121920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b="1" dirty="0" err="1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Justificativa</a:t>
            </a:r>
            <a:endParaRPr lang="en-US" sz="8000" b="1" dirty="0">
              <a:solidFill>
                <a:srgbClr val="0070C0"/>
              </a:solidFill>
              <a:latin typeface="Sora" pitchFamily="2" charset="0"/>
              <a:ea typeface="Montserrat Black" charset="0"/>
              <a:cs typeface="Sora" pitchFamily="2" charset="0"/>
            </a:endParaRPr>
          </a:p>
          <a:p>
            <a:pPr algn="ctr"/>
            <a:endParaRPr lang="en-US" sz="8000" b="1" dirty="0">
              <a:solidFill>
                <a:srgbClr val="0070C0"/>
              </a:solidFill>
              <a:latin typeface="Sora" pitchFamily="2" charset="0"/>
              <a:ea typeface="Montserrat Black" charset="0"/>
              <a:cs typeface="Sora" pitchFamily="2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14A446C3-A1F2-76F1-64E5-A0E56F077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62" y="299381"/>
            <a:ext cx="3798276" cy="6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0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171FF-6722-F6D7-7C63-F21E5D37A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D350334-23E1-2049-F823-AAA3ABDA370B}"/>
              </a:ext>
            </a:extLst>
          </p:cNvPr>
          <p:cNvGrpSpPr/>
          <p:nvPr/>
        </p:nvGrpSpPr>
        <p:grpSpPr>
          <a:xfrm>
            <a:off x="228832" y="238596"/>
            <a:ext cx="1679562" cy="1228504"/>
            <a:chOff x="9977509" y="5094511"/>
            <a:chExt cx="1679562" cy="122850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F46093F-5EA3-F691-0966-CEAF67FD9E09}"/>
                </a:ext>
              </a:extLst>
            </p:cNvPr>
            <p:cNvSpPr/>
            <p:nvPr/>
          </p:nvSpPr>
          <p:spPr>
            <a:xfrm>
              <a:off x="9977510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B8A822B-C826-03F6-0396-8312B95D058B}"/>
                </a:ext>
              </a:extLst>
            </p:cNvPr>
            <p:cNvSpPr/>
            <p:nvPr/>
          </p:nvSpPr>
          <p:spPr>
            <a:xfrm>
              <a:off x="9977510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C7851EA-EFC1-0DFF-B68F-F661D534637F}"/>
                </a:ext>
              </a:extLst>
            </p:cNvPr>
            <p:cNvSpPr/>
            <p:nvPr/>
          </p:nvSpPr>
          <p:spPr>
            <a:xfrm>
              <a:off x="9977510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799A74-8AFE-C378-F3C1-16F388277884}"/>
                </a:ext>
              </a:extLst>
            </p:cNvPr>
            <p:cNvSpPr/>
            <p:nvPr/>
          </p:nvSpPr>
          <p:spPr>
            <a:xfrm>
              <a:off x="9977510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8C101C6-FFA5-F247-B963-7D3ABFCD04A4}"/>
                </a:ext>
              </a:extLst>
            </p:cNvPr>
            <p:cNvSpPr/>
            <p:nvPr/>
          </p:nvSpPr>
          <p:spPr>
            <a:xfrm>
              <a:off x="9977510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F73869-8E88-A592-BAFB-F8B3C4D0B1C6}"/>
                </a:ext>
              </a:extLst>
            </p:cNvPr>
            <p:cNvSpPr/>
            <p:nvPr/>
          </p:nvSpPr>
          <p:spPr>
            <a:xfrm>
              <a:off x="9977509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99F5591-EAC7-3B3E-DFBA-55AB4C488138}"/>
                </a:ext>
              </a:extLst>
            </p:cNvPr>
            <p:cNvSpPr/>
            <p:nvPr/>
          </p:nvSpPr>
          <p:spPr>
            <a:xfrm>
              <a:off x="10208755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70F602F-8BA3-F95E-8392-173388F6DCB3}"/>
                </a:ext>
              </a:extLst>
            </p:cNvPr>
            <p:cNvSpPr/>
            <p:nvPr/>
          </p:nvSpPr>
          <p:spPr>
            <a:xfrm>
              <a:off x="10208755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1175188-A19D-FBE2-B090-524CF123C8DC}"/>
                </a:ext>
              </a:extLst>
            </p:cNvPr>
            <p:cNvSpPr/>
            <p:nvPr/>
          </p:nvSpPr>
          <p:spPr>
            <a:xfrm>
              <a:off x="10208755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1B53F7-8FA0-0CB7-556B-F04E917E5D41}"/>
                </a:ext>
              </a:extLst>
            </p:cNvPr>
            <p:cNvSpPr/>
            <p:nvPr/>
          </p:nvSpPr>
          <p:spPr>
            <a:xfrm>
              <a:off x="10208755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634EE7D-0877-1249-C0DE-524D7892656B}"/>
                </a:ext>
              </a:extLst>
            </p:cNvPr>
            <p:cNvSpPr/>
            <p:nvPr/>
          </p:nvSpPr>
          <p:spPr>
            <a:xfrm>
              <a:off x="10208755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3C3F705-3DE9-3E88-E404-7E7E85A2C86E}"/>
                </a:ext>
              </a:extLst>
            </p:cNvPr>
            <p:cNvSpPr/>
            <p:nvPr/>
          </p:nvSpPr>
          <p:spPr>
            <a:xfrm>
              <a:off x="10208754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F6C1EEF-F9BA-1F80-744A-FB19351755E6}"/>
                </a:ext>
              </a:extLst>
            </p:cNvPr>
            <p:cNvSpPr/>
            <p:nvPr/>
          </p:nvSpPr>
          <p:spPr>
            <a:xfrm>
              <a:off x="10440000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F71632B-19FC-9E00-3BD1-377293ABE2B1}"/>
                </a:ext>
              </a:extLst>
            </p:cNvPr>
            <p:cNvSpPr/>
            <p:nvPr/>
          </p:nvSpPr>
          <p:spPr>
            <a:xfrm>
              <a:off x="10440000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EF8ED43-1BA2-8475-8620-80BE1C3D49CA}"/>
                </a:ext>
              </a:extLst>
            </p:cNvPr>
            <p:cNvSpPr/>
            <p:nvPr/>
          </p:nvSpPr>
          <p:spPr>
            <a:xfrm>
              <a:off x="10440000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675ABA9-79E2-0199-AC54-13FF63C45D12}"/>
                </a:ext>
              </a:extLst>
            </p:cNvPr>
            <p:cNvSpPr/>
            <p:nvPr/>
          </p:nvSpPr>
          <p:spPr>
            <a:xfrm>
              <a:off x="10440000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AFF0C58-C306-B31E-F903-155138F43CCF}"/>
                </a:ext>
              </a:extLst>
            </p:cNvPr>
            <p:cNvSpPr/>
            <p:nvPr/>
          </p:nvSpPr>
          <p:spPr>
            <a:xfrm>
              <a:off x="10440000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EED91C4-06F0-95FD-9149-0A279C0C968D}"/>
                </a:ext>
              </a:extLst>
            </p:cNvPr>
            <p:cNvSpPr/>
            <p:nvPr/>
          </p:nvSpPr>
          <p:spPr>
            <a:xfrm>
              <a:off x="10439999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14D9CA0-27AA-9A7F-37D3-7DF440879058}"/>
                </a:ext>
              </a:extLst>
            </p:cNvPr>
            <p:cNvSpPr/>
            <p:nvPr/>
          </p:nvSpPr>
          <p:spPr>
            <a:xfrm>
              <a:off x="10671245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784E0F7-D3F6-9140-BD76-985E0AF5A2F1}"/>
                </a:ext>
              </a:extLst>
            </p:cNvPr>
            <p:cNvSpPr/>
            <p:nvPr/>
          </p:nvSpPr>
          <p:spPr>
            <a:xfrm>
              <a:off x="10671245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8CDE0C1-1783-7E76-BD39-BE9A78510EE9}"/>
                </a:ext>
              </a:extLst>
            </p:cNvPr>
            <p:cNvSpPr/>
            <p:nvPr/>
          </p:nvSpPr>
          <p:spPr>
            <a:xfrm>
              <a:off x="10671245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8535598-D289-F3D0-24AE-FB76F3E5193D}"/>
                </a:ext>
              </a:extLst>
            </p:cNvPr>
            <p:cNvSpPr/>
            <p:nvPr/>
          </p:nvSpPr>
          <p:spPr>
            <a:xfrm>
              <a:off x="10671245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C1D70C6-3FEB-705D-6BF7-C54F0903D27C}"/>
                </a:ext>
              </a:extLst>
            </p:cNvPr>
            <p:cNvSpPr/>
            <p:nvPr/>
          </p:nvSpPr>
          <p:spPr>
            <a:xfrm>
              <a:off x="10671244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96B1F17-85E9-127D-CC1F-F207F98EE0A8}"/>
                </a:ext>
              </a:extLst>
            </p:cNvPr>
            <p:cNvSpPr/>
            <p:nvPr/>
          </p:nvSpPr>
          <p:spPr>
            <a:xfrm>
              <a:off x="10671246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A671C15-DAF8-0CAA-17CA-7F34AFC964ED}"/>
                </a:ext>
              </a:extLst>
            </p:cNvPr>
            <p:cNvSpPr/>
            <p:nvPr/>
          </p:nvSpPr>
          <p:spPr>
            <a:xfrm>
              <a:off x="10902493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C7E5ACA-7249-84B5-58E5-93B51CD07DF2}"/>
                </a:ext>
              </a:extLst>
            </p:cNvPr>
            <p:cNvSpPr/>
            <p:nvPr/>
          </p:nvSpPr>
          <p:spPr>
            <a:xfrm>
              <a:off x="10902493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08E9229-4F13-DBEB-EAAA-9A18B5A950B8}"/>
                </a:ext>
              </a:extLst>
            </p:cNvPr>
            <p:cNvSpPr/>
            <p:nvPr/>
          </p:nvSpPr>
          <p:spPr>
            <a:xfrm>
              <a:off x="10902493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11B1E87-9704-D6E0-D2AE-96C1AB6C225F}"/>
                </a:ext>
              </a:extLst>
            </p:cNvPr>
            <p:cNvSpPr/>
            <p:nvPr/>
          </p:nvSpPr>
          <p:spPr>
            <a:xfrm>
              <a:off x="10902493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9ACC897-0B6B-2C25-4602-EBFA4669198A}"/>
                </a:ext>
              </a:extLst>
            </p:cNvPr>
            <p:cNvSpPr/>
            <p:nvPr/>
          </p:nvSpPr>
          <p:spPr>
            <a:xfrm>
              <a:off x="10902486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FD5AB07-0E9A-59B1-FE07-F85797484CA0}"/>
                </a:ext>
              </a:extLst>
            </p:cNvPr>
            <p:cNvSpPr/>
            <p:nvPr/>
          </p:nvSpPr>
          <p:spPr>
            <a:xfrm>
              <a:off x="10902493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16764E1-0686-B1D5-71A2-AF2AF7A0C1DC}"/>
                </a:ext>
              </a:extLst>
            </p:cNvPr>
            <p:cNvSpPr/>
            <p:nvPr/>
          </p:nvSpPr>
          <p:spPr>
            <a:xfrm>
              <a:off x="11133738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7585496-F875-8E88-0B3E-03C0C57B7C23}"/>
                </a:ext>
              </a:extLst>
            </p:cNvPr>
            <p:cNvSpPr/>
            <p:nvPr/>
          </p:nvSpPr>
          <p:spPr>
            <a:xfrm>
              <a:off x="11133738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0E6AA75-F840-B7DB-188B-D4C2DED6FCB9}"/>
                </a:ext>
              </a:extLst>
            </p:cNvPr>
            <p:cNvSpPr/>
            <p:nvPr/>
          </p:nvSpPr>
          <p:spPr>
            <a:xfrm>
              <a:off x="11133738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6035E81-98FC-5B8E-C7BF-BB61CCC05159}"/>
                </a:ext>
              </a:extLst>
            </p:cNvPr>
            <p:cNvSpPr/>
            <p:nvPr/>
          </p:nvSpPr>
          <p:spPr>
            <a:xfrm>
              <a:off x="11133738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1AF5B82-30AA-B2D6-91BD-B7DAF24C1B30}"/>
                </a:ext>
              </a:extLst>
            </p:cNvPr>
            <p:cNvSpPr/>
            <p:nvPr/>
          </p:nvSpPr>
          <p:spPr>
            <a:xfrm>
              <a:off x="11133738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D5E6DB1-07A1-CD24-11DF-0902D6B79EEA}"/>
                </a:ext>
              </a:extLst>
            </p:cNvPr>
            <p:cNvSpPr/>
            <p:nvPr/>
          </p:nvSpPr>
          <p:spPr>
            <a:xfrm>
              <a:off x="11133728" y="6262229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F04E468-FBAE-B7FE-6655-66372711BE93}"/>
                </a:ext>
              </a:extLst>
            </p:cNvPr>
            <p:cNvSpPr/>
            <p:nvPr/>
          </p:nvSpPr>
          <p:spPr>
            <a:xfrm>
              <a:off x="11364975" y="509451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49CFB88-FB3D-796C-D4EB-E11CE2D4DDD4}"/>
                </a:ext>
              </a:extLst>
            </p:cNvPr>
            <p:cNvSpPr/>
            <p:nvPr/>
          </p:nvSpPr>
          <p:spPr>
            <a:xfrm>
              <a:off x="11364975" y="5328056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EE9D854-28B7-D792-AA20-26E5327BAD15}"/>
                </a:ext>
              </a:extLst>
            </p:cNvPr>
            <p:cNvSpPr/>
            <p:nvPr/>
          </p:nvSpPr>
          <p:spPr>
            <a:xfrm>
              <a:off x="11364975" y="556160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F450A2F-7066-59CE-84D0-6CB73D8BE4CE}"/>
                </a:ext>
              </a:extLst>
            </p:cNvPr>
            <p:cNvSpPr/>
            <p:nvPr/>
          </p:nvSpPr>
          <p:spPr>
            <a:xfrm>
              <a:off x="11364975" y="579514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7E149CA-01BE-1C3E-66AA-1EADC287E2BC}"/>
                </a:ext>
              </a:extLst>
            </p:cNvPr>
            <p:cNvSpPr/>
            <p:nvPr/>
          </p:nvSpPr>
          <p:spPr>
            <a:xfrm>
              <a:off x="11364975" y="602868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AF32062-91B4-9486-3359-09B011D038EE}"/>
                </a:ext>
              </a:extLst>
            </p:cNvPr>
            <p:cNvSpPr/>
            <p:nvPr/>
          </p:nvSpPr>
          <p:spPr>
            <a:xfrm>
              <a:off x="11364993" y="6262226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C5B18F9-EBDF-B619-54AD-C3A569739BEA}"/>
                </a:ext>
              </a:extLst>
            </p:cNvPr>
            <p:cNvSpPr/>
            <p:nvPr/>
          </p:nvSpPr>
          <p:spPr>
            <a:xfrm>
              <a:off x="11596236" y="509451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BDBD761-0E26-9144-8555-A5A4FBBD8FB9}"/>
                </a:ext>
              </a:extLst>
            </p:cNvPr>
            <p:cNvSpPr/>
            <p:nvPr/>
          </p:nvSpPr>
          <p:spPr>
            <a:xfrm>
              <a:off x="11596236" y="532805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8EEEDFA-E52C-FB59-8AFC-9C6D50684B9A}"/>
                </a:ext>
              </a:extLst>
            </p:cNvPr>
            <p:cNvSpPr/>
            <p:nvPr/>
          </p:nvSpPr>
          <p:spPr>
            <a:xfrm>
              <a:off x="11596286" y="5561595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03FF6F5-3142-90EC-3F80-D26E0F0C6167}"/>
                </a:ext>
              </a:extLst>
            </p:cNvPr>
            <p:cNvSpPr/>
            <p:nvPr/>
          </p:nvSpPr>
          <p:spPr>
            <a:xfrm>
              <a:off x="11596254" y="5795139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D276BF6-8478-B252-E6C5-26C432A6EC47}"/>
                </a:ext>
              </a:extLst>
            </p:cNvPr>
            <p:cNvSpPr/>
            <p:nvPr/>
          </p:nvSpPr>
          <p:spPr>
            <a:xfrm>
              <a:off x="11596233" y="602867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E00E9C5-0A7A-69D3-7C61-9012A8F59732}"/>
                </a:ext>
              </a:extLst>
            </p:cNvPr>
            <p:cNvSpPr/>
            <p:nvPr/>
          </p:nvSpPr>
          <p:spPr>
            <a:xfrm>
              <a:off x="11596213" y="626221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868DCA2-F5E4-E08E-D69E-4589460E3A11}"/>
              </a:ext>
            </a:extLst>
          </p:cNvPr>
          <p:cNvSpPr txBox="1"/>
          <p:nvPr/>
        </p:nvSpPr>
        <p:spPr>
          <a:xfrm>
            <a:off x="0" y="2921956"/>
            <a:ext cx="121920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b="1" dirty="0" err="1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Desenvolvimento</a:t>
            </a:r>
            <a:endParaRPr lang="en-US" sz="8000" b="1" dirty="0">
              <a:solidFill>
                <a:srgbClr val="0070C0"/>
              </a:solidFill>
              <a:latin typeface="Sora" pitchFamily="2" charset="0"/>
              <a:ea typeface="Montserrat Black" charset="0"/>
              <a:cs typeface="Sora" pitchFamily="2" charset="0"/>
            </a:endParaRPr>
          </a:p>
          <a:p>
            <a:pPr algn="ctr"/>
            <a:endParaRPr lang="en-US" sz="8000" b="1" dirty="0">
              <a:solidFill>
                <a:srgbClr val="0070C0"/>
              </a:solidFill>
              <a:latin typeface="Sora" pitchFamily="2" charset="0"/>
              <a:ea typeface="Montserrat Black" charset="0"/>
              <a:cs typeface="Sora" pitchFamily="2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AA162A9A-F286-C07A-1BB4-7EB84BF9F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62" y="299381"/>
            <a:ext cx="3798276" cy="6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4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2F7CB-9873-6505-54DA-114FF9A17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081B6EF-0573-8661-1BA1-AA9984802F3D}"/>
              </a:ext>
            </a:extLst>
          </p:cNvPr>
          <p:cNvGrpSpPr/>
          <p:nvPr/>
        </p:nvGrpSpPr>
        <p:grpSpPr>
          <a:xfrm>
            <a:off x="228832" y="238596"/>
            <a:ext cx="1679562" cy="1228504"/>
            <a:chOff x="9977509" y="5094511"/>
            <a:chExt cx="1679562" cy="122850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8EFA216-FD19-7EBD-2F0C-28C7D48353DF}"/>
                </a:ext>
              </a:extLst>
            </p:cNvPr>
            <p:cNvSpPr/>
            <p:nvPr/>
          </p:nvSpPr>
          <p:spPr>
            <a:xfrm>
              <a:off x="9977510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BC7E12-E2DE-1CEA-D7E4-9F622E8F6703}"/>
                </a:ext>
              </a:extLst>
            </p:cNvPr>
            <p:cNvSpPr/>
            <p:nvPr/>
          </p:nvSpPr>
          <p:spPr>
            <a:xfrm>
              <a:off x="9977510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4ABEFD1-7FA9-7715-0BCC-6F199D5FACE8}"/>
                </a:ext>
              </a:extLst>
            </p:cNvPr>
            <p:cNvSpPr/>
            <p:nvPr/>
          </p:nvSpPr>
          <p:spPr>
            <a:xfrm>
              <a:off x="9977510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E8915E-E32D-A040-BB22-ADF55A3763DD}"/>
                </a:ext>
              </a:extLst>
            </p:cNvPr>
            <p:cNvSpPr/>
            <p:nvPr/>
          </p:nvSpPr>
          <p:spPr>
            <a:xfrm>
              <a:off x="9977510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4B7B513-F2DB-0233-2A2A-E9782E864B1B}"/>
                </a:ext>
              </a:extLst>
            </p:cNvPr>
            <p:cNvSpPr/>
            <p:nvPr/>
          </p:nvSpPr>
          <p:spPr>
            <a:xfrm>
              <a:off x="9977510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3DA596-270F-7709-70BA-F9151E8427ED}"/>
                </a:ext>
              </a:extLst>
            </p:cNvPr>
            <p:cNvSpPr/>
            <p:nvPr/>
          </p:nvSpPr>
          <p:spPr>
            <a:xfrm>
              <a:off x="9977509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16AC296-BA0B-7B2C-1B60-262226FF0F69}"/>
                </a:ext>
              </a:extLst>
            </p:cNvPr>
            <p:cNvSpPr/>
            <p:nvPr/>
          </p:nvSpPr>
          <p:spPr>
            <a:xfrm>
              <a:off x="10208755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8F9A7D-8A5B-B2BB-15A2-F427ED5AE35E}"/>
                </a:ext>
              </a:extLst>
            </p:cNvPr>
            <p:cNvSpPr/>
            <p:nvPr/>
          </p:nvSpPr>
          <p:spPr>
            <a:xfrm>
              <a:off x="10208755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B1F5239-F7A7-F654-979F-74EAC0334004}"/>
                </a:ext>
              </a:extLst>
            </p:cNvPr>
            <p:cNvSpPr/>
            <p:nvPr/>
          </p:nvSpPr>
          <p:spPr>
            <a:xfrm>
              <a:off x="10208755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278B4B2-29AC-5D9C-4C2B-3961B5AEAD68}"/>
                </a:ext>
              </a:extLst>
            </p:cNvPr>
            <p:cNvSpPr/>
            <p:nvPr/>
          </p:nvSpPr>
          <p:spPr>
            <a:xfrm>
              <a:off x="10208755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B5C3B39-8076-C0E1-899E-0B4880C7A41C}"/>
                </a:ext>
              </a:extLst>
            </p:cNvPr>
            <p:cNvSpPr/>
            <p:nvPr/>
          </p:nvSpPr>
          <p:spPr>
            <a:xfrm>
              <a:off x="10208755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F611604-4C88-3B80-1275-90869F86BAE3}"/>
                </a:ext>
              </a:extLst>
            </p:cNvPr>
            <p:cNvSpPr/>
            <p:nvPr/>
          </p:nvSpPr>
          <p:spPr>
            <a:xfrm>
              <a:off x="10208754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6D4C157-60DD-8216-5C8B-8E567C7C5288}"/>
                </a:ext>
              </a:extLst>
            </p:cNvPr>
            <p:cNvSpPr/>
            <p:nvPr/>
          </p:nvSpPr>
          <p:spPr>
            <a:xfrm>
              <a:off x="10440000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5B8765-1877-E876-B3A0-A9B6961CFDC1}"/>
                </a:ext>
              </a:extLst>
            </p:cNvPr>
            <p:cNvSpPr/>
            <p:nvPr/>
          </p:nvSpPr>
          <p:spPr>
            <a:xfrm>
              <a:off x="10440000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B650B43-06B9-CD99-51B5-F05A7E5549F1}"/>
                </a:ext>
              </a:extLst>
            </p:cNvPr>
            <p:cNvSpPr/>
            <p:nvPr/>
          </p:nvSpPr>
          <p:spPr>
            <a:xfrm>
              <a:off x="10440000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1AF32A2-24E2-3998-DBBF-1620D93244A2}"/>
                </a:ext>
              </a:extLst>
            </p:cNvPr>
            <p:cNvSpPr/>
            <p:nvPr/>
          </p:nvSpPr>
          <p:spPr>
            <a:xfrm>
              <a:off x="10440000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CDB6576-10A7-10FC-2CAC-9786CD47E2A8}"/>
                </a:ext>
              </a:extLst>
            </p:cNvPr>
            <p:cNvSpPr/>
            <p:nvPr/>
          </p:nvSpPr>
          <p:spPr>
            <a:xfrm>
              <a:off x="10440000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E4F5A36-BA00-D1C6-3A1E-57E15E9822D4}"/>
                </a:ext>
              </a:extLst>
            </p:cNvPr>
            <p:cNvSpPr/>
            <p:nvPr/>
          </p:nvSpPr>
          <p:spPr>
            <a:xfrm>
              <a:off x="10439999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7D9B798-B7E6-7C93-D763-F7402DF486A6}"/>
                </a:ext>
              </a:extLst>
            </p:cNvPr>
            <p:cNvSpPr/>
            <p:nvPr/>
          </p:nvSpPr>
          <p:spPr>
            <a:xfrm>
              <a:off x="10671245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20A8B7B-8D11-EC74-44E4-07F6BB0B6090}"/>
                </a:ext>
              </a:extLst>
            </p:cNvPr>
            <p:cNvSpPr/>
            <p:nvPr/>
          </p:nvSpPr>
          <p:spPr>
            <a:xfrm>
              <a:off x="10671245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63B15D9-BBED-E84C-5048-4B2DC74BBE54}"/>
                </a:ext>
              </a:extLst>
            </p:cNvPr>
            <p:cNvSpPr/>
            <p:nvPr/>
          </p:nvSpPr>
          <p:spPr>
            <a:xfrm>
              <a:off x="10671245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713EF7C-D0EB-C410-99E9-4935FBB8D366}"/>
                </a:ext>
              </a:extLst>
            </p:cNvPr>
            <p:cNvSpPr/>
            <p:nvPr/>
          </p:nvSpPr>
          <p:spPr>
            <a:xfrm>
              <a:off x="10671245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217C978-45B6-E1AB-C2DD-748ADCBD2D0C}"/>
                </a:ext>
              </a:extLst>
            </p:cNvPr>
            <p:cNvSpPr/>
            <p:nvPr/>
          </p:nvSpPr>
          <p:spPr>
            <a:xfrm>
              <a:off x="10671244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1C3817B-FC0D-2F97-8AF2-5C5D37E1B2B1}"/>
                </a:ext>
              </a:extLst>
            </p:cNvPr>
            <p:cNvSpPr/>
            <p:nvPr/>
          </p:nvSpPr>
          <p:spPr>
            <a:xfrm>
              <a:off x="10671246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B296678-26F9-1853-8E01-10B61EF8B9D4}"/>
                </a:ext>
              </a:extLst>
            </p:cNvPr>
            <p:cNvSpPr/>
            <p:nvPr/>
          </p:nvSpPr>
          <p:spPr>
            <a:xfrm>
              <a:off x="10902493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6FCAC89-11CC-AAF8-A56C-9C3323E47EF8}"/>
                </a:ext>
              </a:extLst>
            </p:cNvPr>
            <p:cNvSpPr/>
            <p:nvPr/>
          </p:nvSpPr>
          <p:spPr>
            <a:xfrm>
              <a:off x="10902493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CA9F8F3-D62E-E3B7-3331-A17E2B4B50DE}"/>
                </a:ext>
              </a:extLst>
            </p:cNvPr>
            <p:cNvSpPr/>
            <p:nvPr/>
          </p:nvSpPr>
          <p:spPr>
            <a:xfrm>
              <a:off x="10902493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9940D0A-A224-2335-D94C-2023BBF09F9A}"/>
                </a:ext>
              </a:extLst>
            </p:cNvPr>
            <p:cNvSpPr/>
            <p:nvPr/>
          </p:nvSpPr>
          <p:spPr>
            <a:xfrm>
              <a:off x="10902493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D62706D-65C2-1112-4787-AED0CE01863C}"/>
                </a:ext>
              </a:extLst>
            </p:cNvPr>
            <p:cNvSpPr/>
            <p:nvPr/>
          </p:nvSpPr>
          <p:spPr>
            <a:xfrm>
              <a:off x="10902486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C1D4FBC-5D4C-EB5A-EA8E-1FAB058DA77C}"/>
                </a:ext>
              </a:extLst>
            </p:cNvPr>
            <p:cNvSpPr/>
            <p:nvPr/>
          </p:nvSpPr>
          <p:spPr>
            <a:xfrm>
              <a:off x="10902493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1F202CE-344A-D05B-7892-64DD0AB45B35}"/>
                </a:ext>
              </a:extLst>
            </p:cNvPr>
            <p:cNvSpPr/>
            <p:nvPr/>
          </p:nvSpPr>
          <p:spPr>
            <a:xfrm>
              <a:off x="11133738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D4E1ED4-4A58-0EB8-00E3-82DD5E46FF2D}"/>
                </a:ext>
              </a:extLst>
            </p:cNvPr>
            <p:cNvSpPr/>
            <p:nvPr/>
          </p:nvSpPr>
          <p:spPr>
            <a:xfrm>
              <a:off x="11133738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69AEA62-11B5-B7F8-A5F6-AB4178043901}"/>
                </a:ext>
              </a:extLst>
            </p:cNvPr>
            <p:cNvSpPr/>
            <p:nvPr/>
          </p:nvSpPr>
          <p:spPr>
            <a:xfrm>
              <a:off x="11133738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AF2C08A-5FD1-F5EE-EB07-4F6D54E354FF}"/>
                </a:ext>
              </a:extLst>
            </p:cNvPr>
            <p:cNvSpPr/>
            <p:nvPr/>
          </p:nvSpPr>
          <p:spPr>
            <a:xfrm>
              <a:off x="11133738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8823DB1-4E94-7E10-5AEE-A5FFCC7EED57}"/>
                </a:ext>
              </a:extLst>
            </p:cNvPr>
            <p:cNvSpPr/>
            <p:nvPr/>
          </p:nvSpPr>
          <p:spPr>
            <a:xfrm>
              <a:off x="11133738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C8AC4C-1284-641D-5217-5C6BE7A1524F}"/>
                </a:ext>
              </a:extLst>
            </p:cNvPr>
            <p:cNvSpPr/>
            <p:nvPr/>
          </p:nvSpPr>
          <p:spPr>
            <a:xfrm>
              <a:off x="11133728" y="6262229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51006BC-E051-96E2-D7FD-F612590D8C7D}"/>
                </a:ext>
              </a:extLst>
            </p:cNvPr>
            <p:cNvSpPr/>
            <p:nvPr/>
          </p:nvSpPr>
          <p:spPr>
            <a:xfrm>
              <a:off x="11364975" y="509451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73CFC1-24F0-CA68-88B7-A7B8DBACD46A}"/>
                </a:ext>
              </a:extLst>
            </p:cNvPr>
            <p:cNvSpPr/>
            <p:nvPr/>
          </p:nvSpPr>
          <p:spPr>
            <a:xfrm>
              <a:off x="11364975" y="5328056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B5A9A0D-2CF1-B1FA-72B8-266E053BA44C}"/>
                </a:ext>
              </a:extLst>
            </p:cNvPr>
            <p:cNvSpPr/>
            <p:nvPr/>
          </p:nvSpPr>
          <p:spPr>
            <a:xfrm>
              <a:off x="11364975" y="556160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98744BD-D076-79B3-D43C-B6FA455F34C3}"/>
                </a:ext>
              </a:extLst>
            </p:cNvPr>
            <p:cNvSpPr/>
            <p:nvPr/>
          </p:nvSpPr>
          <p:spPr>
            <a:xfrm>
              <a:off x="11364975" y="579514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A2526FB-C762-10B9-1FC3-6F33EC64F3E9}"/>
                </a:ext>
              </a:extLst>
            </p:cNvPr>
            <p:cNvSpPr/>
            <p:nvPr/>
          </p:nvSpPr>
          <p:spPr>
            <a:xfrm>
              <a:off x="11364975" y="602868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D3EC95-EC6C-8EEC-3025-2E79E59DAD65}"/>
                </a:ext>
              </a:extLst>
            </p:cNvPr>
            <p:cNvSpPr/>
            <p:nvPr/>
          </p:nvSpPr>
          <p:spPr>
            <a:xfrm>
              <a:off x="11364993" y="6262226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C08E87F-D5F3-7B5B-A96F-3E01F1C8571A}"/>
                </a:ext>
              </a:extLst>
            </p:cNvPr>
            <p:cNvSpPr/>
            <p:nvPr/>
          </p:nvSpPr>
          <p:spPr>
            <a:xfrm>
              <a:off x="11596236" y="509451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D5F90DF-9938-60ED-C771-D0459BEBE319}"/>
                </a:ext>
              </a:extLst>
            </p:cNvPr>
            <p:cNvSpPr/>
            <p:nvPr/>
          </p:nvSpPr>
          <p:spPr>
            <a:xfrm>
              <a:off x="11596236" y="532805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C2F5B2E-9452-8406-46B7-5F3725E895DB}"/>
                </a:ext>
              </a:extLst>
            </p:cNvPr>
            <p:cNvSpPr/>
            <p:nvPr/>
          </p:nvSpPr>
          <p:spPr>
            <a:xfrm>
              <a:off x="11596286" y="5561595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450D49F-84FF-CA48-05C5-1B81517A6D81}"/>
                </a:ext>
              </a:extLst>
            </p:cNvPr>
            <p:cNvSpPr/>
            <p:nvPr/>
          </p:nvSpPr>
          <p:spPr>
            <a:xfrm>
              <a:off x="11596254" y="5795139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FCF2410-A1AD-4465-6FF4-788D8BBCC132}"/>
                </a:ext>
              </a:extLst>
            </p:cNvPr>
            <p:cNvSpPr/>
            <p:nvPr/>
          </p:nvSpPr>
          <p:spPr>
            <a:xfrm>
              <a:off x="11596233" y="602867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5ED6B9B-EBB1-F32A-986C-563AD10D756B}"/>
                </a:ext>
              </a:extLst>
            </p:cNvPr>
            <p:cNvSpPr/>
            <p:nvPr/>
          </p:nvSpPr>
          <p:spPr>
            <a:xfrm>
              <a:off x="11596213" y="626221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509495B-D5D8-3C34-DAB5-F02E0BDE5A52}"/>
              </a:ext>
            </a:extLst>
          </p:cNvPr>
          <p:cNvSpPr txBox="1"/>
          <p:nvPr/>
        </p:nvSpPr>
        <p:spPr>
          <a:xfrm>
            <a:off x="0" y="2921956"/>
            <a:ext cx="121920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b="1" dirty="0" err="1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Metodologia</a:t>
            </a:r>
            <a:endParaRPr lang="en-US" sz="8000" b="1" dirty="0">
              <a:solidFill>
                <a:srgbClr val="0070C0"/>
              </a:solidFill>
              <a:latin typeface="Sora" pitchFamily="2" charset="0"/>
              <a:ea typeface="Montserrat Black" charset="0"/>
              <a:cs typeface="Sora" pitchFamily="2" charset="0"/>
            </a:endParaRPr>
          </a:p>
          <a:p>
            <a:pPr algn="ctr"/>
            <a:endParaRPr lang="en-US" sz="8000" b="1" dirty="0">
              <a:solidFill>
                <a:srgbClr val="0070C0"/>
              </a:solidFill>
              <a:latin typeface="Sora" pitchFamily="2" charset="0"/>
              <a:ea typeface="Montserrat Black" charset="0"/>
              <a:cs typeface="Sora" pitchFamily="2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AC05D9AF-A97F-19EA-B5B0-FDB057073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62" y="299381"/>
            <a:ext cx="3798276" cy="6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9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77170-87FF-CD22-6646-9E0515CC8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FC9ABA6-AA8F-3444-DD61-794D40196BA8}"/>
              </a:ext>
            </a:extLst>
          </p:cNvPr>
          <p:cNvGrpSpPr/>
          <p:nvPr/>
        </p:nvGrpSpPr>
        <p:grpSpPr>
          <a:xfrm>
            <a:off x="228832" y="238596"/>
            <a:ext cx="1679562" cy="1228504"/>
            <a:chOff x="9977509" y="5094511"/>
            <a:chExt cx="1679562" cy="122850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412591D-16CA-9B74-C4F6-436CB01C66C9}"/>
                </a:ext>
              </a:extLst>
            </p:cNvPr>
            <p:cNvSpPr/>
            <p:nvPr/>
          </p:nvSpPr>
          <p:spPr>
            <a:xfrm>
              <a:off x="9977510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96CB4B-736A-0C27-1876-129178CB754B}"/>
                </a:ext>
              </a:extLst>
            </p:cNvPr>
            <p:cNvSpPr/>
            <p:nvPr/>
          </p:nvSpPr>
          <p:spPr>
            <a:xfrm>
              <a:off x="9977510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1EA8C00-50AC-4751-F1D1-C9963BE93E5C}"/>
                </a:ext>
              </a:extLst>
            </p:cNvPr>
            <p:cNvSpPr/>
            <p:nvPr/>
          </p:nvSpPr>
          <p:spPr>
            <a:xfrm>
              <a:off x="9977510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7AFF3EB-0C88-D195-AFCD-A6DA23FE4A4F}"/>
                </a:ext>
              </a:extLst>
            </p:cNvPr>
            <p:cNvSpPr/>
            <p:nvPr/>
          </p:nvSpPr>
          <p:spPr>
            <a:xfrm>
              <a:off x="9977510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DA59FA-61C3-655E-8638-3AA66472F277}"/>
                </a:ext>
              </a:extLst>
            </p:cNvPr>
            <p:cNvSpPr/>
            <p:nvPr/>
          </p:nvSpPr>
          <p:spPr>
            <a:xfrm>
              <a:off x="9977510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8DCCACC-7A37-991A-6898-45378DE7731B}"/>
                </a:ext>
              </a:extLst>
            </p:cNvPr>
            <p:cNvSpPr/>
            <p:nvPr/>
          </p:nvSpPr>
          <p:spPr>
            <a:xfrm>
              <a:off x="9977509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3EB858E-ACDD-D284-7F82-AA8BF22B3BAF}"/>
                </a:ext>
              </a:extLst>
            </p:cNvPr>
            <p:cNvSpPr/>
            <p:nvPr/>
          </p:nvSpPr>
          <p:spPr>
            <a:xfrm>
              <a:off x="10208755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86895A1-42C2-BADD-7F1A-FEDBA69343BA}"/>
                </a:ext>
              </a:extLst>
            </p:cNvPr>
            <p:cNvSpPr/>
            <p:nvPr/>
          </p:nvSpPr>
          <p:spPr>
            <a:xfrm>
              <a:off x="10208755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85F61FF-68B6-5E00-82E9-38CD22131E9C}"/>
                </a:ext>
              </a:extLst>
            </p:cNvPr>
            <p:cNvSpPr/>
            <p:nvPr/>
          </p:nvSpPr>
          <p:spPr>
            <a:xfrm>
              <a:off x="10208755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4E2B121-26E2-69EA-354A-67CF9F261649}"/>
                </a:ext>
              </a:extLst>
            </p:cNvPr>
            <p:cNvSpPr/>
            <p:nvPr/>
          </p:nvSpPr>
          <p:spPr>
            <a:xfrm>
              <a:off x="10208755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1E4C375-5F4B-53B4-664D-BA09D3FBC557}"/>
                </a:ext>
              </a:extLst>
            </p:cNvPr>
            <p:cNvSpPr/>
            <p:nvPr/>
          </p:nvSpPr>
          <p:spPr>
            <a:xfrm>
              <a:off x="10208755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36EC89-5684-61E6-4A26-6C89CE39E39E}"/>
                </a:ext>
              </a:extLst>
            </p:cNvPr>
            <p:cNvSpPr/>
            <p:nvPr/>
          </p:nvSpPr>
          <p:spPr>
            <a:xfrm>
              <a:off x="10208754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C5640E-D35D-3596-4004-15FA5252B4C5}"/>
                </a:ext>
              </a:extLst>
            </p:cNvPr>
            <p:cNvSpPr/>
            <p:nvPr/>
          </p:nvSpPr>
          <p:spPr>
            <a:xfrm>
              <a:off x="10440000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E15B9D-9E53-DD72-80D5-9D38269B9A7A}"/>
                </a:ext>
              </a:extLst>
            </p:cNvPr>
            <p:cNvSpPr/>
            <p:nvPr/>
          </p:nvSpPr>
          <p:spPr>
            <a:xfrm>
              <a:off x="10440000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7B7DDEA-A07A-8DC6-DC1D-CCC2F72E1A67}"/>
                </a:ext>
              </a:extLst>
            </p:cNvPr>
            <p:cNvSpPr/>
            <p:nvPr/>
          </p:nvSpPr>
          <p:spPr>
            <a:xfrm>
              <a:off x="10440000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28F1AAC-6505-67D4-58C4-02572A73B221}"/>
                </a:ext>
              </a:extLst>
            </p:cNvPr>
            <p:cNvSpPr/>
            <p:nvPr/>
          </p:nvSpPr>
          <p:spPr>
            <a:xfrm>
              <a:off x="10440000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AE409F6-DB58-1B20-A5B0-DFFE84E93B03}"/>
                </a:ext>
              </a:extLst>
            </p:cNvPr>
            <p:cNvSpPr/>
            <p:nvPr/>
          </p:nvSpPr>
          <p:spPr>
            <a:xfrm>
              <a:off x="10440000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88103DD-7B29-F1DF-345E-B0AB571FC1E3}"/>
                </a:ext>
              </a:extLst>
            </p:cNvPr>
            <p:cNvSpPr/>
            <p:nvPr/>
          </p:nvSpPr>
          <p:spPr>
            <a:xfrm>
              <a:off x="10439999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377E0C8-622C-18E7-4032-740F80CDA4A7}"/>
                </a:ext>
              </a:extLst>
            </p:cNvPr>
            <p:cNvSpPr/>
            <p:nvPr/>
          </p:nvSpPr>
          <p:spPr>
            <a:xfrm>
              <a:off x="10671245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A87804D-D720-310B-DE33-C5258171139B}"/>
                </a:ext>
              </a:extLst>
            </p:cNvPr>
            <p:cNvSpPr/>
            <p:nvPr/>
          </p:nvSpPr>
          <p:spPr>
            <a:xfrm>
              <a:off x="10671245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78B74F9-83F8-BD2F-090D-4FC79206A596}"/>
                </a:ext>
              </a:extLst>
            </p:cNvPr>
            <p:cNvSpPr/>
            <p:nvPr/>
          </p:nvSpPr>
          <p:spPr>
            <a:xfrm>
              <a:off x="10671245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7AA5BD6-7FF0-47D5-2B25-A1052E2D8700}"/>
                </a:ext>
              </a:extLst>
            </p:cNvPr>
            <p:cNvSpPr/>
            <p:nvPr/>
          </p:nvSpPr>
          <p:spPr>
            <a:xfrm>
              <a:off x="10671245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1B2F67A-2FE2-A007-439F-A0FA03BF6B33}"/>
                </a:ext>
              </a:extLst>
            </p:cNvPr>
            <p:cNvSpPr/>
            <p:nvPr/>
          </p:nvSpPr>
          <p:spPr>
            <a:xfrm>
              <a:off x="10671244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5199C39-D41D-72AB-ECB2-910D67254517}"/>
                </a:ext>
              </a:extLst>
            </p:cNvPr>
            <p:cNvSpPr/>
            <p:nvPr/>
          </p:nvSpPr>
          <p:spPr>
            <a:xfrm>
              <a:off x="10671246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172E28E-5679-15E1-4985-95F05771F14B}"/>
                </a:ext>
              </a:extLst>
            </p:cNvPr>
            <p:cNvSpPr/>
            <p:nvPr/>
          </p:nvSpPr>
          <p:spPr>
            <a:xfrm>
              <a:off x="10902493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51653B2-BA35-D954-8EFB-BBFF837357A1}"/>
                </a:ext>
              </a:extLst>
            </p:cNvPr>
            <p:cNvSpPr/>
            <p:nvPr/>
          </p:nvSpPr>
          <p:spPr>
            <a:xfrm>
              <a:off x="10902493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C80830A-2FAD-0F77-CEA2-ABED38FD3F05}"/>
                </a:ext>
              </a:extLst>
            </p:cNvPr>
            <p:cNvSpPr/>
            <p:nvPr/>
          </p:nvSpPr>
          <p:spPr>
            <a:xfrm>
              <a:off x="10902493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9A7CA56-6666-C1FD-2A4D-B0AE6D77207F}"/>
                </a:ext>
              </a:extLst>
            </p:cNvPr>
            <p:cNvSpPr/>
            <p:nvPr/>
          </p:nvSpPr>
          <p:spPr>
            <a:xfrm>
              <a:off x="10902493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803BF76-66C6-045D-73FB-17F5505A86ED}"/>
                </a:ext>
              </a:extLst>
            </p:cNvPr>
            <p:cNvSpPr/>
            <p:nvPr/>
          </p:nvSpPr>
          <p:spPr>
            <a:xfrm>
              <a:off x="10902486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5B765F6-8EF5-6D67-4303-F8800D35F843}"/>
                </a:ext>
              </a:extLst>
            </p:cNvPr>
            <p:cNvSpPr/>
            <p:nvPr/>
          </p:nvSpPr>
          <p:spPr>
            <a:xfrm>
              <a:off x="10902493" y="626223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3A8AC8-7722-0E02-5B68-8C4CB89F276F}"/>
                </a:ext>
              </a:extLst>
            </p:cNvPr>
            <p:cNvSpPr/>
            <p:nvPr/>
          </p:nvSpPr>
          <p:spPr>
            <a:xfrm>
              <a:off x="11133738" y="509451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801D85A-D0DD-34EF-72E8-19D9AE76456F}"/>
                </a:ext>
              </a:extLst>
            </p:cNvPr>
            <p:cNvSpPr/>
            <p:nvPr/>
          </p:nvSpPr>
          <p:spPr>
            <a:xfrm>
              <a:off x="11133738" y="532805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6908137-1C25-A05B-5FA1-9365CC1294E2}"/>
                </a:ext>
              </a:extLst>
            </p:cNvPr>
            <p:cNvSpPr/>
            <p:nvPr/>
          </p:nvSpPr>
          <p:spPr>
            <a:xfrm>
              <a:off x="11133738" y="556160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4B86FE6-5BDD-4C6C-52F9-4D980D492885}"/>
                </a:ext>
              </a:extLst>
            </p:cNvPr>
            <p:cNvSpPr/>
            <p:nvPr/>
          </p:nvSpPr>
          <p:spPr>
            <a:xfrm>
              <a:off x="11133738" y="5795144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96CA02E-A26E-E0AE-A604-89028C69FC09}"/>
                </a:ext>
              </a:extLst>
            </p:cNvPr>
            <p:cNvSpPr/>
            <p:nvPr/>
          </p:nvSpPr>
          <p:spPr>
            <a:xfrm>
              <a:off x="11133738" y="6028688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54D214F-9491-FB0D-4214-E30B9179DEA6}"/>
                </a:ext>
              </a:extLst>
            </p:cNvPr>
            <p:cNvSpPr/>
            <p:nvPr/>
          </p:nvSpPr>
          <p:spPr>
            <a:xfrm>
              <a:off x="11133728" y="6262229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1169FC8-5683-8D2B-0A78-D09F75DF7BF7}"/>
                </a:ext>
              </a:extLst>
            </p:cNvPr>
            <p:cNvSpPr/>
            <p:nvPr/>
          </p:nvSpPr>
          <p:spPr>
            <a:xfrm>
              <a:off x="11364975" y="509451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7BA4A35-B397-DB1F-998E-B29978A6DDE2}"/>
                </a:ext>
              </a:extLst>
            </p:cNvPr>
            <p:cNvSpPr/>
            <p:nvPr/>
          </p:nvSpPr>
          <p:spPr>
            <a:xfrm>
              <a:off x="11364975" y="5328056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D33BDD8-1D53-A52F-2AB6-4E61A6E7868C}"/>
                </a:ext>
              </a:extLst>
            </p:cNvPr>
            <p:cNvSpPr/>
            <p:nvPr/>
          </p:nvSpPr>
          <p:spPr>
            <a:xfrm>
              <a:off x="11364975" y="5561600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9E05F68-EDC3-A122-96EC-EB216BFBE403}"/>
                </a:ext>
              </a:extLst>
            </p:cNvPr>
            <p:cNvSpPr/>
            <p:nvPr/>
          </p:nvSpPr>
          <p:spPr>
            <a:xfrm>
              <a:off x="11364975" y="579514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47FC486-2150-4BE2-FADC-064659AF2582}"/>
                </a:ext>
              </a:extLst>
            </p:cNvPr>
            <p:cNvSpPr/>
            <p:nvPr/>
          </p:nvSpPr>
          <p:spPr>
            <a:xfrm>
              <a:off x="11364975" y="602868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E7B017A-3880-4408-2F9A-2CEBF9D22E17}"/>
                </a:ext>
              </a:extLst>
            </p:cNvPr>
            <p:cNvSpPr/>
            <p:nvPr/>
          </p:nvSpPr>
          <p:spPr>
            <a:xfrm>
              <a:off x="11364993" y="6262226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3A4B9EC-B78D-A8D9-0EA5-3850230C6824}"/>
                </a:ext>
              </a:extLst>
            </p:cNvPr>
            <p:cNvSpPr/>
            <p:nvPr/>
          </p:nvSpPr>
          <p:spPr>
            <a:xfrm>
              <a:off x="11596236" y="5094511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95C9F12-D2CB-6B3A-E5EC-E4FDAF8C0CA5}"/>
                </a:ext>
              </a:extLst>
            </p:cNvPr>
            <p:cNvSpPr/>
            <p:nvPr/>
          </p:nvSpPr>
          <p:spPr>
            <a:xfrm>
              <a:off x="11596236" y="5328053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80A00FC-1B76-C74E-CE60-E69E2256ED12}"/>
                </a:ext>
              </a:extLst>
            </p:cNvPr>
            <p:cNvSpPr/>
            <p:nvPr/>
          </p:nvSpPr>
          <p:spPr>
            <a:xfrm>
              <a:off x="11596286" y="5561595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9F5A69C-915D-D39B-1A44-A494FB8F6E8E}"/>
                </a:ext>
              </a:extLst>
            </p:cNvPr>
            <p:cNvSpPr/>
            <p:nvPr/>
          </p:nvSpPr>
          <p:spPr>
            <a:xfrm>
              <a:off x="11596254" y="5795139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57D2C1A-AA71-02D9-9222-AA797CD0C238}"/>
                </a:ext>
              </a:extLst>
            </p:cNvPr>
            <p:cNvSpPr/>
            <p:nvPr/>
          </p:nvSpPr>
          <p:spPr>
            <a:xfrm>
              <a:off x="11596233" y="602867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DE41B51-BF8A-90F8-DA62-A01881566A7C}"/>
                </a:ext>
              </a:extLst>
            </p:cNvPr>
            <p:cNvSpPr/>
            <p:nvPr/>
          </p:nvSpPr>
          <p:spPr>
            <a:xfrm>
              <a:off x="11596213" y="6262217"/>
              <a:ext cx="60785" cy="60785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5167A0AA-D89B-7C84-BE42-9275857A2634}"/>
              </a:ext>
            </a:extLst>
          </p:cNvPr>
          <p:cNvSpPr txBox="1"/>
          <p:nvPr/>
        </p:nvSpPr>
        <p:spPr>
          <a:xfrm>
            <a:off x="0" y="2921956"/>
            <a:ext cx="121920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b="1" dirty="0" err="1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Objetivo</a:t>
            </a:r>
            <a:r>
              <a:rPr lang="en-US" sz="8000" b="1" dirty="0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 </a:t>
            </a:r>
            <a:r>
              <a:rPr lang="en-US" sz="8000" b="1" dirty="0" err="1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Especifico</a:t>
            </a:r>
            <a:r>
              <a:rPr lang="en-US" sz="8000" b="1" dirty="0">
                <a:solidFill>
                  <a:srgbClr val="0070C0"/>
                </a:solidFill>
                <a:latin typeface="Sora" pitchFamily="2" charset="0"/>
                <a:ea typeface="Montserrat Black" charset="0"/>
                <a:cs typeface="Sora" pitchFamily="2" charset="0"/>
              </a:rPr>
              <a:t> 01</a:t>
            </a:r>
          </a:p>
          <a:p>
            <a:pPr algn="ctr"/>
            <a:endParaRPr lang="en-US" sz="8000" b="1" dirty="0">
              <a:solidFill>
                <a:srgbClr val="0070C0"/>
              </a:solidFill>
              <a:latin typeface="Sora" pitchFamily="2" charset="0"/>
              <a:ea typeface="Montserrat Black" charset="0"/>
              <a:cs typeface="Sora" pitchFamily="2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D009ED63-C3E3-497D-B564-B7C68825D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62" y="299381"/>
            <a:ext cx="3798276" cy="6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3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ESI">
      <a:dk1>
        <a:srgbClr val="000000"/>
      </a:dk1>
      <a:lt1>
        <a:srgbClr val="FFFFFF"/>
      </a:lt1>
      <a:dk2>
        <a:srgbClr val="323232"/>
      </a:dk2>
      <a:lt2>
        <a:srgbClr val="FFFFFF"/>
      </a:lt2>
      <a:accent1>
        <a:srgbClr val="6CB337"/>
      </a:accent1>
      <a:accent2>
        <a:srgbClr val="A5E478"/>
      </a:accent2>
      <a:accent3>
        <a:srgbClr val="242424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I_modelo-e-guia-ppt" id="{E7DA8445-3BBA-F648-A5AF-F194D46B3F4C}" vid="{44FBFD45-7833-B642-9CBF-3151739346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B7EBB24219B164A9BDED7C3F2C1CB70" ma:contentTypeVersion="22" ma:contentTypeDescription="Crie um novo documento." ma:contentTypeScope="" ma:versionID="8c48859835d6a4419ea06123ed8f4610">
  <xsd:schema xmlns:xsd="http://www.w3.org/2001/XMLSchema" xmlns:xs="http://www.w3.org/2001/XMLSchema" xmlns:p="http://schemas.microsoft.com/office/2006/metadata/properties" xmlns:ns1="http://schemas.microsoft.com/sharepoint/v3" xmlns:ns2="b1e80494-fd80-489d-bb95-ca2e0bdfec6f" xmlns:ns3="2b75cc66-43ab-461c-9efc-0de231382b8a" targetNamespace="http://schemas.microsoft.com/office/2006/metadata/properties" ma:root="true" ma:fieldsID="10e9aba1f77f81b2d4d16376003f9acb" ns1:_="" ns2:_="" ns3:_="">
    <xsd:import namespace="http://schemas.microsoft.com/sharepoint/v3"/>
    <xsd:import namespace="b1e80494-fd80-489d-bb95-ca2e0bdfec6f"/>
    <xsd:import namespace="2b75cc66-43ab-461c-9efc-0de231382b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_Flow_SignoffStatus" minOccurs="0"/>
                <xsd:element ref="ns2:Linkdataref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Ação de Interface do Usuário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80494-fd80-489d-bb95-ca2e0bdfec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Marcações de imagem" ma:readOnly="false" ma:fieldId="{5cf76f15-5ced-4ddc-b409-7134ff3c332f}" ma:taxonomyMulti="true" ma:sspId="2b2c183d-4d2b-4583-b04a-86ecb4f81f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Flow_SignoffStatus" ma:index="27" nillable="true" ma:displayName="Status de liberação" ma:internalName="Status_x0020_de_x0020_libera_x00e7__x00e3_o">
      <xsd:simpleType>
        <xsd:restriction base="dms:Text"/>
      </xsd:simpleType>
    </xsd:element>
    <xsd:element name="Linkdatarefa" ma:index="28" nillable="true" ma:displayName="Link da tarefa" ma:description="https://app.activecollab.com/224530/projects/3197/tasks/104855" ma:format="Hyperlink" ma:internalName="Linkdatarefa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75cc66-43ab-461c-9efc-0de231382b8a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68e2c850-4794-4597-8526-8e56fcbda975}" ma:internalName="TaxCatchAll" ma:showField="CatchAllData" ma:web="2b75cc66-43ab-461c-9efc-0de231382b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A855CE-5291-4C9F-B79A-AC73F27BEF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1e80494-fd80-489d-bb95-ca2e0bdfec6f"/>
    <ds:schemaRef ds:uri="2b75cc66-43ab-461c-9efc-0de231382b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08EBFD-EB09-4C8E-A060-A180FA541A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19359</TotalTime>
  <Words>71</Words>
  <Application>Microsoft Office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Sora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Generous Art</dc:creator>
  <cp:lastModifiedBy>SisJJ ADM</cp:lastModifiedBy>
  <cp:revision>3099</cp:revision>
  <dcterms:created xsi:type="dcterms:W3CDTF">2022-11-15T11:17:26Z</dcterms:created>
  <dcterms:modified xsi:type="dcterms:W3CDTF">2025-02-25T12:56:37Z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057bf1a-c152-4c4f-a00e-351b32103ca2_Enabled">
    <vt:lpwstr>true</vt:lpwstr>
  </property>
  <property fmtid="{D5CDD505-2E9C-101B-9397-08002B2CF9AE}" pid="3" name="MSIP_Label_2057bf1a-c152-4c4f-a00e-351b32103ca2_SetDate">
    <vt:lpwstr>2024-10-07T19:34:28Z</vt:lpwstr>
  </property>
  <property fmtid="{D5CDD505-2E9C-101B-9397-08002B2CF9AE}" pid="4" name="MSIP_Label_2057bf1a-c152-4c4f-a00e-351b32103ca2_Method">
    <vt:lpwstr>Standard</vt:lpwstr>
  </property>
  <property fmtid="{D5CDD505-2E9C-101B-9397-08002B2CF9AE}" pid="5" name="MSIP_Label_2057bf1a-c152-4c4f-a00e-351b32103ca2_Name">
    <vt:lpwstr>Público</vt:lpwstr>
  </property>
  <property fmtid="{D5CDD505-2E9C-101B-9397-08002B2CF9AE}" pid="6" name="MSIP_Label_2057bf1a-c152-4c4f-a00e-351b32103ca2_SiteId">
    <vt:lpwstr>c45ab305-6c94-4ace-b7ae-5810e4d26b68</vt:lpwstr>
  </property>
  <property fmtid="{D5CDD505-2E9C-101B-9397-08002B2CF9AE}" pid="7" name="MSIP_Label_2057bf1a-c152-4c4f-a00e-351b32103ca2_ActionId">
    <vt:lpwstr>f395f94b-117a-41de-a666-26ab9dfc668a</vt:lpwstr>
  </property>
  <property fmtid="{D5CDD505-2E9C-101B-9397-08002B2CF9AE}" pid="8" name="MSIP_Label_2057bf1a-c152-4c4f-a00e-351b32103ca2_ContentBits">
    <vt:lpwstr>0</vt:lpwstr>
  </property>
</Properties>
</file>