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03C6-F5CF-4544-B5DC-869304D29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F8808-9F96-4EB8-A3E6-E0E34F38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5A301-20CE-4FB9-AD05-D0B94BC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89697-2E01-49C1-9791-B78188E3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F80A98-8BC3-4EC8-A4D7-5B05F0F0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2A0B-C126-41A1-9556-A0BEC14D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65E06A-27BE-4843-A39B-BD04A8CA7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4FB44-04B9-40C7-BFCB-76290D5F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C48A8-C745-48D6-82D6-4E37C481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060A8-65D8-4CB0-AD78-77C990E8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A95268-E179-4B5B-AFFA-0B4B9A9DA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C4558D-CE42-434F-AF7B-63C9D725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4DDAF1-B8DD-4A36-A692-F8FABB89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EA68-4F25-4B15-BB2E-EA23EAB4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F7DD9-4E7B-4573-A937-1EDC4C59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5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D9D3-1227-4D92-ADF6-F3D2FAD0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5903C-BFC3-4E46-88E3-B334B5A5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07F52-78C8-4044-ABB1-BD2862EF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072A9-F69C-458F-8DC9-DF00FC79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F2368-1A7F-492D-AA2B-6F33405B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4157-F061-4E0A-9689-06DED8A6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FDA23-4FAD-4F1C-9095-2F574531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39E6F-D369-43D4-9FBE-78DEB9D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C23FE-737F-48D8-98A2-78ACACF8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0D64F-9C24-4266-9705-59BDB85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1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3F26-D13D-462F-B3A7-6FCE53A2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E78A6-C362-444A-92B9-42D3DCC89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245E46-B2D1-4AA1-8CC1-CB301051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6147AB-8AAF-4924-A7E6-B33691C3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FA5DDC-949E-4036-AAB3-78CA838A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4B500-E8B2-4CD0-8BB7-5FA196CB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1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CFB6D-CAA0-49EE-97E2-723137B4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8A78B4-43FA-462B-845D-33636319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5105A6-75FC-49A6-B19F-A0F930EA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825DF-E95A-4423-B85B-E06B8DF6E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BD5515-43D1-4217-9826-2CBF44D75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3FC290-9527-4F2C-8690-B3E9F8BA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8A1965-BAB9-480E-8AC3-9FC60B6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84AA2A-6B78-49F9-AB05-EE867CBF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9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9E3F1-0A2D-4E71-AAC3-79D833FD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88ADE4-5D68-474C-A515-CA34DEB1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703356-FA28-46CA-AA68-A845E8A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704812-B8C9-4B3D-8142-96C871AD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6DB74F-0688-4FA6-A465-C2C97A49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58C86D-CFBE-40B6-AE28-7CF8BD33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857C16-ADF3-4E08-9814-98CD3C80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8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970B-67E3-410F-B06D-233EBE65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9DD11-F60D-4E7D-9C5C-7CF5C4CE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D530D6-E25F-43AC-AF1D-97560100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518F0-461D-4F8D-9D2E-99639AA1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B4E807-8379-474A-AF2E-450FEBE6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FDE16-DDBA-4A6C-A447-7FD189E9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DEAF-B171-4E78-82AF-E239CB4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A034CA-D55F-40FC-9AC2-CE3CD9395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2CCC19-BEEC-4CCF-88F7-831B246D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6E57E-3861-4B86-8F96-A042B2E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16DAB1-4558-4D86-AEED-CA4C1F3B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271D59-FCE1-4E9B-A5B9-B12119DC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5F484E-3E89-4A3D-B8E2-8228681E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591D4B-5C81-4CEA-99E1-7BF8ABFB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A0979-CB59-4744-A89D-5F15E59CC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092A-CB5A-4F01-9993-DDE3FA71BAB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8D3EE-7B80-470A-B477-BC9018FA2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67D68-386A-48AB-A4A6-B5ACADCC0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9221-73FF-4AA9-B94D-1804F1789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9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3B05B6-EE7C-4C03-8B79-46882946F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7DAB482-2D59-4B2F-B0C9-12AA7F5A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910222"/>
            <a:ext cx="12192000" cy="30476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5EE276-BED6-4293-ACEF-8F576FFC0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43" y="1641345"/>
            <a:ext cx="2383923" cy="33165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E33C2F-2AA7-46AA-ACE3-8DAB92153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066" y="2914364"/>
            <a:ext cx="6548558" cy="204352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5CB2CC-C1F3-4386-B883-82CAF40166B3}"/>
              </a:ext>
            </a:extLst>
          </p:cNvPr>
          <p:cNvSpPr txBox="1"/>
          <p:nvPr/>
        </p:nvSpPr>
        <p:spPr>
          <a:xfrm>
            <a:off x="6025681" y="2987707"/>
            <a:ext cx="4460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O que são e para que servem as funções em </a:t>
            </a:r>
            <a:r>
              <a:rPr lang="pt-BR" sz="2800" b="1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JavaScript</a:t>
            </a: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AFC624-59C5-4D9F-BFFA-5E9C19058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09467"/>
            <a:ext cx="19145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4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OCIAMA GANDRA</dc:creator>
  <cp:lastModifiedBy>GUILHERME OCIAMA GANDRA</cp:lastModifiedBy>
  <cp:revision>7</cp:revision>
  <dcterms:created xsi:type="dcterms:W3CDTF">2024-05-22T20:53:14Z</dcterms:created>
  <dcterms:modified xsi:type="dcterms:W3CDTF">2024-05-23T00:42:54Z</dcterms:modified>
</cp:coreProperties>
</file>