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5400675"/>
  <p:notesSz cx="6858000" cy="9144000"/>
  <p:defaultTextStyle>
    <a:defPPr>
      <a:defRPr lang="pt-BR"/>
    </a:defPPr>
    <a:lvl1pPr marL="0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1pPr>
    <a:lvl2pPr marL="216027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2pPr>
    <a:lvl3pPr marL="432054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3pPr>
    <a:lvl4pPr marL="648081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4pPr>
    <a:lvl5pPr marL="864108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5pPr>
    <a:lvl6pPr marL="1080135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6pPr>
    <a:lvl7pPr marL="1296162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7pPr>
    <a:lvl8pPr marL="1512189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8pPr>
    <a:lvl9pPr marL="1728216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3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883861"/>
            <a:ext cx="3060383" cy="1880235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2836605"/>
            <a:ext cx="2700338" cy="1303913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AC1D-5C07-44BB-8AA1-04CEBCED00CA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F3EF-94BC-4B8F-89E7-8377F0B25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08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AC1D-5C07-44BB-8AA1-04CEBCED00CA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F3EF-94BC-4B8F-89E7-8377F0B25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74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287536"/>
            <a:ext cx="776347" cy="457682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287536"/>
            <a:ext cx="2284035" cy="457682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AC1D-5C07-44BB-8AA1-04CEBCED00CA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F3EF-94BC-4B8F-89E7-8377F0B25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87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AC1D-5C07-44BB-8AA1-04CEBCED00CA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F3EF-94BC-4B8F-89E7-8377F0B25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03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346420"/>
            <a:ext cx="3105388" cy="2246530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3614203"/>
            <a:ext cx="3105388" cy="1181397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AC1D-5C07-44BB-8AA1-04CEBCED00CA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F3EF-94BC-4B8F-89E7-8377F0B25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37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437680"/>
            <a:ext cx="1530191" cy="34266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437680"/>
            <a:ext cx="1530191" cy="34266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AC1D-5C07-44BB-8AA1-04CEBCED00CA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F3EF-94BC-4B8F-89E7-8377F0B25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34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87537"/>
            <a:ext cx="3105388" cy="104388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323916"/>
            <a:ext cx="1523159" cy="648831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972747"/>
            <a:ext cx="1523159" cy="29016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323916"/>
            <a:ext cx="1530660" cy="648831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972747"/>
            <a:ext cx="1530660" cy="29016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AC1D-5C07-44BB-8AA1-04CEBCED00CA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F3EF-94BC-4B8F-89E7-8377F0B25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75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AC1D-5C07-44BB-8AA1-04CEBCED00CA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F3EF-94BC-4B8F-89E7-8377F0B25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25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AC1D-5C07-44BB-8AA1-04CEBCED00CA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F3EF-94BC-4B8F-89E7-8377F0B25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01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60045"/>
            <a:ext cx="1161239" cy="126015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777598"/>
            <a:ext cx="1822728" cy="3837980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620202"/>
            <a:ext cx="1161239" cy="3001626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AC1D-5C07-44BB-8AA1-04CEBCED00CA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F3EF-94BC-4B8F-89E7-8377F0B25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2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60045"/>
            <a:ext cx="1161239" cy="126015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777598"/>
            <a:ext cx="1822728" cy="3837980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620202"/>
            <a:ext cx="1161239" cy="3001626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AC1D-5C07-44BB-8AA1-04CEBCED00CA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F3EF-94BC-4B8F-89E7-8377F0B25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89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287537"/>
            <a:ext cx="3105388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437680"/>
            <a:ext cx="3105388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5005627"/>
            <a:ext cx="81010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AC1D-5C07-44BB-8AA1-04CEBCED00CA}" type="datetimeFigureOut">
              <a:rPr lang="pt-BR" smtClean="0"/>
              <a:t>14/09/2018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5005627"/>
            <a:ext cx="81010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EF3EF-94BC-4B8F-89E7-8377F0B25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50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0"/>
            <a:ext cx="3599434" cy="540067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859280" y="4961501"/>
            <a:ext cx="45719" cy="154800"/>
          </a:xfrm>
          <a:prstGeom prst="rect">
            <a:avLst/>
          </a:prstGeom>
          <a:solidFill>
            <a:srgbClr val="EE2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960880" y="4961501"/>
            <a:ext cx="45719" cy="154800"/>
          </a:xfrm>
          <a:prstGeom prst="rect">
            <a:avLst/>
          </a:prstGeom>
          <a:solidFill>
            <a:srgbClr val="EE2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062480" y="4961501"/>
            <a:ext cx="45719" cy="154800"/>
          </a:xfrm>
          <a:prstGeom prst="rect">
            <a:avLst/>
          </a:prstGeom>
          <a:solidFill>
            <a:srgbClr val="EE2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174240" y="4971661"/>
            <a:ext cx="45719" cy="154800"/>
          </a:xfrm>
          <a:prstGeom prst="rect">
            <a:avLst/>
          </a:prstGeom>
          <a:solidFill>
            <a:srgbClr val="EE2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275840" y="4961501"/>
            <a:ext cx="45719" cy="154800"/>
          </a:xfrm>
          <a:prstGeom prst="rect">
            <a:avLst/>
          </a:prstGeom>
          <a:solidFill>
            <a:srgbClr val="EE2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387600" y="4971661"/>
            <a:ext cx="45719" cy="154800"/>
          </a:xfrm>
          <a:prstGeom prst="rect">
            <a:avLst/>
          </a:prstGeom>
          <a:solidFill>
            <a:srgbClr val="EE2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499360" y="4971661"/>
            <a:ext cx="45719" cy="154800"/>
          </a:xfrm>
          <a:prstGeom prst="rect">
            <a:avLst/>
          </a:prstGeom>
          <a:solidFill>
            <a:srgbClr val="EE2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611120" y="4961501"/>
            <a:ext cx="45719" cy="154800"/>
          </a:xfrm>
          <a:prstGeom prst="rect">
            <a:avLst/>
          </a:prstGeom>
          <a:solidFill>
            <a:srgbClr val="EE2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722880" y="4971661"/>
            <a:ext cx="45719" cy="154800"/>
          </a:xfrm>
          <a:prstGeom prst="rect">
            <a:avLst/>
          </a:prstGeom>
          <a:solidFill>
            <a:srgbClr val="EE2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Lágrima 14"/>
          <p:cNvSpPr/>
          <p:nvPr/>
        </p:nvSpPr>
        <p:spPr>
          <a:xfrm>
            <a:off x="1371600" y="3830320"/>
            <a:ext cx="1717040" cy="944880"/>
          </a:xfrm>
          <a:prstGeom prst="teardrop">
            <a:avLst>
              <a:gd name="adj" fmla="val 126036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smtClean="0">
                <a:solidFill>
                  <a:srgbClr val="EE2F5A"/>
                </a:solidFill>
                <a:latin typeface="Cooper Std Black" panose="0208090304030B020404" pitchFamily="18" charset="0"/>
              </a:rPr>
              <a:t>Fralda </a:t>
            </a:r>
            <a:r>
              <a:rPr lang="pt-BR" sz="1600">
                <a:solidFill>
                  <a:srgbClr val="EE2F5A"/>
                </a:solidFill>
                <a:latin typeface="Cooper Std Black" panose="0208090304030B020404" pitchFamily="18" charset="0"/>
              </a:rPr>
              <a:t>G</a:t>
            </a:r>
            <a:r>
              <a:rPr lang="pt-BR" sz="1600" smtClean="0">
                <a:solidFill>
                  <a:srgbClr val="EE2F5A"/>
                </a:solidFill>
                <a:latin typeface="Cooper Std Black" panose="0208090304030B020404" pitchFamily="18" charset="0"/>
              </a:rPr>
              <a:t> </a:t>
            </a:r>
            <a:r>
              <a:rPr lang="pt-BR" sz="1600" dirty="0" smtClean="0">
                <a:solidFill>
                  <a:srgbClr val="EE2F5A"/>
                </a:solidFill>
                <a:latin typeface="Cooper Std Black" panose="0208090304030B020404" pitchFamily="18" charset="0"/>
              </a:rPr>
              <a:t>+ Mimo</a:t>
            </a:r>
            <a:endParaRPr lang="pt-BR" sz="1600" dirty="0">
              <a:solidFill>
                <a:srgbClr val="EE2F5A"/>
              </a:solidFill>
              <a:latin typeface="Cooper Std Black" panose="0208090304030B0204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2" r="29439" b="47177"/>
          <a:stretch/>
        </p:blipFill>
        <p:spPr>
          <a:xfrm>
            <a:off x="1605280" y="4089361"/>
            <a:ext cx="904240" cy="95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7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 animBg="1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4</Words>
  <Application>Microsoft Office PowerPoint</Application>
  <PresentationFormat>Personalizar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Std Black</vt:lpstr>
      <vt:lpstr>Tema do Office</vt:lpstr>
      <vt:lpstr>Apresentação do PowerPoint</vt:lpstr>
    </vt:vector>
  </TitlesOfParts>
  <Company>Telefonica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Windows User</cp:lastModifiedBy>
  <cp:revision>3</cp:revision>
  <dcterms:created xsi:type="dcterms:W3CDTF">2018-09-12T20:47:19Z</dcterms:created>
  <dcterms:modified xsi:type="dcterms:W3CDTF">2018-09-14T16:59:56Z</dcterms:modified>
</cp:coreProperties>
</file>