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4" r:id="rId3"/>
    <p:sldId id="27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Marcelo </a:t>
            </a:r>
            <a:r>
              <a:rPr lang="en-US" dirty="0" err="1"/>
              <a:t>Facio</a:t>
            </a:r>
            <a:r>
              <a:rPr lang="en-US" dirty="0"/>
              <a:t> Palin – Ampere </a:t>
            </a:r>
            <a:r>
              <a:rPr lang="en-US" dirty="0" err="1"/>
              <a:t>Consultoria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6278880" y="388422"/>
            <a:ext cx="545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XXVIII SEMAT - Semana da Matemática do IBILCE/UNESP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81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7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2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ableless.com.br/tudo-que-voce-queria-saber-sobre-git-e-github-mas-tinha-vergonha-de-pergunt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Python como ferramenta de Aprendizagem em Matemática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</a:t>
            </a:r>
            <a:r>
              <a:rPr lang="pt-BR" dirty="0" err="1"/>
              <a:t>Facio</a:t>
            </a:r>
            <a:r>
              <a:rPr lang="pt-BR" dirty="0"/>
              <a:t> Palin</a:t>
            </a:r>
          </a:p>
        </p:txBody>
      </p:sp>
      <p:pic>
        <p:nvPicPr>
          <p:cNvPr id="1026" name="Picture 2" descr="http://www.ibilce.unesp.br/Home/Departamentos/Matematica/xxviiisemat-semanadamatematica/se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6" y="3784823"/>
            <a:ext cx="3062286" cy="25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134" y="4576504"/>
            <a:ext cx="2401731" cy="1768146"/>
          </a:xfrm>
          <a:prstGeom prst="rect">
            <a:avLst/>
          </a:prstGeom>
        </p:spPr>
      </p:pic>
      <p:pic>
        <p:nvPicPr>
          <p:cNvPr id="1028" name="Picture 4" descr="Resultado de imagem para logo unes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" y="209551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e GITHUB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GIT?</a:t>
            </a:r>
          </a:p>
          <a:p>
            <a:endParaRPr lang="pt-BR" dirty="0"/>
          </a:p>
        </p:txBody>
      </p:sp>
      <p:pic>
        <p:nvPicPr>
          <p:cNvPr id="4" name="Picture 2" descr="https://camo.githubusercontent.com/5cf0af5f4a77a7d068a635b42b7206742e78f422/68747470733a2f2f732d6d656469612d63616368652d616b302e70696e696d672e636f6d2f323336782f61622f38302f65392f6162383065396663316637373130303163386234386264646637346639326432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95" y="2640374"/>
            <a:ext cx="1615109" cy="16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763617" y="3186318"/>
            <a:ext cx="3384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POR QUÊ USAR ISSO?</a:t>
            </a:r>
          </a:p>
        </p:txBody>
      </p:sp>
    </p:spTree>
    <p:extLst>
      <p:ext uri="{BB962C8B-B14F-4D97-AF65-F5344CB8AC3E}">
        <p14:creationId xmlns:p14="http://schemas.microsoft.com/office/powerpoint/2010/main" val="342989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04"/>
          <p:cNvSpPr txBox="1">
            <a:spLocks/>
          </p:cNvSpPr>
          <p:nvPr/>
        </p:nvSpPr>
        <p:spPr>
          <a:xfrm>
            <a:off x="367460" y="430424"/>
            <a:ext cx="9280123" cy="1173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>
              <a:buClr>
                <a:schemeClr val="dk1"/>
              </a:buClr>
              <a:buSzPct val="25000"/>
              <a:buFont typeface="Calibri"/>
              <a:buNone/>
            </a:pPr>
            <a:r>
              <a:rPr lang="pt-PT" sz="3600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+mj-ea"/>
                <a:cs typeface="+mj-cs"/>
              </a:rPr>
              <a:t>Vamos utilizar o site do Daniel Schimitz</a:t>
            </a:r>
            <a:endParaRPr lang="pt-PT" sz="3600" kern="1200" dirty="0">
              <a:solidFill>
                <a:schemeClr val="bg1">
                  <a:lumMod val="50000"/>
                </a:schemeClr>
              </a:solidFill>
              <a:latin typeface="Source Sans Pro Black" panose="020B0803030403020204" pitchFamily="34" charset="0"/>
              <a:ea typeface="+mj-ea"/>
              <a:cs typeface="+mj-cs"/>
            </a:endParaRPr>
          </a:p>
        </p:txBody>
      </p:sp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21" y="1771029"/>
            <a:ext cx="8496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3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31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Black</vt:lpstr>
      <vt:lpstr>Tema do Office</vt:lpstr>
      <vt:lpstr>Python como ferramenta de Aprendizagem em Matemática</vt:lpstr>
      <vt:lpstr>GIT e GITHUB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como ferramenta de Aprendizagem em Matemática</dc:title>
  <dc:creator>mpi</dc:creator>
  <cp:lastModifiedBy>mpi</cp:lastModifiedBy>
  <cp:revision>42</cp:revision>
  <dcterms:created xsi:type="dcterms:W3CDTF">2016-09-29T08:31:40Z</dcterms:created>
  <dcterms:modified xsi:type="dcterms:W3CDTF">2016-10-20T16:58:21Z</dcterms:modified>
</cp:coreProperties>
</file>