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7A66F-4045-4D40-A190-69703C1E85F0}" v="54" dt="2022-06-09T20:53:24.558"/>
    <p1510:client id="{E1D7E3DD-BBC2-4CA0-A148-2AC0B3427F0A}" v="759" dt="2022-06-10T02:05:40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4527483-D2F6-1C2B-7F41-8FAB47D6F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4" descr="Vaso de flores em cima de uma flor amarela&#10;&#10;Descrição gerada automaticamente">
            <a:extLst>
              <a:ext uri="{FF2B5EF4-FFF2-40B4-BE49-F238E27FC236}">
                <a16:creationId xmlns:a16="http://schemas.microsoft.com/office/drawing/2014/main" id="{827960BB-4B93-2BE3-9168-8A3BEB7E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47E14-8562-D396-10FE-7E95973DBB6F}"/>
              </a:ext>
            </a:extLst>
          </p:cNvPr>
          <p:cNvSpPr txBox="1"/>
          <p:nvPr/>
        </p:nvSpPr>
        <p:spPr>
          <a:xfrm>
            <a:off x="3605981" y="2413818"/>
            <a:ext cx="49800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Arial Black"/>
                <a:cs typeface="Calibri"/>
              </a:rPr>
              <a:t>CONTEXTO</a:t>
            </a: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82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4" descr="Vaso de flores em cima de uma flor amarela&#10;&#10;Descrição gerada automaticamente">
            <a:extLst>
              <a:ext uri="{FF2B5EF4-FFF2-40B4-BE49-F238E27FC236}">
                <a16:creationId xmlns:a16="http://schemas.microsoft.com/office/drawing/2014/main" id="{827960BB-4B93-2BE3-9168-8A3BEB7E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47E14-8562-D396-10FE-7E95973DBB6F}"/>
              </a:ext>
            </a:extLst>
          </p:cNvPr>
          <p:cNvSpPr txBox="1"/>
          <p:nvPr/>
        </p:nvSpPr>
        <p:spPr>
          <a:xfrm>
            <a:off x="3605981" y="226141"/>
            <a:ext cx="49800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Arial Black"/>
                <a:cs typeface="Calibri"/>
              </a:rPr>
              <a:t>VALORES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D3492A-97EF-9509-B4C2-3F0050E727BB}"/>
              </a:ext>
            </a:extLst>
          </p:cNvPr>
          <p:cNvSpPr txBox="1"/>
          <p:nvPr/>
        </p:nvSpPr>
        <p:spPr>
          <a:xfrm>
            <a:off x="1946787" y="2843977"/>
            <a:ext cx="27309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Times New Roman"/>
                <a:cs typeface="Calibri"/>
              </a:rPr>
              <a:t>Manter</a:t>
            </a:r>
            <a:r>
              <a:rPr lang="pt-BR" sz="3200" dirty="0">
                <a:latin typeface="Arial Black"/>
                <a:cs typeface="Calibri"/>
              </a:rPr>
              <a:t> </a:t>
            </a:r>
            <a:r>
              <a:rPr lang="pt-BR" sz="3200" dirty="0">
                <a:latin typeface="Times New Roman"/>
                <a:cs typeface="Calibri"/>
              </a:rPr>
              <a:t>o foco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A8232A-0FBE-A403-B550-C66C3390F902}"/>
              </a:ext>
            </a:extLst>
          </p:cNvPr>
          <p:cNvSpPr txBox="1"/>
          <p:nvPr/>
        </p:nvSpPr>
        <p:spPr>
          <a:xfrm>
            <a:off x="7792372" y="2839370"/>
            <a:ext cx="20549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latin typeface="Times New Roman"/>
                <a:cs typeface="Times New Roman"/>
              </a:rPr>
              <a:t>Resiliência</a:t>
            </a:r>
            <a:endParaRPr lang="pt-BR" sz="3200">
              <a:latin typeface="Times New Roman"/>
              <a:cs typeface="Times New Roman"/>
            </a:endParaRPr>
          </a:p>
        </p:txBody>
      </p:sp>
      <p:pic>
        <p:nvPicPr>
          <p:cNvPr id="8" name="Gráfico 9" descr="Aspiração com preenchimento sólido">
            <a:extLst>
              <a:ext uri="{FF2B5EF4-FFF2-40B4-BE49-F238E27FC236}">
                <a16:creationId xmlns:a16="http://schemas.microsoft.com/office/drawing/2014/main" id="{17E1D295-7D8D-2C11-2847-F54AAF41E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930" y="3254477"/>
            <a:ext cx="1860754" cy="1836174"/>
          </a:xfrm>
          <a:prstGeom prst="rect">
            <a:avLst/>
          </a:prstGeom>
        </p:spPr>
      </p:pic>
      <p:pic>
        <p:nvPicPr>
          <p:cNvPr id="10" name="Gráfico 10" descr="Na mosca com preenchimento sólido">
            <a:extLst>
              <a:ext uri="{FF2B5EF4-FFF2-40B4-BE49-F238E27FC236}">
                <a16:creationId xmlns:a16="http://schemas.microsoft.com/office/drawing/2014/main" id="{26BBB307-ABF2-ABA3-F357-2A74BF483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8348" y="3254477"/>
            <a:ext cx="2032819" cy="203281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12897EE-109A-32A8-1B63-CE201E4AA690}"/>
              </a:ext>
            </a:extLst>
          </p:cNvPr>
          <p:cNvSpPr/>
          <p:nvPr/>
        </p:nvSpPr>
        <p:spPr>
          <a:xfrm>
            <a:off x="6072032" y="2286615"/>
            <a:ext cx="61451" cy="2802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4" descr="Vaso de flores em cima de uma flor amarela&#10;&#10;Descrição gerada automaticamente">
            <a:extLst>
              <a:ext uri="{FF2B5EF4-FFF2-40B4-BE49-F238E27FC236}">
                <a16:creationId xmlns:a16="http://schemas.microsoft.com/office/drawing/2014/main" id="{827960BB-4B93-2BE3-9168-8A3BEB7E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47E14-8562-D396-10FE-7E95973DBB6F}"/>
              </a:ext>
            </a:extLst>
          </p:cNvPr>
          <p:cNvSpPr txBox="1"/>
          <p:nvPr/>
        </p:nvSpPr>
        <p:spPr>
          <a:xfrm>
            <a:off x="2020529" y="164689"/>
            <a:ext cx="81509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Arial Black"/>
                <a:cs typeface="Calibri"/>
              </a:rPr>
              <a:t>VAMOS AO SITE 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603DE73-FEBA-7025-1E5E-A4F38D4CCF65}"/>
              </a:ext>
            </a:extLst>
          </p:cNvPr>
          <p:cNvSpPr/>
          <p:nvPr/>
        </p:nvSpPr>
        <p:spPr>
          <a:xfrm>
            <a:off x="4601804" y="2131449"/>
            <a:ext cx="2593256" cy="25932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50EC7C38-78D0-B601-A274-39E66474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56" y="197136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4" descr="Vaso de flores em cima de uma flor amarela&#10;&#10;Descrição gerada automaticamente">
            <a:extLst>
              <a:ext uri="{FF2B5EF4-FFF2-40B4-BE49-F238E27FC236}">
                <a16:creationId xmlns:a16="http://schemas.microsoft.com/office/drawing/2014/main" id="{827960BB-4B93-2BE3-9168-8A3BEB7E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47E14-8562-D396-10FE-7E95973DBB6F}"/>
              </a:ext>
            </a:extLst>
          </p:cNvPr>
          <p:cNvSpPr txBox="1"/>
          <p:nvPr/>
        </p:nvSpPr>
        <p:spPr>
          <a:xfrm>
            <a:off x="1565787" y="127818"/>
            <a:ext cx="87900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Arial Black"/>
                <a:cs typeface="Calibri"/>
              </a:rPr>
              <a:t>MAIOR SUPERAÇÃO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FA200B-9DDE-7FD7-46DF-81C197C2CE58}"/>
              </a:ext>
            </a:extLst>
          </p:cNvPr>
          <p:cNvSpPr txBox="1"/>
          <p:nvPr/>
        </p:nvSpPr>
        <p:spPr>
          <a:xfrm>
            <a:off x="1590368" y="3249560"/>
            <a:ext cx="230074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Times New Roman"/>
                <a:cs typeface="Calibri"/>
              </a:rPr>
              <a:t>Liberar meu </a:t>
            </a:r>
            <a:endParaRPr lang="pt-BR" sz="3200"/>
          </a:p>
          <a:p>
            <a:r>
              <a:rPr lang="pt-BR" sz="3200" dirty="0">
                <a:latin typeface="Times New Roman"/>
                <a:cs typeface="Calibri"/>
              </a:rPr>
              <a:t>lado criativo</a:t>
            </a:r>
            <a:endParaRPr lang="pt-BR" sz="3200" dirty="0"/>
          </a:p>
          <a:p>
            <a:endParaRPr lang="pt-BR" sz="3200" dirty="0">
              <a:latin typeface="Times New Roman"/>
              <a:cs typeface="Calibri"/>
            </a:endParaRPr>
          </a:p>
          <a:p>
            <a:endParaRPr lang="pt-BR" sz="3200" dirty="0">
              <a:latin typeface="Times New Roman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A732BF-C58D-0963-38E3-6084C1453127}"/>
              </a:ext>
            </a:extLst>
          </p:cNvPr>
          <p:cNvSpPr txBox="1"/>
          <p:nvPr/>
        </p:nvSpPr>
        <p:spPr>
          <a:xfrm>
            <a:off x="8050468" y="3023725"/>
            <a:ext cx="39845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Times New Roman"/>
                <a:cs typeface="Calibri"/>
              </a:rPr>
              <a:t>Melhorar minha </a:t>
            </a:r>
            <a:endParaRPr lang="pt-BR" sz="3200">
              <a:cs typeface="Calibri" panose="020F0502020204030204"/>
            </a:endParaRPr>
          </a:p>
          <a:p>
            <a:r>
              <a:rPr lang="pt-BR" sz="3200" dirty="0">
                <a:latin typeface="Times New Roman"/>
                <a:cs typeface="Calibri"/>
              </a:rPr>
              <a:t>lógica </a:t>
            </a:r>
            <a:endParaRPr lang="pt-BR" sz="3200" dirty="0">
              <a:latin typeface="Calibri" panose="020F0502020204030204"/>
              <a:cs typeface="Calibri"/>
            </a:endParaRPr>
          </a:p>
          <a:p>
            <a:r>
              <a:rPr lang="pt-BR" sz="3200" dirty="0">
                <a:latin typeface="Times New Roman"/>
                <a:cs typeface="Calibri"/>
              </a:rPr>
              <a:t>na programação</a:t>
            </a:r>
            <a:endParaRPr lang="pt-BR" sz="3200" dirty="0">
              <a:cs typeface="Calibri"/>
            </a:endParaRPr>
          </a:p>
        </p:txBody>
      </p:sp>
      <p:pic>
        <p:nvPicPr>
          <p:cNvPr id="7" name="Gráfico 7" descr="Gráfico linear com preenchimento sólido">
            <a:extLst>
              <a:ext uri="{FF2B5EF4-FFF2-40B4-BE49-F238E27FC236}">
                <a16:creationId xmlns:a16="http://schemas.microsoft.com/office/drawing/2014/main" id="{C9B5DF6F-EC95-22F5-E3F4-B2A7A066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639" y="3057833"/>
            <a:ext cx="1516625" cy="15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2" descr="Vaso com flores coloridas&#10;&#10;Descrição gerada automaticamente">
            <a:extLst>
              <a:ext uri="{FF2B5EF4-FFF2-40B4-BE49-F238E27FC236}">
                <a16:creationId xmlns:a16="http://schemas.microsoft.com/office/drawing/2014/main" id="{0DFB2A12-BD2A-C656-7546-E34484EEA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47E14-8562-D396-10FE-7E95973DBB6F}"/>
              </a:ext>
            </a:extLst>
          </p:cNvPr>
          <p:cNvSpPr txBox="1"/>
          <p:nvPr/>
        </p:nvSpPr>
        <p:spPr>
          <a:xfrm>
            <a:off x="2020529" y="164689"/>
            <a:ext cx="8458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Arial Black"/>
                <a:cs typeface="Calibri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282D90-186D-FCF9-15B2-E0AFC0FDFEFA}"/>
              </a:ext>
            </a:extLst>
          </p:cNvPr>
          <p:cNvSpPr txBox="1"/>
          <p:nvPr/>
        </p:nvSpPr>
        <p:spPr>
          <a:xfrm>
            <a:off x="4224903" y="1856580"/>
            <a:ext cx="42303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/>
                <a:cs typeface="Calibri"/>
              </a:rPr>
              <a:t>João Pedro Silva 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/>
                <a:cs typeface="Calibri"/>
              </a:rPr>
              <a:t>João Victor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/>
                <a:cs typeface="Calibri"/>
              </a:rPr>
              <a:t>Professores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70A626-FCD5-F357-0493-3EB9A87B86FC}"/>
              </a:ext>
            </a:extLst>
          </p:cNvPr>
          <p:cNvSpPr txBox="1"/>
          <p:nvPr/>
        </p:nvSpPr>
        <p:spPr>
          <a:xfrm>
            <a:off x="2912852" y="3976777"/>
            <a:ext cx="6668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cs typeface="Calibri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051526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229</cp:revision>
  <dcterms:created xsi:type="dcterms:W3CDTF">2022-06-09T20:49:03Z</dcterms:created>
  <dcterms:modified xsi:type="dcterms:W3CDTF">2022-06-10T02:11:55Z</dcterms:modified>
</cp:coreProperties>
</file>