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rchivo Black"/>
      <p:regular r:id="rId22"/>
    </p:embeddedFont>
    <p:embeddedFont>
      <p:font typeface="Archiv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rchivoBlack-regular.fntdata"/><Relationship Id="rId21" Type="http://schemas.openxmlformats.org/officeDocument/2006/relationships/slide" Target="slides/slide16.xml"/><Relationship Id="rId24" Type="http://schemas.openxmlformats.org/officeDocument/2006/relationships/font" Target="fonts/Archivo-bold.fntdata"/><Relationship Id="rId23" Type="http://schemas.openxmlformats.org/officeDocument/2006/relationships/font" Target="fonts/Archiv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chivo-boldItalic.fntdata"/><Relationship Id="rId25" Type="http://schemas.openxmlformats.org/officeDocument/2006/relationships/font" Target="fonts/Archiv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1a5a9777a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a1a5a9777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1a5a9777a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a1a5a9777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1a5a9777a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a1a5a9777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1a5a9777a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a1a5a9777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1a5a9777a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a1a5a9777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1a5a9777a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a1a5a9777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c6efd84b9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ec6efd84b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6419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37836" y="2613544"/>
            <a:ext cx="5487814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DB"/>
              </a:buClr>
              <a:buSzPts val="2100"/>
              <a:buNone/>
              <a:defRPr sz="2400">
                <a:solidFill>
                  <a:srgbClr val="0095D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DB"/>
              </a:buClr>
              <a:buSzPts val="2100"/>
              <a:buNone/>
              <a:defRPr sz="2100">
                <a:solidFill>
                  <a:srgbClr val="0095D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DB"/>
              </a:buClr>
              <a:buSzPts val="2100"/>
              <a:buNone/>
              <a:defRPr sz="2100">
                <a:solidFill>
                  <a:srgbClr val="0095D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DB"/>
              </a:buClr>
              <a:buSzPts val="2100"/>
              <a:buNone/>
              <a:defRPr sz="2100">
                <a:solidFill>
                  <a:srgbClr val="0095D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DB"/>
              </a:buClr>
              <a:buSzPts val="2100"/>
              <a:buNone/>
              <a:defRPr sz="2100">
                <a:solidFill>
                  <a:srgbClr val="0095D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DB"/>
              </a:buClr>
              <a:buSzPts val="2100"/>
              <a:buNone/>
              <a:defRPr sz="2100">
                <a:solidFill>
                  <a:srgbClr val="0095D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DB"/>
              </a:buClr>
              <a:buSzPts val="2100"/>
              <a:buNone/>
              <a:defRPr sz="2100">
                <a:solidFill>
                  <a:srgbClr val="0095D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DB"/>
              </a:buClr>
              <a:buSzPts val="2100"/>
              <a:buNone/>
              <a:defRPr sz="2100">
                <a:solidFill>
                  <a:srgbClr val="0095D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DB"/>
              </a:buClr>
              <a:buSzPts val="2100"/>
              <a:buNone/>
              <a:defRPr sz="2100">
                <a:solidFill>
                  <a:srgbClr val="0095DB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137886" y="1980919"/>
            <a:ext cx="5487814" cy="6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3137786" y="3467494"/>
            <a:ext cx="5487814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686725" y="1932400"/>
            <a:ext cx="246600" cy="745200"/>
          </a:xfrm>
          <a:prstGeom prst="parallelogram">
            <a:avLst>
              <a:gd fmla="val 41392" name="adj"/>
            </a:avLst>
          </a:prstGeom>
          <a:solidFill>
            <a:srgbClr val="00A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6400" y="2025550"/>
            <a:ext cx="1339145" cy="5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4" name="Google Shape;84;p11"/>
          <p:cNvSpPr/>
          <p:nvPr/>
        </p:nvSpPr>
        <p:spPr>
          <a:xfrm>
            <a:off x="-50" y="0"/>
            <a:ext cx="9144000" cy="227100"/>
          </a:xfrm>
          <a:prstGeom prst="rect">
            <a:avLst/>
          </a:prstGeom>
          <a:solidFill>
            <a:srgbClr val="0095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/>
          <p:nvPr/>
        </p:nvSpPr>
        <p:spPr>
          <a:xfrm>
            <a:off x="50" y="0"/>
            <a:ext cx="9144000" cy="102300"/>
          </a:xfrm>
          <a:prstGeom prst="rect">
            <a:avLst/>
          </a:prstGeom>
          <a:solidFill>
            <a:srgbClr val="1641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1"/>
          <p:cNvSpPr/>
          <p:nvPr/>
        </p:nvSpPr>
        <p:spPr>
          <a:xfrm>
            <a:off x="50" y="95855"/>
            <a:ext cx="3293570" cy="227107"/>
          </a:xfrm>
          <a:custGeom>
            <a:rect b="b" l="l" r="r" t="t"/>
            <a:pathLst>
              <a:path extrusionOk="0" h="12891" w="116535">
                <a:moveTo>
                  <a:pt x="116535" y="0"/>
                </a:moveTo>
                <a:lnTo>
                  <a:pt x="0" y="0"/>
                </a:lnTo>
                <a:lnTo>
                  <a:pt x="0" y="12891"/>
                </a:lnTo>
                <a:lnTo>
                  <a:pt x="109058" y="12891"/>
                </a:lnTo>
                <a:close/>
              </a:path>
            </a:pathLst>
          </a:custGeom>
          <a:solidFill>
            <a:srgbClr val="164194"/>
          </a:solidFill>
          <a:ln>
            <a:noFill/>
          </a:ln>
        </p:spPr>
      </p:sp>
      <p:sp>
        <p:nvSpPr>
          <p:cNvPr id="87" name="Google Shape;87;p11"/>
          <p:cNvSpPr/>
          <p:nvPr/>
        </p:nvSpPr>
        <p:spPr>
          <a:xfrm>
            <a:off x="-50" y="266388"/>
            <a:ext cx="1552675" cy="100625"/>
          </a:xfrm>
          <a:custGeom>
            <a:rect b="b" l="l" r="r" t="t"/>
            <a:pathLst>
              <a:path extrusionOk="0" h="4025" w="62107">
                <a:moveTo>
                  <a:pt x="62107" y="0"/>
                </a:moveTo>
                <a:lnTo>
                  <a:pt x="0" y="257"/>
                </a:lnTo>
                <a:lnTo>
                  <a:pt x="0" y="4025"/>
                </a:lnTo>
                <a:lnTo>
                  <a:pt x="58219" y="4025"/>
                </a:lnTo>
                <a:close/>
              </a:path>
            </a:pathLst>
          </a:custGeom>
          <a:solidFill>
            <a:srgbClr val="0095DB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11377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-50" y="0"/>
            <a:ext cx="9144000" cy="227100"/>
          </a:xfrm>
          <a:prstGeom prst="rect">
            <a:avLst/>
          </a:prstGeom>
          <a:solidFill>
            <a:srgbClr val="0095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50" y="0"/>
            <a:ext cx="9144000" cy="102300"/>
          </a:xfrm>
          <a:prstGeom prst="rect">
            <a:avLst/>
          </a:prstGeom>
          <a:solidFill>
            <a:srgbClr val="1641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50" y="95855"/>
            <a:ext cx="3293570" cy="227107"/>
          </a:xfrm>
          <a:custGeom>
            <a:rect b="b" l="l" r="r" t="t"/>
            <a:pathLst>
              <a:path extrusionOk="0" h="12891" w="116535">
                <a:moveTo>
                  <a:pt x="116535" y="0"/>
                </a:moveTo>
                <a:lnTo>
                  <a:pt x="0" y="0"/>
                </a:lnTo>
                <a:lnTo>
                  <a:pt x="0" y="12891"/>
                </a:lnTo>
                <a:lnTo>
                  <a:pt x="109058" y="12891"/>
                </a:lnTo>
                <a:close/>
              </a:path>
            </a:pathLst>
          </a:custGeom>
          <a:solidFill>
            <a:srgbClr val="164194"/>
          </a:solidFill>
          <a:ln>
            <a:noFill/>
          </a:ln>
        </p:spPr>
      </p:sp>
      <p:sp>
        <p:nvSpPr>
          <p:cNvPr id="97" name="Google Shape;97;p13"/>
          <p:cNvSpPr/>
          <p:nvPr/>
        </p:nvSpPr>
        <p:spPr>
          <a:xfrm>
            <a:off x="-50" y="266388"/>
            <a:ext cx="1552675" cy="100625"/>
          </a:xfrm>
          <a:custGeom>
            <a:rect b="b" l="l" r="r" t="t"/>
            <a:pathLst>
              <a:path extrusionOk="0" h="4025" w="62107">
                <a:moveTo>
                  <a:pt x="62107" y="0"/>
                </a:moveTo>
                <a:lnTo>
                  <a:pt x="0" y="257"/>
                </a:lnTo>
                <a:lnTo>
                  <a:pt x="0" y="4025"/>
                </a:lnTo>
                <a:lnTo>
                  <a:pt x="58219" y="4025"/>
                </a:lnTo>
                <a:close/>
              </a:path>
            </a:pathLst>
          </a:custGeom>
          <a:solidFill>
            <a:srgbClr val="0095DB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A0E3"/>
              </a:buClr>
              <a:buSzPts val="2000"/>
              <a:buChar char="●"/>
              <a:defRPr>
                <a:solidFill>
                  <a:srgbClr val="013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13979"/>
              </a:buClr>
              <a:buSzPts val="1400"/>
              <a:buChar char="○"/>
              <a:defRPr>
                <a:solidFill>
                  <a:srgbClr val="013979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Char char="■"/>
              <a:defRPr>
                <a:solidFill>
                  <a:srgbClr val="013979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Char char="●"/>
              <a:defRPr>
                <a:solidFill>
                  <a:srgbClr val="013979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13979"/>
              </a:buClr>
              <a:buSzPts val="1400"/>
              <a:buChar char="○"/>
              <a:defRPr>
                <a:solidFill>
                  <a:srgbClr val="013979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Char char="■"/>
              <a:defRPr>
                <a:solidFill>
                  <a:srgbClr val="013979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Char char="●"/>
              <a:defRPr>
                <a:solidFill>
                  <a:srgbClr val="013979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13979"/>
              </a:buClr>
              <a:buSzPts val="1400"/>
              <a:buChar char="○"/>
              <a:defRPr>
                <a:solidFill>
                  <a:srgbClr val="013979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A0E3"/>
              </a:buClr>
              <a:buSzPts val="1400"/>
              <a:buChar char="■"/>
              <a:defRPr>
                <a:solidFill>
                  <a:srgbClr val="013979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50" y="0"/>
            <a:ext cx="9144000" cy="227100"/>
          </a:xfrm>
          <a:prstGeom prst="rect">
            <a:avLst/>
          </a:prstGeom>
          <a:solidFill>
            <a:srgbClr val="0095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50" y="0"/>
            <a:ext cx="9144000" cy="102300"/>
          </a:xfrm>
          <a:prstGeom prst="rect">
            <a:avLst/>
          </a:prstGeom>
          <a:solidFill>
            <a:srgbClr val="1641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50" y="95855"/>
            <a:ext cx="3293570" cy="227107"/>
          </a:xfrm>
          <a:custGeom>
            <a:rect b="b" l="l" r="r" t="t"/>
            <a:pathLst>
              <a:path extrusionOk="0" h="12891" w="116535">
                <a:moveTo>
                  <a:pt x="116535" y="0"/>
                </a:moveTo>
                <a:lnTo>
                  <a:pt x="0" y="0"/>
                </a:lnTo>
                <a:lnTo>
                  <a:pt x="0" y="12891"/>
                </a:lnTo>
                <a:lnTo>
                  <a:pt x="109058" y="12891"/>
                </a:lnTo>
                <a:close/>
              </a:path>
            </a:pathLst>
          </a:custGeom>
          <a:solidFill>
            <a:srgbClr val="164194"/>
          </a:solidFill>
          <a:ln>
            <a:noFill/>
          </a:ln>
        </p:spPr>
      </p:sp>
      <p:sp>
        <p:nvSpPr>
          <p:cNvPr id="24" name="Google Shape;24;p3"/>
          <p:cNvSpPr/>
          <p:nvPr/>
        </p:nvSpPr>
        <p:spPr>
          <a:xfrm>
            <a:off x="-50" y="266388"/>
            <a:ext cx="1552675" cy="100625"/>
          </a:xfrm>
          <a:custGeom>
            <a:rect b="b" l="l" r="r" t="t"/>
            <a:pathLst>
              <a:path extrusionOk="0" h="4025" w="62107">
                <a:moveTo>
                  <a:pt x="62107" y="0"/>
                </a:moveTo>
                <a:lnTo>
                  <a:pt x="0" y="257"/>
                </a:lnTo>
                <a:lnTo>
                  <a:pt x="0" y="4025"/>
                </a:lnTo>
                <a:lnTo>
                  <a:pt x="58219" y="4025"/>
                </a:lnTo>
                <a:close/>
              </a:path>
            </a:pathLst>
          </a:custGeom>
          <a:solidFill>
            <a:srgbClr val="0095DB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50" y="0"/>
            <a:ext cx="9144000" cy="227100"/>
          </a:xfrm>
          <a:prstGeom prst="rect">
            <a:avLst/>
          </a:prstGeom>
          <a:solidFill>
            <a:srgbClr val="0095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50" y="0"/>
            <a:ext cx="9144000" cy="102300"/>
          </a:xfrm>
          <a:prstGeom prst="rect">
            <a:avLst/>
          </a:prstGeom>
          <a:solidFill>
            <a:srgbClr val="1641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50" y="95855"/>
            <a:ext cx="3293570" cy="227107"/>
          </a:xfrm>
          <a:custGeom>
            <a:rect b="b" l="l" r="r" t="t"/>
            <a:pathLst>
              <a:path extrusionOk="0" h="12891" w="116535">
                <a:moveTo>
                  <a:pt x="116535" y="0"/>
                </a:moveTo>
                <a:lnTo>
                  <a:pt x="0" y="0"/>
                </a:lnTo>
                <a:lnTo>
                  <a:pt x="0" y="12891"/>
                </a:lnTo>
                <a:lnTo>
                  <a:pt x="109058" y="12891"/>
                </a:lnTo>
                <a:close/>
              </a:path>
            </a:pathLst>
          </a:custGeom>
          <a:solidFill>
            <a:srgbClr val="164194"/>
          </a:solidFill>
          <a:ln>
            <a:noFill/>
          </a:ln>
        </p:spPr>
      </p:sp>
      <p:sp>
        <p:nvSpPr>
          <p:cNvPr id="31" name="Google Shape;31;p4"/>
          <p:cNvSpPr/>
          <p:nvPr/>
        </p:nvSpPr>
        <p:spPr>
          <a:xfrm>
            <a:off x="-50" y="266388"/>
            <a:ext cx="1552675" cy="100625"/>
          </a:xfrm>
          <a:custGeom>
            <a:rect b="b" l="l" r="r" t="t"/>
            <a:pathLst>
              <a:path extrusionOk="0" h="4025" w="62107">
                <a:moveTo>
                  <a:pt x="62107" y="0"/>
                </a:moveTo>
                <a:lnTo>
                  <a:pt x="0" y="257"/>
                </a:lnTo>
                <a:lnTo>
                  <a:pt x="0" y="4025"/>
                </a:lnTo>
                <a:lnTo>
                  <a:pt x="58219" y="4025"/>
                </a:lnTo>
                <a:close/>
              </a:path>
            </a:pathLst>
          </a:custGeom>
          <a:solidFill>
            <a:srgbClr val="0095DB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-50" y="0"/>
            <a:ext cx="9144000" cy="227100"/>
          </a:xfrm>
          <a:prstGeom prst="rect">
            <a:avLst/>
          </a:prstGeom>
          <a:solidFill>
            <a:srgbClr val="0095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50" y="0"/>
            <a:ext cx="9144000" cy="102300"/>
          </a:xfrm>
          <a:prstGeom prst="rect">
            <a:avLst/>
          </a:prstGeom>
          <a:solidFill>
            <a:srgbClr val="1641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50" y="95855"/>
            <a:ext cx="3293570" cy="227107"/>
          </a:xfrm>
          <a:custGeom>
            <a:rect b="b" l="l" r="r" t="t"/>
            <a:pathLst>
              <a:path extrusionOk="0" h="12891" w="116535">
                <a:moveTo>
                  <a:pt x="116535" y="0"/>
                </a:moveTo>
                <a:lnTo>
                  <a:pt x="0" y="0"/>
                </a:lnTo>
                <a:lnTo>
                  <a:pt x="0" y="12891"/>
                </a:lnTo>
                <a:lnTo>
                  <a:pt x="109058" y="12891"/>
                </a:lnTo>
                <a:close/>
              </a:path>
            </a:pathLst>
          </a:custGeom>
          <a:solidFill>
            <a:srgbClr val="164194"/>
          </a:solidFill>
          <a:ln>
            <a:noFill/>
          </a:ln>
        </p:spPr>
      </p:sp>
      <p:sp>
        <p:nvSpPr>
          <p:cNvPr id="40" name="Google Shape;40;p5"/>
          <p:cNvSpPr/>
          <p:nvPr/>
        </p:nvSpPr>
        <p:spPr>
          <a:xfrm>
            <a:off x="-50" y="266388"/>
            <a:ext cx="1552675" cy="100625"/>
          </a:xfrm>
          <a:custGeom>
            <a:rect b="b" l="l" r="r" t="t"/>
            <a:pathLst>
              <a:path extrusionOk="0" h="4025" w="62107">
                <a:moveTo>
                  <a:pt x="62107" y="0"/>
                </a:moveTo>
                <a:lnTo>
                  <a:pt x="0" y="257"/>
                </a:lnTo>
                <a:lnTo>
                  <a:pt x="0" y="4025"/>
                </a:lnTo>
                <a:lnTo>
                  <a:pt x="58219" y="4025"/>
                </a:lnTo>
                <a:close/>
              </a:path>
            </a:pathLst>
          </a:custGeom>
          <a:solidFill>
            <a:srgbClr val="0095DB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50" y="0"/>
            <a:ext cx="9144000" cy="227100"/>
          </a:xfrm>
          <a:prstGeom prst="rect">
            <a:avLst/>
          </a:prstGeom>
          <a:solidFill>
            <a:srgbClr val="0095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50" y="0"/>
            <a:ext cx="9144000" cy="102300"/>
          </a:xfrm>
          <a:prstGeom prst="rect">
            <a:avLst/>
          </a:prstGeom>
          <a:solidFill>
            <a:srgbClr val="1641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50" y="95855"/>
            <a:ext cx="3293570" cy="227107"/>
          </a:xfrm>
          <a:custGeom>
            <a:rect b="b" l="l" r="r" t="t"/>
            <a:pathLst>
              <a:path extrusionOk="0" h="12891" w="116535">
                <a:moveTo>
                  <a:pt x="116535" y="0"/>
                </a:moveTo>
                <a:lnTo>
                  <a:pt x="0" y="0"/>
                </a:lnTo>
                <a:lnTo>
                  <a:pt x="0" y="12891"/>
                </a:lnTo>
                <a:lnTo>
                  <a:pt x="109058" y="12891"/>
                </a:lnTo>
                <a:close/>
              </a:path>
            </a:pathLst>
          </a:custGeom>
          <a:solidFill>
            <a:srgbClr val="164194"/>
          </a:solidFill>
          <a:ln>
            <a:noFill/>
          </a:ln>
        </p:spPr>
      </p:sp>
      <p:sp>
        <p:nvSpPr>
          <p:cNvPr id="47" name="Google Shape;47;p6"/>
          <p:cNvSpPr/>
          <p:nvPr/>
        </p:nvSpPr>
        <p:spPr>
          <a:xfrm>
            <a:off x="-50" y="266388"/>
            <a:ext cx="1552675" cy="100625"/>
          </a:xfrm>
          <a:custGeom>
            <a:rect b="b" l="l" r="r" t="t"/>
            <a:pathLst>
              <a:path extrusionOk="0" h="4025" w="62107">
                <a:moveTo>
                  <a:pt x="62107" y="0"/>
                </a:moveTo>
                <a:lnTo>
                  <a:pt x="0" y="257"/>
                </a:lnTo>
                <a:lnTo>
                  <a:pt x="0" y="4025"/>
                </a:lnTo>
                <a:lnTo>
                  <a:pt x="58219" y="4025"/>
                </a:lnTo>
                <a:close/>
              </a:path>
            </a:pathLst>
          </a:custGeom>
          <a:solidFill>
            <a:srgbClr val="0095DB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-50" y="0"/>
            <a:ext cx="9144000" cy="227100"/>
          </a:xfrm>
          <a:prstGeom prst="rect">
            <a:avLst/>
          </a:prstGeom>
          <a:solidFill>
            <a:srgbClr val="0095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50" y="0"/>
            <a:ext cx="9144000" cy="102300"/>
          </a:xfrm>
          <a:prstGeom prst="rect">
            <a:avLst/>
          </a:prstGeom>
          <a:solidFill>
            <a:srgbClr val="1641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50" y="95855"/>
            <a:ext cx="3293570" cy="227107"/>
          </a:xfrm>
          <a:custGeom>
            <a:rect b="b" l="l" r="r" t="t"/>
            <a:pathLst>
              <a:path extrusionOk="0" h="12891" w="116535">
                <a:moveTo>
                  <a:pt x="116535" y="0"/>
                </a:moveTo>
                <a:lnTo>
                  <a:pt x="0" y="0"/>
                </a:lnTo>
                <a:lnTo>
                  <a:pt x="0" y="12891"/>
                </a:lnTo>
                <a:lnTo>
                  <a:pt x="109058" y="12891"/>
                </a:lnTo>
                <a:close/>
              </a:path>
            </a:pathLst>
          </a:custGeom>
          <a:solidFill>
            <a:srgbClr val="164194"/>
          </a:solidFill>
          <a:ln>
            <a:noFill/>
          </a:ln>
        </p:spPr>
      </p:sp>
      <p:sp>
        <p:nvSpPr>
          <p:cNvPr id="54" name="Google Shape;54;p7"/>
          <p:cNvSpPr/>
          <p:nvPr/>
        </p:nvSpPr>
        <p:spPr>
          <a:xfrm>
            <a:off x="-50" y="266388"/>
            <a:ext cx="1552675" cy="100625"/>
          </a:xfrm>
          <a:custGeom>
            <a:rect b="b" l="l" r="r" t="t"/>
            <a:pathLst>
              <a:path extrusionOk="0" h="4025" w="62107">
                <a:moveTo>
                  <a:pt x="62107" y="0"/>
                </a:moveTo>
                <a:lnTo>
                  <a:pt x="0" y="257"/>
                </a:lnTo>
                <a:lnTo>
                  <a:pt x="0" y="4025"/>
                </a:lnTo>
                <a:lnTo>
                  <a:pt x="58219" y="4025"/>
                </a:lnTo>
                <a:close/>
              </a:path>
            </a:pathLst>
          </a:custGeom>
          <a:solidFill>
            <a:srgbClr val="0095DB"/>
          </a:solidFill>
          <a:ln>
            <a:noFill/>
          </a:ln>
        </p:spPr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-50" y="0"/>
            <a:ext cx="9144000" cy="227100"/>
          </a:xfrm>
          <a:prstGeom prst="rect">
            <a:avLst/>
          </a:prstGeom>
          <a:solidFill>
            <a:srgbClr val="0095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50" y="0"/>
            <a:ext cx="9144000" cy="102300"/>
          </a:xfrm>
          <a:prstGeom prst="rect">
            <a:avLst/>
          </a:prstGeom>
          <a:solidFill>
            <a:srgbClr val="1641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50" y="95855"/>
            <a:ext cx="3293570" cy="227107"/>
          </a:xfrm>
          <a:custGeom>
            <a:rect b="b" l="l" r="r" t="t"/>
            <a:pathLst>
              <a:path extrusionOk="0" h="12891" w="116535">
                <a:moveTo>
                  <a:pt x="116535" y="0"/>
                </a:moveTo>
                <a:lnTo>
                  <a:pt x="0" y="0"/>
                </a:lnTo>
                <a:lnTo>
                  <a:pt x="0" y="12891"/>
                </a:lnTo>
                <a:lnTo>
                  <a:pt x="109058" y="12891"/>
                </a:lnTo>
                <a:close/>
              </a:path>
            </a:pathLst>
          </a:custGeom>
          <a:solidFill>
            <a:srgbClr val="164194"/>
          </a:solidFill>
          <a:ln>
            <a:noFill/>
          </a:ln>
        </p:spPr>
      </p:sp>
      <p:sp>
        <p:nvSpPr>
          <p:cNvPr id="62" name="Google Shape;62;p8"/>
          <p:cNvSpPr/>
          <p:nvPr/>
        </p:nvSpPr>
        <p:spPr>
          <a:xfrm>
            <a:off x="-50" y="266388"/>
            <a:ext cx="1552675" cy="100625"/>
          </a:xfrm>
          <a:custGeom>
            <a:rect b="b" l="l" r="r" t="t"/>
            <a:pathLst>
              <a:path extrusionOk="0" h="4025" w="62107">
                <a:moveTo>
                  <a:pt x="62107" y="0"/>
                </a:moveTo>
                <a:lnTo>
                  <a:pt x="0" y="257"/>
                </a:lnTo>
                <a:lnTo>
                  <a:pt x="0" y="4025"/>
                </a:lnTo>
                <a:lnTo>
                  <a:pt x="58219" y="4025"/>
                </a:lnTo>
                <a:close/>
              </a:path>
            </a:pathLst>
          </a:custGeom>
          <a:solidFill>
            <a:srgbClr val="0095DB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1" sz="4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6" name="Google Shape;6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-50" y="0"/>
            <a:ext cx="9144000" cy="227100"/>
          </a:xfrm>
          <a:prstGeom prst="rect">
            <a:avLst/>
          </a:prstGeom>
          <a:solidFill>
            <a:srgbClr val="0095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50" y="0"/>
            <a:ext cx="9144000" cy="102300"/>
          </a:xfrm>
          <a:prstGeom prst="rect">
            <a:avLst/>
          </a:prstGeom>
          <a:solidFill>
            <a:srgbClr val="1641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50" y="95855"/>
            <a:ext cx="3293570" cy="227107"/>
          </a:xfrm>
          <a:custGeom>
            <a:rect b="b" l="l" r="r" t="t"/>
            <a:pathLst>
              <a:path extrusionOk="0" h="12891" w="116535">
                <a:moveTo>
                  <a:pt x="116535" y="0"/>
                </a:moveTo>
                <a:lnTo>
                  <a:pt x="0" y="0"/>
                </a:lnTo>
                <a:lnTo>
                  <a:pt x="0" y="12891"/>
                </a:lnTo>
                <a:lnTo>
                  <a:pt x="109058" y="12891"/>
                </a:lnTo>
                <a:close/>
              </a:path>
            </a:pathLst>
          </a:custGeom>
          <a:solidFill>
            <a:srgbClr val="164194"/>
          </a:solidFill>
          <a:ln>
            <a:noFill/>
          </a:ln>
        </p:spPr>
      </p:sp>
      <p:sp>
        <p:nvSpPr>
          <p:cNvPr id="72" name="Google Shape;72;p9"/>
          <p:cNvSpPr/>
          <p:nvPr/>
        </p:nvSpPr>
        <p:spPr>
          <a:xfrm>
            <a:off x="-50" y="266388"/>
            <a:ext cx="1552675" cy="100625"/>
          </a:xfrm>
          <a:custGeom>
            <a:rect b="b" l="l" r="r" t="t"/>
            <a:pathLst>
              <a:path extrusionOk="0" h="4025" w="62107">
                <a:moveTo>
                  <a:pt x="62107" y="0"/>
                </a:moveTo>
                <a:lnTo>
                  <a:pt x="0" y="257"/>
                </a:lnTo>
                <a:lnTo>
                  <a:pt x="0" y="4025"/>
                </a:lnTo>
                <a:lnTo>
                  <a:pt x="58219" y="4025"/>
                </a:lnTo>
                <a:close/>
              </a:path>
            </a:pathLst>
          </a:custGeom>
          <a:solidFill>
            <a:srgbClr val="0095DB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-50" y="0"/>
            <a:ext cx="9144000" cy="227100"/>
          </a:xfrm>
          <a:prstGeom prst="rect">
            <a:avLst/>
          </a:prstGeom>
          <a:solidFill>
            <a:srgbClr val="0095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50" y="0"/>
            <a:ext cx="9144000" cy="102300"/>
          </a:xfrm>
          <a:prstGeom prst="rect">
            <a:avLst/>
          </a:prstGeom>
          <a:solidFill>
            <a:srgbClr val="1641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50" y="95855"/>
            <a:ext cx="3293570" cy="227107"/>
          </a:xfrm>
          <a:custGeom>
            <a:rect b="b" l="l" r="r" t="t"/>
            <a:pathLst>
              <a:path extrusionOk="0" h="12891" w="116535">
                <a:moveTo>
                  <a:pt x="116535" y="0"/>
                </a:moveTo>
                <a:lnTo>
                  <a:pt x="0" y="0"/>
                </a:lnTo>
                <a:lnTo>
                  <a:pt x="0" y="12891"/>
                </a:lnTo>
                <a:lnTo>
                  <a:pt x="109058" y="12891"/>
                </a:lnTo>
                <a:close/>
              </a:path>
            </a:pathLst>
          </a:custGeom>
          <a:solidFill>
            <a:srgbClr val="164194"/>
          </a:solidFill>
          <a:ln>
            <a:noFill/>
          </a:ln>
        </p:spPr>
      </p:sp>
      <p:sp>
        <p:nvSpPr>
          <p:cNvPr id="79" name="Google Shape;79;p10"/>
          <p:cNvSpPr/>
          <p:nvPr/>
        </p:nvSpPr>
        <p:spPr>
          <a:xfrm>
            <a:off x="-50" y="266388"/>
            <a:ext cx="1552675" cy="100625"/>
          </a:xfrm>
          <a:custGeom>
            <a:rect b="b" l="l" r="r" t="t"/>
            <a:pathLst>
              <a:path extrusionOk="0" h="4025" w="62107">
                <a:moveTo>
                  <a:pt x="62107" y="0"/>
                </a:moveTo>
                <a:lnTo>
                  <a:pt x="0" y="257"/>
                </a:lnTo>
                <a:lnTo>
                  <a:pt x="0" y="4025"/>
                </a:lnTo>
                <a:lnTo>
                  <a:pt x="58219" y="4025"/>
                </a:lnTo>
                <a:close/>
              </a:path>
            </a:pathLst>
          </a:custGeom>
          <a:solidFill>
            <a:srgbClr val="0095DB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2400"/>
              <a:buFont typeface="Archivo Black"/>
              <a:buNone/>
              <a:defRPr b="0" i="0" sz="2400" u="none" cap="none" strike="noStrik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2400"/>
              <a:buFont typeface="Archivo Black"/>
              <a:buNone/>
              <a:defRPr b="0" i="0" sz="2400" u="none" cap="none" strike="noStrik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2400"/>
              <a:buFont typeface="Archivo Black"/>
              <a:buNone/>
              <a:defRPr b="0" i="0" sz="2400" u="none" cap="none" strike="noStrik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2400"/>
              <a:buFont typeface="Archivo Black"/>
              <a:buNone/>
              <a:defRPr b="0" i="0" sz="2400" u="none" cap="none" strike="noStrik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2400"/>
              <a:buFont typeface="Archivo Black"/>
              <a:buNone/>
              <a:defRPr b="0" i="0" sz="2400" u="none" cap="none" strike="noStrik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2400"/>
              <a:buFont typeface="Archivo Black"/>
              <a:buNone/>
              <a:defRPr b="0" i="0" sz="2400" u="none" cap="none" strike="noStrik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2400"/>
              <a:buFont typeface="Archivo Black"/>
              <a:buNone/>
              <a:defRPr b="0" i="0" sz="2400" u="none" cap="none" strike="noStrik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2400"/>
              <a:buFont typeface="Archivo Black"/>
              <a:buNone/>
              <a:defRPr b="0" i="0" sz="2400" u="none" cap="none" strike="noStrik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2400"/>
              <a:buFont typeface="Archivo Black"/>
              <a:buNone/>
              <a:defRPr b="0" i="0" sz="2400" u="none" cap="none" strike="noStrik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000"/>
              <a:buFont typeface="Archivo"/>
              <a:buChar char="●"/>
              <a:defRPr b="0" i="0" sz="2000" u="none" cap="none" strike="noStrik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○"/>
              <a:defRPr b="0" i="0" sz="1400" u="none" cap="none" strike="noStrik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■"/>
              <a:defRPr b="0" i="0" sz="1400" u="none" cap="none" strike="noStrik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●"/>
              <a:defRPr b="0" i="0" sz="1400" u="none" cap="none" strike="noStrik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○"/>
              <a:defRPr b="0" i="0" sz="1400" u="none" cap="none" strike="noStrik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■"/>
              <a:defRPr b="0" i="0" sz="1400" u="none" cap="none" strike="noStrik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●"/>
              <a:defRPr b="0" i="0" sz="1400" u="none" cap="none" strike="noStrik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○"/>
              <a:defRPr b="0" i="0" sz="1400" u="none" cap="none" strike="noStrik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13772"/>
              </a:buClr>
              <a:buSzPts val="1400"/>
              <a:buFont typeface="Archivo"/>
              <a:buChar char="■"/>
              <a:defRPr b="0" i="0" sz="1400" u="none" cap="none" strike="noStrik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2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ctrTitle"/>
          </p:nvPr>
        </p:nvSpPr>
        <p:spPr>
          <a:xfrm>
            <a:off x="3137886" y="1980919"/>
            <a:ext cx="5487814" cy="6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Gestão de clube esportivo</a:t>
            </a:r>
            <a:endParaRPr/>
          </a:p>
        </p:txBody>
      </p:sp>
      <p:sp>
        <p:nvSpPr>
          <p:cNvPr id="103" name="Google Shape;103;p14"/>
          <p:cNvSpPr txBox="1"/>
          <p:nvPr>
            <p:ph idx="2" type="subTitle"/>
          </p:nvPr>
        </p:nvSpPr>
        <p:spPr>
          <a:xfrm>
            <a:off x="3137786" y="3467494"/>
            <a:ext cx="5487814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/>
              <a:t>Guilherme Hermes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0" y="38750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Views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4100"/>
            <a:ext cx="4572001" cy="27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02050"/>
            <a:ext cx="46347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4700" y="300100"/>
            <a:ext cx="4509299" cy="48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0" y="38750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Views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5" y="1416875"/>
            <a:ext cx="4286250" cy="233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025" y="235950"/>
            <a:ext cx="4534975" cy="49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0" y="38750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Views</a:t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5800"/>
            <a:ext cx="4572000" cy="26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11300"/>
            <a:ext cx="4572000" cy="28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0" y="38750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Views</a:t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5425"/>
            <a:ext cx="4572000" cy="1563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1725" y="2964051"/>
            <a:ext cx="4615450" cy="1693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3725" y="233300"/>
            <a:ext cx="4550275" cy="2369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639500"/>
            <a:ext cx="4550275" cy="25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0" y="38750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Views</a:t>
            </a:r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22200"/>
            <a:ext cx="4419601" cy="20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1471700"/>
            <a:ext cx="4483144" cy="20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0" y="38750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Views</a:t>
            </a:r>
            <a:endParaRPr/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0050"/>
            <a:ext cx="4572001" cy="38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350" y="259375"/>
            <a:ext cx="4517650" cy="48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/>
        </p:nvSpPr>
        <p:spPr>
          <a:xfrm>
            <a:off x="2187750" y="2065225"/>
            <a:ext cx="476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lt1"/>
                </a:solidFill>
              </a:rPr>
              <a:t>FIM</a:t>
            </a:r>
            <a:endParaRPr b="1"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DER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3475"/>
            <a:ext cx="9196501" cy="485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00" y="757725"/>
            <a:ext cx="781050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925" y="359275"/>
            <a:ext cx="7187113" cy="47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863" y="357150"/>
            <a:ext cx="4322275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Triggers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75" y="938675"/>
            <a:ext cx="477202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275" y="1938800"/>
            <a:ext cx="4692566" cy="28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9150" y="1266700"/>
            <a:ext cx="42448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Triggers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95312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Triggers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5550"/>
            <a:ext cx="4572000" cy="329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5875" y="278700"/>
            <a:ext cx="3511475" cy="241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/>
          <p:nvPr/>
        </p:nvSpPr>
        <p:spPr>
          <a:xfrm>
            <a:off x="4668075" y="745800"/>
            <a:ext cx="757800" cy="42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7066000" y="2760425"/>
            <a:ext cx="204900" cy="356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3497" y="3557997"/>
            <a:ext cx="5810500" cy="86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Views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