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exend Deca Medium"/>
      <p:regular r:id="rId16"/>
      <p:bold r:id="rId17"/>
    </p:embeddedFont>
    <p:embeddedFont>
      <p:font typeface="Metrophobic"/>
      <p:regular r:id="rId18"/>
    </p:embeddedFont>
    <p:embeddedFont>
      <p:font typeface="Lexend Deca"/>
      <p:regular r:id="rId19"/>
      <p:bold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bold.fntdata"/><Relationship Id="rId11" Type="http://schemas.openxmlformats.org/officeDocument/2006/relationships/slide" Target="slides/slide7.xml"/><Relationship Id="rId22" Type="http://schemas.openxmlformats.org/officeDocument/2006/relationships/font" Target="fonts/Comfortaa-bold.fntdata"/><Relationship Id="rId10" Type="http://schemas.openxmlformats.org/officeDocument/2006/relationships/slide" Target="slides/slide6.xml"/><Relationship Id="rId21" Type="http://schemas.openxmlformats.org/officeDocument/2006/relationships/font" Target="fonts/Comfortaa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exendDecaMedium-bold.fntdata"/><Relationship Id="rId16" Type="http://schemas.openxmlformats.org/officeDocument/2006/relationships/font" Target="fonts/LexendDecaMedium-regular.fntdata"/><Relationship Id="rId5" Type="http://schemas.openxmlformats.org/officeDocument/2006/relationships/slide" Target="slides/slide1.xml"/><Relationship Id="rId19" Type="http://schemas.openxmlformats.org/officeDocument/2006/relationships/font" Target="fonts/LexendDeca-regular.fntdata"/><Relationship Id="rId6" Type="http://schemas.openxmlformats.org/officeDocument/2006/relationships/slide" Target="slides/slide2.xml"/><Relationship Id="rId18" Type="http://schemas.openxmlformats.org/officeDocument/2006/relationships/font" Target="fonts/Metrophob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64e80a0f_0_28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d64e80a0f_0_28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d64e80a0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d64e80a0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a27d405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a27d405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d64e80a0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d64e80a0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d64e80a0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d64e80a0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d64e80a0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d64e80a0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subTitle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SECTION_TITLE_AND_DESCRIPTION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3" type="subTitle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4" type="subTitle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5" type="subTitle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6" type="subTitle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5" type="subTitle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6" type="subTitle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7" type="subTitle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8" type="subTitle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9" type="subTitle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3" type="subTitle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4" type="subTitle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5" type="subTitle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7" name="Google Shape;137;p2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hasCustomPrompt="1" idx="7" type="title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0"/>
          <p:cNvSpPr txBox="1"/>
          <p:nvPr>
            <p:ph hasCustomPrompt="1" idx="8" type="title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/>
          <p:nvPr>
            <p:ph hasCustomPrompt="1" idx="9" type="title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subTitle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3" type="subTitle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5" type="subTitle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7" type="subTitle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8" type="subTitle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9" type="subTitle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3" type="subTitle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4" type="subTitle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5" type="subTitle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6" type="subTitle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7" type="subTitle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8" type="subTitle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9" type="subTitle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20" type="subTitle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21" type="subTitle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22" type="subTitle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3" type="subTitle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hasCustomPrompt="1" idx="24" type="title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/>
          <p:nvPr>
            <p:ph hasCustomPrompt="1" idx="25" type="title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hasCustomPrompt="1" idx="26" type="title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/>
          <p:nvPr>
            <p:ph hasCustomPrompt="1" idx="27" type="title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hasCustomPrompt="1" idx="28" type="title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hasCustomPrompt="1" idx="29" type="title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/>
          <p:nvPr>
            <p:ph hasCustomPrompt="1" idx="30" type="title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/>
          <p:nvPr>
            <p:ph hasCustomPrompt="1" idx="31" type="title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/>
          <p:nvPr>
            <p:ph hasCustomPrompt="1" idx="32" type="title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hasCustomPrompt="1" idx="33" type="title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YQ-w89JiQxj11sGkQjbA-28Q3158NlU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stagram.com/therealonesofc/#" TargetMode="External"/><Relationship Id="rId4" Type="http://schemas.openxmlformats.org/officeDocument/2006/relationships/hyperlink" Target="https://www.instagram.com/therealonesofc/#" TargetMode="External"/><Relationship Id="rId5" Type="http://schemas.openxmlformats.org/officeDocument/2006/relationships/hyperlink" Target="https://www.linkedin.com/in/lalia-sadio-0961b4281/" TargetMode="External"/><Relationship Id="rId6" Type="http://schemas.openxmlformats.org/officeDocument/2006/relationships/hyperlink" Target="https://www.linkedin.com/in/tha%C3%ADs-silva-24b78326b/" TargetMode="External"/><Relationship Id="rId7" Type="http://schemas.openxmlformats.org/officeDocument/2006/relationships/hyperlink" Target="https://www.linkedin.com/in/guilherme-cezar-23368125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012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ctrTitle"/>
          </p:nvPr>
        </p:nvSpPr>
        <p:spPr>
          <a:xfrm>
            <a:off x="2321700" y="1635375"/>
            <a:ext cx="6303900" cy="1641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The Real Ones </a:t>
            </a:r>
            <a:endParaRPr sz="6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Compra e venda de Beats.</a:t>
            </a:r>
            <a:endParaRPr sz="3600"/>
          </a:p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2321700" y="3390425"/>
            <a:ext cx="47640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Grupo 4 - Lalia Haidara, Thaís Silva e Guilherme Cézar</a:t>
            </a:r>
            <a:endParaRPr sz="1400"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195" name="Google Shape;195;p25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74600" y="4214503"/>
              <a:ext cx="646900" cy="38915"/>
            </a:xfrm>
            <a:custGeom>
              <a:rect b="b" l="l" r="r" t="t"/>
              <a:pathLst>
                <a:path extrusionOk="0" h="680" w="11304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519857" y="415493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564265" y="4199395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0" name="Google Shape;200;p25"/>
            <p:cNvSpPr/>
            <p:nvPr/>
          </p:nvSpPr>
          <p:spPr>
            <a:xfrm>
              <a:off x="2821234" y="3986650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003288" y="4154642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084404" y="4154642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455209" y="4097008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57397" y="4199776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606281" y="4199776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402125" y="4097008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11679" y="4199776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04268" y="4199776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0" name="Google Shape;210;p2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5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14" name="Google Shape;214;p2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25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5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1" name="Google Shape;221;p2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25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1" name="Google Shape;231;p25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2" name="Google Shape;232;p25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5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25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35" name="Google Shape;235;p25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7" name="Google Shape;237;p25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9" name="Google Shape;239;p25"/>
          <p:cNvSpPr txBox="1"/>
          <p:nvPr/>
        </p:nvSpPr>
        <p:spPr>
          <a:xfrm>
            <a:off x="3256650" y="604125"/>
            <a:ext cx="38292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	Tecnologia em Sistemas para Internet - 2023/1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             </a:t>
            </a:r>
            <a:r>
              <a:rPr lang="en" sz="1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Projeto Integrador I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700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2595800" y="3606225"/>
            <a:ext cx="44904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São as batidas que se têm em uma música.</a:t>
            </a:r>
            <a:endParaRPr/>
          </a:p>
        </p:txBody>
      </p:sp>
      <p:sp>
        <p:nvSpPr>
          <p:cNvPr id="245" name="Google Shape;245;p26"/>
          <p:cNvSpPr txBox="1"/>
          <p:nvPr>
            <p:ph idx="2" type="title"/>
          </p:nvPr>
        </p:nvSpPr>
        <p:spPr>
          <a:xfrm>
            <a:off x="3231900" y="1149300"/>
            <a:ext cx="1660500" cy="1374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01</a:t>
            </a:r>
            <a:endParaRPr sz="8000"/>
          </a:p>
        </p:txBody>
      </p:sp>
      <p:sp>
        <p:nvSpPr>
          <p:cNvPr id="246" name="Google Shape;246;p26"/>
          <p:cNvSpPr txBox="1"/>
          <p:nvPr>
            <p:ph type="title"/>
          </p:nvPr>
        </p:nvSpPr>
        <p:spPr>
          <a:xfrm>
            <a:off x="2595800" y="2922375"/>
            <a:ext cx="5517900" cy="2502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 </a:t>
            </a:r>
            <a:r>
              <a:rPr i="1" lang="en"/>
              <a:t>Type-</a:t>
            </a:r>
            <a:r>
              <a:rPr i="1" lang="en"/>
              <a:t>b</a:t>
            </a:r>
            <a:r>
              <a:rPr i="1" lang="en"/>
              <a:t>eats</a:t>
            </a:r>
            <a:r>
              <a:rPr lang="en"/>
              <a:t>?</a:t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2624150" y="2715075"/>
            <a:ext cx="4113600" cy="39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624150" y="2715116"/>
            <a:ext cx="646900" cy="38915"/>
          </a:xfrm>
          <a:custGeom>
            <a:rect b="b" l="l" r="r" t="t"/>
            <a:pathLst>
              <a:path extrusionOk="0" h="680" w="11304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6"/>
          <p:cNvGrpSpPr/>
          <p:nvPr/>
        </p:nvGrpSpPr>
        <p:grpSpPr>
          <a:xfrm>
            <a:off x="3169407" y="2655543"/>
            <a:ext cx="146045" cy="146102"/>
            <a:chOff x="3206407" y="2963780"/>
            <a:chExt cx="146045" cy="146102"/>
          </a:xfrm>
        </p:grpSpPr>
        <p:sp>
          <p:nvSpPr>
            <p:cNvPr id="250" name="Google Shape;250;p26"/>
            <p:cNvSpPr/>
            <p:nvPr/>
          </p:nvSpPr>
          <p:spPr>
            <a:xfrm>
              <a:off x="3206407" y="296378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250815" y="3008245"/>
              <a:ext cx="57227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253" name="Google Shape;253;p26"/>
            <p:cNvSpPr/>
            <p:nvPr/>
          </p:nvSpPr>
          <p:spPr>
            <a:xfrm>
              <a:off x="5195459" y="1692025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5377513" y="1860017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458629" y="1860017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5829434" y="1802383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5931622" y="1905151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980506" y="1905151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776350" y="1802383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885904" y="1905151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878493" y="1905151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6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63" name="Google Shape;263;p2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2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67" name="Google Shape;267;p2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70" name="Google Shape;270;p2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26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83" name="Google Shape;283;p26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84" name="Google Shape;284;p26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85" name="Google Shape;285;p26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6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Google Shape;287;p26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88" name="Google Shape;288;p26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0" name="Google Shape;290;p26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92" name="Google Shape;292;p26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Introdução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70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4020000" y="1757325"/>
            <a:ext cx="4539300" cy="914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Objetivo do projeto </a:t>
            </a:r>
            <a:endParaRPr sz="3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Tornar mais simples o acesso ao público brasileiro a este tipo de site.</a:t>
            </a:r>
            <a:endParaRPr/>
          </a:p>
        </p:txBody>
      </p:sp>
      <p:sp>
        <p:nvSpPr>
          <p:cNvPr id="298" name="Google Shape;298;p27"/>
          <p:cNvSpPr txBox="1"/>
          <p:nvPr>
            <p:ph idx="1" type="subTitle"/>
          </p:nvPr>
        </p:nvSpPr>
        <p:spPr>
          <a:xfrm>
            <a:off x="4227525" y="2734825"/>
            <a:ext cx="4464600" cy="1599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comparação à outros sistemas do mercado, o The Real Ones tem como intuito otimizar a comunicação entre cliente e comprador, no sentido de trazer mais conforto, segurança e familiaridade, por ser um site brasileiro para brasileiros.</a:t>
            </a:r>
            <a:endParaRPr/>
          </a:p>
        </p:txBody>
      </p:sp>
      <p:grpSp>
        <p:nvGrpSpPr>
          <p:cNvPr id="299" name="Google Shape;299;p27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00" name="Google Shape;300;p2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" name="Google Shape;305;p27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07" name="Google Shape;307;p2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08" name="Google Shape;308;p2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2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11" name="Google Shape;311;p2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15" name="Google Shape;315;p2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3" name="Google Shape;323;p27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7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" name="Google Shape;325;p27"/>
          <p:cNvGrpSpPr/>
          <p:nvPr/>
        </p:nvGrpSpPr>
        <p:grpSpPr>
          <a:xfrm>
            <a:off x="2137100" y="982525"/>
            <a:ext cx="1818600" cy="3351600"/>
            <a:chOff x="2137100" y="1075450"/>
            <a:chExt cx="1818600" cy="3351600"/>
          </a:xfrm>
        </p:grpSpPr>
        <p:sp>
          <p:nvSpPr>
            <p:cNvPr id="326" name="Google Shape;326;p27"/>
            <p:cNvSpPr/>
            <p:nvPr/>
          </p:nvSpPr>
          <p:spPr>
            <a:xfrm>
              <a:off x="2137100" y="1075450"/>
              <a:ext cx="1818600" cy="3351600"/>
            </a:xfrm>
            <a:prstGeom prst="roundRect">
              <a:avLst>
                <a:gd fmla="val 1167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3013250" y="1135175"/>
              <a:ext cx="66300" cy="6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28" name="Google Shape;328;p27"/>
          <p:cNvGrpSpPr/>
          <p:nvPr/>
        </p:nvGrpSpPr>
        <p:grpSpPr>
          <a:xfrm>
            <a:off x="2266218" y="1210434"/>
            <a:ext cx="1560359" cy="2895782"/>
            <a:chOff x="2137100" y="1075450"/>
            <a:chExt cx="1818600" cy="3351600"/>
          </a:xfrm>
        </p:grpSpPr>
        <p:sp>
          <p:nvSpPr>
            <p:cNvPr id="329" name="Google Shape;329;p27"/>
            <p:cNvSpPr/>
            <p:nvPr/>
          </p:nvSpPr>
          <p:spPr>
            <a:xfrm>
              <a:off x="2137100" y="1075450"/>
              <a:ext cx="1818600" cy="3351600"/>
            </a:xfrm>
            <a:prstGeom prst="roundRect">
              <a:avLst>
                <a:gd fmla="val 11678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3013250" y="1135175"/>
              <a:ext cx="66300" cy="66300"/>
            </a:xfrm>
            <a:prstGeom prst="ellipse">
              <a:avLst/>
            </a:pr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331" name="Google Shape;3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99" y="1951050"/>
            <a:ext cx="1241402" cy="124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7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2010250" y="610450"/>
            <a:ext cx="59652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Comparação com o mercado</a:t>
            </a:r>
            <a:endParaRPr sz="2600"/>
          </a:p>
        </p:txBody>
      </p:sp>
      <p:sp>
        <p:nvSpPr>
          <p:cNvPr id="337" name="Google Shape;337;p28"/>
          <p:cNvSpPr txBox="1"/>
          <p:nvPr>
            <p:ph idx="1" type="subTitle"/>
          </p:nvPr>
        </p:nvSpPr>
        <p:spPr>
          <a:xfrm>
            <a:off x="1098050" y="3211050"/>
            <a:ext cx="38361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Valor em </a:t>
            </a:r>
            <a:r>
              <a:rPr lang="en" u="sng">
                <a:solidFill>
                  <a:srgbClr val="E8EAEE"/>
                </a:solidFill>
              </a:rPr>
              <a:t>real</a:t>
            </a:r>
            <a:r>
              <a:rPr lang="en">
                <a:solidFill>
                  <a:srgbClr val="E8EAEE"/>
                </a:solidFill>
              </a:rPr>
              <a:t>;</a:t>
            </a:r>
            <a:endParaRPr>
              <a:solidFill>
                <a:srgbClr val="E8EAE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Praticidade no suporte ao cliente;</a:t>
            </a:r>
            <a:endParaRPr>
              <a:solidFill>
                <a:srgbClr val="E8EAE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Compra de beats personalizados;</a:t>
            </a:r>
            <a:endParaRPr>
              <a:solidFill>
                <a:srgbClr val="E8EAE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Custo benefício.</a:t>
            </a:r>
            <a:endParaRPr>
              <a:solidFill>
                <a:srgbClr val="E8EAEE"/>
              </a:solidFill>
            </a:endParaRPr>
          </a:p>
        </p:txBody>
      </p:sp>
      <p:sp>
        <p:nvSpPr>
          <p:cNvPr id="338" name="Google Shape;338;p28"/>
          <p:cNvSpPr txBox="1"/>
          <p:nvPr>
            <p:ph idx="2" type="subTitle"/>
          </p:nvPr>
        </p:nvSpPr>
        <p:spPr>
          <a:xfrm>
            <a:off x="4934157" y="3211050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Valor em </a:t>
            </a:r>
            <a:r>
              <a:rPr lang="en" u="sng">
                <a:solidFill>
                  <a:srgbClr val="E8EAEE"/>
                </a:solidFill>
              </a:rPr>
              <a:t>dólar</a:t>
            </a:r>
            <a:r>
              <a:rPr lang="en">
                <a:solidFill>
                  <a:srgbClr val="E8EAEE"/>
                </a:solidFill>
              </a:rPr>
              <a:t>;</a:t>
            </a:r>
            <a:endParaRPr>
              <a:solidFill>
                <a:srgbClr val="E8EAE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Barreira linguística;</a:t>
            </a:r>
            <a:endParaRPr>
              <a:solidFill>
                <a:srgbClr val="E8EAE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AEE"/>
              </a:buClr>
              <a:buSzPts val="1600"/>
              <a:buChar char="●"/>
            </a:pPr>
            <a:r>
              <a:rPr lang="en">
                <a:solidFill>
                  <a:srgbClr val="E8EAEE"/>
                </a:solidFill>
              </a:rPr>
              <a:t>Custo elevado. </a:t>
            </a:r>
            <a:endParaRPr>
              <a:solidFill>
                <a:srgbClr val="E8EAEE"/>
              </a:solidFill>
            </a:endParaRPr>
          </a:p>
        </p:txBody>
      </p:sp>
      <p:sp>
        <p:nvSpPr>
          <p:cNvPr id="339" name="Google Shape;339;p28"/>
          <p:cNvSpPr txBox="1"/>
          <p:nvPr>
            <p:ph idx="3" type="subTitle"/>
          </p:nvPr>
        </p:nvSpPr>
        <p:spPr>
          <a:xfrm>
            <a:off x="2225900" y="2676600"/>
            <a:ext cx="20334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The Real Ones</a:t>
            </a:r>
            <a:endParaRPr i="1"/>
          </a:p>
        </p:txBody>
      </p:sp>
      <p:sp>
        <p:nvSpPr>
          <p:cNvPr id="340" name="Google Shape;340;p28"/>
          <p:cNvSpPr txBox="1"/>
          <p:nvPr>
            <p:ph idx="4" type="subTitle"/>
          </p:nvPr>
        </p:nvSpPr>
        <p:spPr>
          <a:xfrm>
            <a:off x="5649757" y="2660450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Outros</a:t>
            </a:r>
            <a:endParaRPr/>
          </a:p>
        </p:txBody>
      </p:sp>
      <p:grpSp>
        <p:nvGrpSpPr>
          <p:cNvPr id="341" name="Google Shape;341;p2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42" name="Google Shape;342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" name="Google Shape;347;p2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9" name="Google Shape;34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50" name="Google Shape;35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53" name="Google Shape;35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57" name="Google Shape;35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5" name="Google Shape;365;p2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7" name="Google Shape;367;p28"/>
          <p:cNvSpPr/>
          <p:nvPr/>
        </p:nvSpPr>
        <p:spPr>
          <a:xfrm>
            <a:off x="2621901" y="1302088"/>
            <a:ext cx="1241400" cy="1241400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D0E8F6"/>
              </a:gs>
              <a:gs pos="0">
                <a:srgbClr val="6C8290"/>
              </a:gs>
              <a:gs pos="100000">
                <a:srgbClr val="325D79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5818957" y="1302088"/>
            <a:ext cx="1241400" cy="1241400"/>
          </a:xfrm>
          <a:prstGeom prst="rect">
            <a:avLst/>
          </a:prstGeom>
          <a:gradFill>
            <a:gsLst>
              <a:gs pos="0">
                <a:srgbClr val="A5B7C6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1822426" y="3039108"/>
            <a:ext cx="2695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Site brasileiro 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5091757" y="3039108"/>
            <a:ext cx="2695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Sites estrangeiros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1253550"/>
            <a:ext cx="1241402" cy="1241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8"/>
          <p:cNvGrpSpPr/>
          <p:nvPr/>
        </p:nvGrpSpPr>
        <p:grpSpPr>
          <a:xfrm>
            <a:off x="6201849" y="1684009"/>
            <a:ext cx="547862" cy="477583"/>
            <a:chOff x="1778749" y="1250677"/>
            <a:chExt cx="451696" cy="390949"/>
          </a:xfrm>
        </p:grpSpPr>
        <p:sp>
          <p:nvSpPr>
            <p:cNvPr id="373" name="Google Shape;373;p28"/>
            <p:cNvSpPr/>
            <p:nvPr/>
          </p:nvSpPr>
          <p:spPr>
            <a:xfrm>
              <a:off x="1778749" y="1259784"/>
              <a:ext cx="451696" cy="381841"/>
            </a:xfrm>
            <a:custGeom>
              <a:rect b="b" l="l" r="r" t="t"/>
              <a:pathLst>
                <a:path extrusionOk="0" h="8008" w="9473">
                  <a:moveTo>
                    <a:pt x="3051" y="2751"/>
                  </a:moveTo>
                  <a:lnTo>
                    <a:pt x="3135" y="3971"/>
                  </a:lnTo>
                  <a:lnTo>
                    <a:pt x="1914" y="3971"/>
                  </a:lnTo>
                  <a:lnTo>
                    <a:pt x="1651" y="2751"/>
                  </a:lnTo>
                  <a:close/>
                  <a:moveTo>
                    <a:pt x="4937" y="2751"/>
                  </a:moveTo>
                  <a:lnTo>
                    <a:pt x="4841" y="3971"/>
                  </a:lnTo>
                  <a:lnTo>
                    <a:pt x="3510" y="3971"/>
                  </a:lnTo>
                  <a:lnTo>
                    <a:pt x="3412" y="2751"/>
                  </a:lnTo>
                  <a:close/>
                  <a:moveTo>
                    <a:pt x="5867" y="2751"/>
                  </a:moveTo>
                  <a:lnTo>
                    <a:pt x="5812" y="3403"/>
                  </a:lnTo>
                  <a:cubicBezTo>
                    <a:pt x="5799" y="3513"/>
                    <a:pt x="5884" y="3602"/>
                    <a:pt x="5991" y="3602"/>
                  </a:cubicBezTo>
                  <a:cubicBezTo>
                    <a:pt x="6005" y="3602"/>
                    <a:pt x="6019" y="3601"/>
                    <a:pt x="6034" y="3597"/>
                  </a:cubicBezTo>
                  <a:lnTo>
                    <a:pt x="6602" y="3472"/>
                  </a:lnTo>
                  <a:lnTo>
                    <a:pt x="6491" y="3971"/>
                  </a:lnTo>
                  <a:lnTo>
                    <a:pt x="5215" y="3971"/>
                  </a:lnTo>
                  <a:lnTo>
                    <a:pt x="5298" y="2751"/>
                  </a:lnTo>
                  <a:close/>
                  <a:moveTo>
                    <a:pt x="3162" y="4332"/>
                  </a:moveTo>
                  <a:lnTo>
                    <a:pt x="3260" y="5552"/>
                  </a:lnTo>
                  <a:lnTo>
                    <a:pt x="2261" y="5552"/>
                  </a:lnTo>
                  <a:lnTo>
                    <a:pt x="1997" y="4332"/>
                  </a:lnTo>
                  <a:close/>
                  <a:moveTo>
                    <a:pt x="4813" y="4332"/>
                  </a:moveTo>
                  <a:lnTo>
                    <a:pt x="4716" y="5552"/>
                  </a:lnTo>
                  <a:lnTo>
                    <a:pt x="3634" y="5552"/>
                  </a:lnTo>
                  <a:lnTo>
                    <a:pt x="3537" y="4332"/>
                  </a:lnTo>
                  <a:close/>
                  <a:moveTo>
                    <a:pt x="6394" y="4332"/>
                  </a:moveTo>
                  <a:lnTo>
                    <a:pt x="6089" y="5552"/>
                  </a:lnTo>
                  <a:lnTo>
                    <a:pt x="5091" y="5552"/>
                  </a:lnTo>
                  <a:lnTo>
                    <a:pt x="5187" y="4332"/>
                  </a:lnTo>
                  <a:close/>
                  <a:moveTo>
                    <a:pt x="2996" y="6967"/>
                  </a:moveTo>
                  <a:cubicBezTo>
                    <a:pt x="3177" y="6967"/>
                    <a:pt x="3329" y="7120"/>
                    <a:pt x="3329" y="7300"/>
                  </a:cubicBezTo>
                  <a:cubicBezTo>
                    <a:pt x="3329" y="7480"/>
                    <a:pt x="3177" y="7632"/>
                    <a:pt x="2996" y="7632"/>
                  </a:cubicBezTo>
                  <a:cubicBezTo>
                    <a:pt x="2816" y="7632"/>
                    <a:pt x="2663" y="7480"/>
                    <a:pt x="2663" y="7300"/>
                  </a:cubicBezTo>
                  <a:cubicBezTo>
                    <a:pt x="2663" y="7120"/>
                    <a:pt x="2816" y="6967"/>
                    <a:pt x="2996" y="6967"/>
                  </a:cubicBezTo>
                  <a:close/>
                  <a:moveTo>
                    <a:pt x="5326" y="6967"/>
                  </a:moveTo>
                  <a:cubicBezTo>
                    <a:pt x="5507" y="6967"/>
                    <a:pt x="5659" y="7120"/>
                    <a:pt x="5659" y="7300"/>
                  </a:cubicBezTo>
                  <a:cubicBezTo>
                    <a:pt x="5659" y="7480"/>
                    <a:pt x="5507" y="7632"/>
                    <a:pt x="5326" y="7632"/>
                  </a:cubicBezTo>
                  <a:cubicBezTo>
                    <a:pt x="5132" y="7632"/>
                    <a:pt x="4993" y="7480"/>
                    <a:pt x="4993" y="7300"/>
                  </a:cubicBezTo>
                  <a:cubicBezTo>
                    <a:pt x="4993" y="7120"/>
                    <a:pt x="5132" y="6967"/>
                    <a:pt x="5326" y="6967"/>
                  </a:cubicBezTo>
                  <a:close/>
                  <a:moveTo>
                    <a:pt x="6760" y="0"/>
                  </a:moveTo>
                  <a:cubicBezTo>
                    <a:pt x="6731" y="0"/>
                    <a:pt x="6701" y="7"/>
                    <a:pt x="6671" y="20"/>
                  </a:cubicBezTo>
                  <a:cubicBezTo>
                    <a:pt x="6034" y="352"/>
                    <a:pt x="5631" y="1004"/>
                    <a:pt x="5631" y="1725"/>
                  </a:cubicBezTo>
                  <a:cubicBezTo>
                    <a:pt x="5631" y="1947"/>
                    <a:pt x="5673" y="2168"/>
                    <a:pt x="5756" y="2377"/>
                  </a:cubicBezTo>
                  <a:lnTo>
                    <a:pt x="1568" y="2377"/>
                  </a:lnTo>
                  <a:lnTo>
                    <a:pt x="1513" y="2127"/>
                  </a:lnTo>
                  <a:cubicBezTo>
                    <a:pt x="1415" y="1656"/>
                    <a:pt x="999" y="1323"/>
                    <a:pt x="527" y="1323"/>
                  </a:cubicBezTo>
                  <a:lnTo>
                    <a:pt x="181" y="1323"/>
                  </a:lnTo>
                  <a:cubicBezTo>
                    <a:pt x="84" y="1323"/>
                    <a:pt x="0" y="1392"/>
                    <a:pt x="0" y="1503"/>
                  </a:cubicBezTo>
                  <a:cubicBezTo>
                    <a:pt x="0" y="1600"/>
                    <a:pt x="84" y="1684"/>
                    <a:pt x="181" y="1684"/>
                  </a:cubicBezTo>
                  <a:lnTo>
                    <a:pt x="527" y="1684"/>
                  </a:lnTo>
                  <a:cubicBezTo>
                    <a:pt x="833" y="1684"/>
                    <a:pt x="1097" y="1906"/>
                    <a:pt x="1152" y="2196"/>
                  </a:cubicBezTo>
                  <a:lnTo>
                    <a:pt x="1901" y="5691"/>
                  </a:lnTo>
                  <a:cubicBezTo>
                    <a:pt x="1735" y="5816"/>
                    <a:pt x="1624" y="6024"/>
                    <a:pt x="1624" y="6260"/>
                  </a:cubicBezTo>
                  <a:cubicBezTo>
                    <a:pt x="1624" y="6648"/>
                    <a:pt x="1942" y="6967"/>
                    <a:pt x="2330" y="6967"/>
                  </a:cubicBezTo>
                  <a:lnTo>
                    <a:pt x="2372" y="6967"/>
                  </a:lnTo>
                  <a:cubicBezTo>
                    <a:pt x="2317" y="7064"/>
                    <a:pt x="2289" y="7175"/>
                    <a:pt x="2289" y="7300"/>
                  </a:cubicBezTo>
                  <a:cubicBezTo>
                    <a:pt x="2289" y="7688"/>
                    <a:pt x="2608" y="8007"/>
                    <a:pt x="2996" y="8007"/>
                  </a:cubicBezTo>
                  <a:cubicBezTo>
                    <a:pt x="3384" y="8007"/>
                    <a:pt x="3704" y="7688"/>
                    <a:pt x="3704" y="7300"/>
                  </a:cubicBezTo>
                  <a:cubicBezTo>
                    <a:pt x="3704" y="7175"/>
                    <a:pt x="3662" y="7064"/>
                    <a:pt x="3621" y="6967"/>
                  </a:cubicBezTo>
                  <a:lnTo>
                    <a:pt x="4702" y="6967"/>
                  </a:lnTo>
                  <a:cubicBezTo>
                    <a:pt x="4647" y="7064"/>
                    <a:pt x="4619" y="7175"/>
                    <a:pt x="4619" y="7300"/>
                  </a:cubicBezTo>
                  <a:cubicBezTo>
                    <a:pt x="4619" y="7688"/>
                    <a:pt x="4937" y="8007"/>
                    <a:pt x="5326" y="8007"/>
                  </a:cubicBezTo>
                  <a:cubicBezTo>
                    <a:pt x="5714" y="8007"/>
                    <a:pt x="6019" y="7688"/>
                    <a:pt x="6019" y="7300"/>
                  </a:cubicBezTo>
                  <a:cubicBezTo>
                    <a:pt x="6019" y="7175"/>
                    <a:pt x="5991" y="7064"/>
                    <a:pt x="5936" y="6967"/>
                  </a:cubicBezTo>
                  <a:lnTo>
                    <a:pt x="6339" y="6967"/>
                  </a:lnTo>
                  <a:cubicBezTo>
                    <a:pt x="6435" y="6967"/>
                    <a:pt x="6518" y="6884"/>
                    <a:pt x="6518" y="6787"/>
                  </a:cubicBezTo>
                  <a:cubicBezTo>
                    <a:pt x="6518" y="6676"/>
                    <a:pt x="6435" y="6593"/>
                    <a:pt x="6339" y="6593"/>
                  </a:cubicBezTo>
                  <a:lnTo>
                    <a:pt x="2330" y="6593"/>
                  </a:lnTo>
                  <a:cubicBezTo>
                    <a:pt x="2136" y="6593"/>
                    <a:pt x="1984" y="6440"/>
                    <a:pt x="1984" y="6260"/>
                  </a:cubicBezTo>
                  <a:cubicBezTo>
                    <a:pt x="1984" y="6079"/>
                    <a:pt x="2136" y="5927"/>
                    <a:pt x="2330" y="5927"/>
                  </a:cubicBezTo>
                  <a:lnTo>
                    <a:pt x="6241" y="5927"/>
                  </a:lnTo>
                  <a:cubicBezTo>
                    <a:pt x="6339" y="5927"/>
                    <a:pt x="6422" y="5844"/>
                    <a:pt x="6422" y="5746"/>
                  </a:cubicBezTo>
                  <a:lnTo>
                    <a:pt x="6962" y="3555"/>
                  </a:lnTo>
                  <a:cubicBezTo>
                    <a:pt x="7156" y="3611"/>
                    <a:pt x="7350" y="3638"/>
                    <a:pt x="7545" y="3638"/>
                  </a:cubicBezTo>
                  <a:cubicBezTo>
                    <a:pt x="8613" y="3638"/>
                    <a:pt x="9473" y="2779"/>
                    <a:pt x="9473" y="1725"/>
                  </a:cubicBezTo>
                  <a:cubicBezTo>
                    <a:pt x="9473" y="1004"/>
                    <a:pt x="9070" y="352"/>
                    <a:pt x="8419" y="20"/>
                  </a:cubicBezTo>
                  <a:cubicBezTo>
                    <a:pt x="8394" y="7"/>
                    <a:pt x="8366" y="0"/>
                    <a:pt x="8338" y="0"/>
                  </a:cubicBezTo>
                  <a:cubicBezTo>
                    <a:pt x="8274" y="0"/>
                    <a:pt x="8208" y="35"/>
                    <a:pt x="8169" y="103"/>
                  </a:cubicBezTo>
                  <a:cubicBezTo>
                    <a:pt x="8127" y="186"/>
                    <a:pt x="8155" y="297"/>
                    <a:pt x="8252" y="352"/>
                  </a:cubicBezTo>
                  <a:cubicBezTo>
                    <a:pt x="8779" y="615"/>
                    <a:pt x="9098" y="1142"/>
                    <a:pt x="9098" y="1725"/>
                  </a:cubicBezTo>
                  <a:cubicBezTo>
                    <a:pt x="9098" y="2585"/>
                    <a:pt x="8404" y="3278"/>
                    <a:pt x="7545" y="3278"/>
                  </a:cubicBezTo>
                  <a:cubicBezTo>
                    <a:pt x="7295" y="3278"/>
                    <a:pt x="7045" y="3209"/>
                    <a:pt x="6823" y="3098"/>
                  </a:cubicBezTo>
                  <a:cubicBezTo>
                    <a:pt x="6782" y="3070"/>
                    <a:pt x="6740" y="3070"/>
                    <a:pt x="6699" y="3070"/>
                  </a:cubicBezTo>
                  <a:lnTo>
                    <a:pt x="6200" y="3181"/>
                  </a:lnTo>
                  <a:lnTo>
                    <a:pt x="6255" y="2640"/>
                  </a:lnTo>
                  <a:cubicBezTo>
                    <a:pt x="6255" y="2599"/>
                    <a:pt x="6255" y="2557"/>
                    <a:pt x="6228" y="2529"/>
                  </a:cubicBezTo>
                  <a:cubicBezTo>
                    <a:pt x="6089" y="2294"/>
                    <a:pt x="6006" y="2002"/>
                    <a:pt x="6006" y="1725"/>
                  </a:cubicBezTo>
                  <a:cubicBezTo>
                    <a:pt x="6006" y="1142"/>
                    <a:pt x="6324" y="615"/>
                    <a:pt x="6851" y="352"/>
                  </a:cubicBezTo>
                  <a:cubicBezTo>
                    <a:pt x="6934" y="310"/>
                    <a:pt x="6977" y="186"/>
                    <a:pt x="6921" y="103"/>
                  </a:cubicBezTo>
                  <a:cubicBezTo>
                    <a:pt x="6892" y="35"/>
                    <a:pt x="6829" y="0"/>
                    <a:pt x="67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325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093508" y="1285390"/>
              <a:ext cx="93315" cy="106904"/>
            </a:xfrm>
            <a:custGeom>
              <a:rect b="b" l="l" r="r" t="t"/>
              <a:pathLst>
                <a:path extrusionOk="0" h="2242" w="1957">
                  <a:moveTo>
                    <a:pt x="736" y="1548"/>
                  </a:moveTo>
                  <a:cubicBezTo>
                    <a:pt x="833" y="1548"/>
                    <a:pt x="903" y="1618"/>
                    <a:pt x="903" y="1715"/>
                  </a:cubicBezTo>
                  <a:cubicBezTo>
                    <a:pt x="903" y="1798"/>
                    <a:pt x="833" y="1881"/>
                    <a:pt x="736" y="1881"/>
                  </a:cubicBezTo>
                  <a:lnTo>
                    <a:pt x="542" y="1881"/>
                  </a:lnTo>
                  <a:cubicBezTo>
                    <a:pt x="459" y="1881"/>
                    <a:pt x="376" y="1798"/>
                    <a:pt x="376" y="1715"/>
                  </a:cubicBezTo>
                  <a:cubicBezTo>
                    <a:pt x="376" y="1618"/>
                    <a:pt x="459" y="1548"/>
                    <a:pt x="542" y="1548"/>
                  </a:cubicBezTo>
                  <a:close/>
                  <a:moveTo>
                    <a:pt x="1095" y="1"/>
                  </a:moveTo>
                  <a:cubicBezTo>
                    <a:pt x="1077" y="1"/>
                    <a:pt x="1059" y="4"/>
                    <a:pt x="1041" y="9"/>
                  </a:cubicBezTo>
                  <a:cubicBezTo>
                    <a:pt x="958" y="23"/>
                    <a:pt x="903" y="106"/>
                    <a:pt x="903" y="189"/>
                  </a:cubicBezTo>
                  <a:lnTo>
                    <a:pt x="903" y="1202"/>
                  </a:lnTo>
                  <a:cubicBezTo>
                    <a:pt x="847" y="1188"/>
                    <a:pt x="792" y="1174"/>
                    <a:pt x="736" y="1174"/>
                  </a:cubicBezTo>
                  <a:lnTo>
                    <a:pt x="555" y="1174"/>
                  </a:lnTo>
                  <a:cubicBezTo>
                    <a:pt x="265" y="1174"/>
                    <a:pt x="15" y="1410"/>
                    <a:pt x="15" y="1701"/>
                  </a:cubicBezTo>
                  <a:cubicBezTo>
                    <a:pt x="1" y="1992"/>
                    <a:pt x="250" y="2242"/>
                    <a:pt x="542" y="2242"/>
                  </a:cubicBezTo>
                  <a:lnTo>
                    <a:pt x="736" y="2242"/>
                  </a:lnTo>
                  <a:cubicBezTo>
                    <a:pt x="1041" y="2242"/>
                    <a:pt x="1276" y="2006"/>
                    <a:pt x="1276" y="1715"/>
                  </a:cubicBezTo>
                  <a:lnTo>
                    <a:pt x="1276" y="564"/>
                  </a:lnTo>
                  <a:cubicBezTo>
                    <a:pt x="1304" y="592"/>
                    <a:pt x="1346" y="605"/>
                    <a:pt x="1387" y="605"/>
                  </a:cubicBezTo>
                  <a:cubicBezTo>
                    <a:pt x="1526" y="661"/>
                    <a:pt x="1568" y="744"/>
                    <a:pt x="1568" y="758"/>
                  </a:cubicBezTo>
                  <a:cubicBezTo>
                    <a:pt x="1593" y="845"/>
                    <a:pt x="1674" y="899"/>
                    <a:pt x="1751" y="899"/>
                  </a:cubicBezTo>
                  <a:cubicBezTo>
                    <a:pt x="1759" y="899"/>
                    <a:pt x="1767" y="898"/>
                    <a:pt x="1776" y="897"/>
                  </a:cubicBezTo>
                  <a:cubicBezTo>
                    <a:pt x="1887" y="869"/>
                    <a:pt x="1957" y="772"/>
                    <a:pt x="1929" y="661"/>
                  </a:cubicBezTo>
                  <a:cubicBezTo>
                    <a:pt x="1914" y="620"/>
                    <a:pt x="1831" y="356"/>
                    <a:pt x="1498" y="259"/>
                  </a:cubicBezTo>
                  <a:cubicBezTo>
                    <a:pt x="1332" y="204"/>
                    <a:pt x="1263" y="106"/>
                    <a:pt x="1249" y="93"/>
                  </a:cubicBezTo>
                  <a:cubicBezTo>
                    <a:pt x="1216" y="38"/>
                    <a:pt x="1158" y="1"/>
                    <a:pt x="109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325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128603" y="1250677"/>
              <a:ext cx="20503" cy="17595"/>
            </a:xfrm>
            <a:custGeom>
              <a:rect b="b" l="l" r="r" t="t"/>
              <a:pathLst>
                <a:path extrusionOk="0" h="369" w="430">
                  <a:moveTo>
                    <a:pt x="210" y="1"/>
                  </a:moveTo>
                  <a:cubicBezTo>
                    <a:pt x="175" y="1"/>
                    <a:pt x="141" y="10"/>
                    <a:pt x="111" y="30"/>
                  </a:cubicBezTo>
                  <a:cubicBezTo>
                    <a:pt x="28" y="85"/>
                    <a:pt x="0" y="211"/>
                    <a:pt x="56" y="294"/>
                  </a:cubicBezTo>
                  <a:cubicBezTo>
                    <a:pt x="89" y="343"/>
                    <a:pt x="147" y="368"/>
                    <a:pt x="205" y="368"/>
                  </a:cubicBezTo>
                  <a:cubicBezTo>
                    <a:pt x="245" y="368"/>
                    <a:pt x="285" y="357"/>
                    <a:pt x="319" y="335"/>
                  </a:cubicBezTo>
                  <a:cubicBezTo>
                    <a:pt x="402" y="279"/>
                    <a:pt x="430" y="168"/>
                    <a:pt x="374" y="85"/>
                  </a:cubicBezTo>
                  <a:cubicBezTo>
                    <a:pt x="338" y="31"/>
                    <a:pt x="274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325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/>
            </a:p>
          </p:txBody>
        </p:sp>
      </p:grpSp>
      <p:grpSp>
        <p:nvGrpSpPr>
          <p:cNvPr id="376" name="Google Shape;376;p28"/>
          <p:cNvGrpSpPr/>
          <p:nvPr/>
        </p:nvGrpSpPr>
        <p:grpSpPr>
          <a:xfrm>
            <a:off x="4442954" y="1684001"/>
            <a:ext cx="796322" cy="657146"/>
            <a:chOff x="1578775" y="2134825"/>
            <a:chExt cx="374846" cy="328425"/>
          </a:xfrm>
        </p:grpSpPr>
        <p:sp>
          <p:nvSpPr>
            <p:cNvPr id="377" name="Google Shape;377;p28"/>
            <p:cNvSpPr/>
            <p:nvPr/>
          </p:nvSpPr>
          <p:spPr>
            <a:xfrm>
              <a:off x="1578775" y="2170009"/>
              <a:ext cx="304344" cy="256050"/>
            </a:xfrm>
            <a:custGeom>
              <a:rect b="b" l="l" r="r" t="t"/>
              <a:pathLst>
                <a:path extrusionOk="0" h="1914" w="2275">
                  <a:moveTo>
                    <a:pt x="0" y="0"/>
                  </a:moveTo>
                  <a:lnTo>
                    <a:pt x="0" y="194"/>
                  </a:lnTo>
                  <a:lnTo>
                    <a:pt x="444" y="194"/>
                  </a:lnTo>
                  <a:cubicBezTo>
                    <a:pt x="624" y="194"/>
                    <a:pt x="790" y="292"/>
                    <a:pt x="873" y="458"/>
                  </a:cubicBezTo>
                  <a:lnTo>
                    <a:pt x="1456" y="1553"/>
                  </a:lnTo>
                  <a:cubicBezTo>
                    <a:pt x="1567" y="1775"/>
                    <a:pt x="1788" y="1914"/>
                    <a:pt x="2052" y="1914"/>
                  </a:cubicBezTo>
                  <a:lnTo>
                    <a:pt x="2274" y="1914"/>
                  </a:lnTo>
                  <a:lnTo>
                    <a:pt x="2274" y="1734"/>
                  </a:lnTo>
                  <a:lnTo>
                    <a:pt x="2052" y="1734"/>
                  </a:lnTo>
                  <a:cubicBezTo>
                    <a:pt x="1858" y="1734"/>
                    <a:pt x="1692" y="1637"/>
                    <a:pt x="1609" y="1470"/>
                  </a:cubicBezTo>
                  <a:lnTo>
                    <a:pt x="1040" y="361"/>
                  </a:lnTo>
                  <a:cubicBezTo>
                    <a:pt x="929" y="139"/>
                    <a:pt x="693" y="0"/>
                    <a:pt x="444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868137" y="2364790"/>
              <a:ext cx="85484" cy="98460"/>
            </a:xfrm>
            <a:custGeom>
              <a:rect b="b" l="l" r="r" t="t"/>
              <a:pathLst>
                <a:path extrusionOk="0" h="736" w="639">
                  <a:moveTo>
                    <a:pt x="0" y="1"/>
                  </a:moveTo>
                  <a:lnTo>
                    <a:pt x="0" y="735"/>
                  </a:lnTo>
                  <a:lnTo>
                    <a:pt x="638" y="3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756834" y="2170009"/>
              <a:ext cx="126286" cy="91102"/>
            </a:xfrm>
            <a:custGeom>
              <a:rect b="b" l="l" r="r" t="t"/>
              <a:pathLst>
                <a:path extrusionOk="0" h="681" w="944">
                  <a:moveTo>
                    <a:pt x="721" y="0"/>
                  </a:moveTo>
                  <a:cubicBezTo>
                    <a:pt x="457" y="0"/>
                    <a:pt x="236" y="139"/>
                    <a:pt x="125" y="361"/>
                  </a:cubicBezTo>
                  <a:lnTo>
                    <a:pt x="0" y="597"/>
                  </a:lnTo>
                  <a:lnTo>
                    <a:pt x="167" y="680"/>
                  </a:lnTo>
                  <a:lnTo>
                    <a:pt x="278" y="458"/>
                  </a:lnTo>
                  <a:cubicBezTo>
                    <a:pt x="361" y="292"/>
                    <a:pt x="527" y="194"/>
                    <a:pt x="721" y="194"/>
                  </a:cubicBezTo>
                  <a:lnTo>
                    <a:pt x="943" y="19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868137" y="2134825"/>
              <a:ext cx="85484" cy="96587"/>
            </a:xfrm>
            <a:custGeom>
              <a:rect b="b" l="l" r="r" t="t"/>
              <a:pathLst>
                <a:path extrusionOk="0" h="722" w="639">
                  <a:moveTo>
                    <a:pt x="0" y="0"/>
                  </a:moveTo>
                  <a:lnTo>
                    <a:pt x="0" y="721"/>
                  </a:lnTo>
                  <a:lnTo>
                    <a:pt x="638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578775" y="2290677"/>
              <a:ext cx="176185" cy="135383"/>
            </a:xfrm>
            <a:custGeom>
              <a:rect b="b" l="l" r="r" t="t"/>
              <a:pathLst>
                <a:path extrusionOk="0" h="1012" w="1317">
                  <a:moveTo>
                    <a:pt x="1151" y="0"/>
                  </a:moveTo>
                  <a:lnTo>
                    <a:pt x="873" y="568"/>
                  </a:lnTo>
                  <a:cubicBezTo>
                    <a:pt x="790" y="735"/>
                    <a:pt x="624" y="832"/>
                    <a:pt x="444" y="832"/>
                  </a:cubicBezTo>
                  <a:lnTo>
                    <a:pt x="0" y="832"/>
                  </a:lnTo>
                  <a:lnTo>
                    <a:pt x="0" y="1012"/>
                  </a:lnTo>
                  <a:lnTo>
                    <a:pt x="444" y="1012"/>
                  </a:lnTo>
                  <a:cubicBezTo>
                    <a:pt x="693" y="1012"/>
                    <a:pt x="929" y="873"/>
                    <a:pt x="1040" y="651"/>
                  </a:cubicBezTo>
                  <a:lnTo>
                    <a:pt x="1317" y="69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70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/>
          <p:nvPr/>
        </p:nvSpPr>
        <p:spPr>
          <a:xfrm>
            <a:off x="3839638" y="1946088"/>
            <a:ext cx="246000" cy="246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2042963" y="3851771"/>
            <a:ext cx="246000" cy="246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Metodologia</a:t>
            </a:r>
            <a:endParaRPr/>
          </a:p>
        </p:txBody>
      </p:sp>
      <p:sp>
        <p:nvSpPr>
          <p:cNvPr id="389" name="Google Shape;389;p29"/>
          <p:cNvSpPr txBox="1"/>
          <p:nvPr>
            <p:ph idx="4294967295" type="subTitle"/>
          </p:nvPr>
        </p:nvSpPr>
        <p:spPr>
          <a:xfrm>
            <a:off x="6212775" y="1709625"/>
            <a:ext cx="1918500" cy="525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Planejamento do projeto.</a:t>
            </a:r>
            <a:endParaRPr/>
          </a:p>
        </p:txBody>
      </p:sp>
      <p:sp>
        <p:nvSpPr>
          <p:cNvPr id="390" name="Google Shape;390;p29"/>
          <p:cNvSpPr txBox="1"/>
          <p:nvPr>
            <p:ph idx="4294967295" type="subTitle"/>
          </p:nvPr>
        </p:nvSpPr>
        <p:spPr>
          <a:xfrm>
            <a:off x="6212775" y="2780700"/>
            <a:ext cx="1918500" cy="525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 formada para criação do site.</a:t>
            </a:r>
            <a:endParaRPr/>
          </a:p>
        </p:txBody>
      </p:sp>
      <p:sp>
        <p:nvSpPr>
          <p:cNvPr id="391" name="Google Shape;391;p29"/>
          <p:cNvSpPr txBox="1"/>
          <p:nvPr>
            <p:ph idx="4294967295" type="subTitle"/>
          </p:nvPr>
        </p:nvSpPr>
        <p:spPr>
          <a:xfrm>
            <a:off x="6212775" y="1355825"/>
            <a:ext cx="1480800" cy="3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Requisitos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92" name="Google Shape;392;p29"/>
          <p:cNvSpPr txBox="1"/>
          <p:nvPr>
            <p:ph idx="4294967295" type="subTitle"/>
          </p:nvPr>
        </p:nvSpPr>
        <p:spPr>
          <a:xfrm>
            <a:off x="6212775" y="2426900"/>
            <a:ext cx="1382100" cy="305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Protótipo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93" name="Google Shape;393;p29"/>
          <p:cNvSpPr txBox="1"/>
          <p:nvPr>
            <p:ph idx="4294967295" type="subTitle"/>
          </p:nvPr>
        </p:nvSpPr>
        <p:spPr>
          <a:xfrm>
            <a:off x="6212775" y="3851775"/>
            <a:ext cx="1918500" cy="525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Desenvolvimentos e aplicação dos requisitos.</a:t>
            </a:r>
            <a:endParaRPr/>
          </a:p>
        </p:txBody>
      </p:sp>
      <p:sp>
        <p:nvSpPr>
          <p:cNvPr id="394" name="Google Shape;394;p29"/>
          <p:cNvSpPr txBox="1"/>
          <p:nvPr>
            <p:ph idx="4294967295" type="subTitle"/>
          </p:nvPr>
        </p:nvSpPr>
        <p:spPr>
          <a:xfrm>
            <a:off x="6212775" y="3497975"/>
            <a:ext cx="686100" cy="305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Deca Medium"/>
                <a:ea typeface="Lexend Deca Medium"/>
                <a:cs typeface="Lexend Deca Medium"/>
                <a:sym typeface="Lexend Deca Medium"/>
              </a:rPr>
              <a:t>Site</a:t>
            </a:r>
            <a:endParaRPr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6011050" y="1435625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6011050" y="2506700"/>
            <a:ext cx="146100" cy="1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011050" y="3577775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3889588" y="1994363"/>
            <a:ext cx="146100" cy="1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2092913" y="3900025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7859711" y="1382040"/>
            <a:ext cx="564300" cy="246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Etapa 1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7859711" y="2487946"/>
            <a:ext cx="564300" cy="246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Etapa 2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7859711" y="3531446"/>
            <a:ext cx="564300" cy="246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Etapa 3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25" y="1479150"/>
            <a:ext cx="1382225" cy="13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5" y="1479113"/>
            <a:ext cx="1382225" cy="13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975" y="3120575"/>
            <a:ext cx="2666173" cy="159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29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407" name="Google Shape;407;p2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2" name="Google Shape;412;p2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14" name="Google Shape;414;p2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15" name="Google Shape;415;p2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2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22" name="Google Shape;422;p2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0" name="Google Shape;430;p2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9"/>
          <p:cNvSpPr/>
          <p:nvPr/>
        </p:nvSpPr>
        <p:spPr>
          <a:xfrm>
            <a:off x="1466513" y="1946096"/>
            <a:ext cx="246000" cy="246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516463" y="1994350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9"/>
          <p:cNvPicPr preferRelativeResize="0"/>
          <p:nvPr/>
        </p:nvPicPr>
        <p:blipFill rotWithShape="1">
          <a:blip r:embed="rId6">
            <a:alphaModFix/>
          </a:blip>
          <a:srcRect b="4030" l="600" r="-18442" t="-21885"/>
          <a:stretch/>
        </p:blipFill>
        <p:spPr>
          <a:xfrm>
            <a:off x="2422800" y="2652800"/>
            <a:ext cx="2771275" cy="9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9"/>
          <p:cNvSpPr txBox="1"/>
          <p:nvPr/>
        </p:nvSpPr>
        <p:spPr>
          <a:xfrm>
            <a:off x="4377775" y="1089488"/>
            <a:ext cx="1336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FIGMA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1271450" y="1089500"/>
            <a:ext cx="1918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Google Docs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700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0" title="The Real Ones - Google Chrome 2023-07-16 17-53-2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00" y="152400"/>
            <a:ext cx="8712149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25D79"/>
            </a:gs>
            <a:gs pos="100000">
              <a:srgbClr val="0C0C0E"/>
            </a:gs>
          </a:gsLst>
          <a:lin ang="5400700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447" name="Google Shape;447;p31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tem alguma pergunta?</a:t>
            </a:r>
            <a:endParaRPr/>
          </a:p>
        </p:txBody>
      </p:sp>
      <p:grpSp>
        <p:nvGrpSpPr>
          <p:cNvPr id="448" name="Google Shape;448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449" name="Google Shape;449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53" name="Google Shape;453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56" name="Google Shape;456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60" name="Google Shape;460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69" name="Google Shape;469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471" name="Google Shape;471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" name="Google Shape;473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474" name="Google Shape;474;p31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6" name="Google Shape;476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8" name="Google Shape;478;p3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Finalização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5076300" y="3528625"/>
            <a:ext cx="1905600" cy="39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5076300" y="3528666"/>
            <a:ext cx="646900" cy="38915"/>
          </a:xfrm>
          <a:custGeom>
            <a:rect b="b" l="l" r="r" t="t"/>
            <a:pathLst>
              <a:path extrusionOk="0" h="680" w="11304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1"/>
          <p:cNvGrpSpPr/>
          <p:nvPr/>
        </p:nvGrpSpPr>
        <p:grpSpPr>
          <a:xfrm>
            <a:off x="5621557" y="3469093"/>
            <a:ext cx="146045" cy="146102"/>
            <a:chOff x="5621557" y="3469093"/>
            <a:chExt cx="146045" cy="146102"/>
          </a:xfrm>
        </p:grpSpPr>
        <p:sp>
          <p:nvSpPr>
            <p:cNvPr id="482" name="Google Shape;482;p31"/>
            <p:cNvSpPr/>
            <p:nvPr/>
          </p:nvSpPr>
          <p:spPr>
            <a:xfrm>
              <a:off x="5621557" y="3469093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5665965" y="3513558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1"/>
          <p:cNvGrpSpPr/>
          <p:nvPr/>
        </p:nvGrpSpPr>
        <p:grpSpPr>
          <a:xfrm>
            <a:off x="2718552" y="2372902"/>
            <a:ext cx="346056" cy="345674"/>
            <a:chOff x="3303268" y="3817349"/>
            <a:chExt cx="346056" cy="345674"/>
          </a:xfrm>
        </p:grpSpPr>
        <p:sp>
          <p:nvSpPr>
            <p:cNvPr id="485" name="Google Shape;485;p31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</p:grpSp>
      <p:sp>
        <p:nvSpPr>
          <p:cNvPr id="489" name="Google Shape;489;p31"/>
          <p:cNvSpPr txBox="1"/>
          <p:nvPr/>
        </p:nvSpPr>
        <p:spPr>
          <a:xfrm>
            <a:off x="3034075" y="2353175"/>
            <a:ext cx="23334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@therealonesofc</a:t>
            </a:r>
            <a:endParaRPr sz="1650">
              <a:solidFill>
                <a:schemeClr val="hlink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3034075" y="3007088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Lalia Haidara</a:t>
            </a:r>
            <a:endParaRPr/>
          </a:p>
        </p:txBody>
      </p:sp>
      <p:sp>
        <p:nvSpPr>
          <p:cNvPr id="491" name="Google Shape;491;p31"/>
          <p:cNvSpPr txBox="1"/>
          <p:nvPr/>
        </p:nvSpPr>
        <p:spPr>
          <a:xfrm>
            <a:off x="3034075" y="2673600"/>
            <a:ext cx="1647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Thaís Silva</a:t>
            </a:r>
            <a:endParaRPr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492" name="Google Shape;492;p31"/>
          <p:cNvGrpSpPr/>
          <p:nvPr/>
        </p:nvGrpSpPr>
        <p:grpSpPr>
          <a:xfrm>
            <a:off x="2718541" y="2734802"/>
            <a:ext cx="346056" cy="345674"/>
            <a:chOff x="3752358" y="3817349"/>
            <a:chExt cx="346056" cy="345674"/>
          </a:xfrm>
        </p:grpSpPr>
        <p:sp>
          <p:nvSpPr>
            <p:cNvPr id="493" name="Google Shape;493;p3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2718541" y="3098452"/>
            <a:ext cx="346056" cy="345674"/>
            <a:chOff x="3752358" y="3817349"/>
            <a:chExt cx="346056" cy="345674"/>
          </a:xfrm>
        </p:grpSpPr>
        <p:sp>
          <p:nvSpPr>
            <p:cNvPr id="498" name="Google Shape;498;p3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02" name="Google Shape;502;p31"/>
          <p:cNvGrpSpPr/>
          <p:nvPr/>
        </p:nvGrpSpPr>
        <p:grpSpPr>
          <a:xfrm>
            <a:off x="2718541" y="3462102"/>
            <a:ext cx="346056" cy="345674"/>
            <a:chOff x="3752358" y="3817349"/>
            <a:chExt cx="346056" cy="345674"/>
          </a:xfrm>
        </p:grpSpPr>
        <p:sp>
          <p:nvSpPr>
            <p:cNvPr id="503" name="Google Shape;503;p3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7" name="Google Shape;507;p31"/>
          <p:cNvSpPr txBox="1"/>
          <p:nvPr/>
        </p:nvSpPr>
        <p:spPr>
          <a:xfrm>
            <a:off x="2983100" y="3416900"/>
            <a:ext cx="20643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Guilherme Cezar</a:t>
            </a:r>
            <a:endParaRPr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