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8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4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79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54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6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42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38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67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2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6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8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6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FE0B03-E272-4C3D-9838-7B0B81B7DF80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ADA71A-4B3F-4D31-AF29-0AF7B914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56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150C1-773D-44EE-8566-CF304E00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57610"/>
            <a:ext cx="9036563" cy="1818379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3 – modelagem e simulação do mundo físico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22615-AA79-4ACD-BBD8-E3DE2892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657492" cy="2212376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Guilherme Lunetta</a:t>
            </a: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Hélio Zaia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Professor: Fabio Pelicano</a:t>
            </a:r>
          </a:p>
        </p:txBody>
      </p:sp>
    </p:spTree>
    <p:extLst>
      <p:ext uri="{BB962C8B-B14F-4D97-AF65-F5344CB8AC3E}">
        <p14:creationId xmlns:p14="http://schemas.microsoft.com/office/powerpoint/2010/main" val="407154506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Fatia</vt:lpstr>
      <vt:lpstr>Projeto 3 – modelagem e simulação do mundo físico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</dc:title>
  <dc:creator>Guilherme Lunetta</dc:creator>
  <cp:lastModifiedBy>Guilherme Lunetta</cp:lastModifiedBy>
  <cp:revision>1</cp:revision>
  <dcterms:created xsi:type="dcterms:W3CDTF">2019-11-19T14:44:25Z</dcterms:created>
  <dcterms:modified xsi:type="dcterms:W3CDTF">2019-11-19T14:46:40Z</dcterms:modified>
</cp:coreProperties>
</file>