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B7132D-D56C-4D6D-A418-9450CC9D42EB}">
  <a:tblStyle styleId="{0FB7132D-D56C-4D6D-A418-9450CC9D4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39ff1c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39ff1c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39ff1c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39ff1c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39ff1c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39ff1c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uilherme.asantos@aluno.faculdadeimpacta.com.br" TargetMode="External"/><Relationship Id="rId4" Type="http://schemas.openxmlformats.org/officeDocument/2006/relationships/hyperlink" Target="mailto:guilherme.dalbuquerque@aluno.faculdadeimpacta.com.br" TargetMode="External"/><Relationship Id="rId5" Type="http://schemas.openxmlformats.org/officeDocument/2006/relationships/hyperlink" Target="mailto:hadnan.basilio@aluno.faculdadeimpacta.com.br" TargetMode="External"/><Relationship Id="rId6" Type="http://schemas.openxmlformats.org/officeDocument/2006/relationships/hyperlink" Target="mailto:victor.sanches@aluno.faculdadeimpacta.com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729600" y="13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{0FB7132D-D56C-4D6D-A418-9450CC9D42EB}</a:tableStyleId>
              </a:tblPr>
              <a:tblGrid>
                <a:gridCol w="1643375"/>
                <a:gridCol w="952500"/>
                <a:gridCol w="2324100"/>
                <a:gridCol w="1181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Aluno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RA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E-mail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Celular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Guilherme Alves dos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Santos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1900785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rgbClr val="1155CC"/>
                          </a:solidFill>
                          <a:hlinkClick r:id="rId3"/>
                        </a:rPr>
                        <a:t>guilherme.asantos@aluno.faculdadeimpacta.com.br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(11) 97347-0208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Guilherme Marques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D’Albuquerque Silva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(Responsável do Grupo)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1900823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rgbClr val="1155CC"/>
                          </a:solidFill>
                          <a:hlinkClick r:id="rId4"/>
                        </a:rPr>
                        <a:t>guilherme.dalbuquerque@aluno.faculdadeimpacta.com.br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(11) 97272-1991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Hadnan Basilio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1901020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rgbClr val="1155CC"/>
                          </a:solidFill>
                          <a:hlinkClick r:id="rId5"/>
                        </a:rPr>
                        <a:t>hadnan.basilio@aluno.faculdadeimpacta.com.br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(11) 95101-2165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Víctor Hugo Sanches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Barbosa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1900982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>
                          <a:solidFill>
                            <a:srgbClr val="1155CC"/>
                          </a:solidFill>
                          <a:hlinkClick r:id="rId6"/>
                        </a:rPr>
                        <a:t>victor.sanches@aluno.faculdadeimpacta.com.br</a:t>
                      </a:r>
                      <a:r>
                        <a:rPr lang="en-GB" sz="1000"/>
                        <a:t>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(11) 96462-3866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719750" y="44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{0FB7132D-D56C-4D6D-A418-9450CC9D42EB}</a:tableStyleId>
              </a:tblPr>
              <a:tblGrid>
                <a:gridCol w="6120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Tema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Organizador Dinâmico de PCP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729600" y="287325"/>
            <a:ext cx="3842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Arquitetura de Negócio para cada Cenário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rgbClr val="666666"/>
                </a:solidFill>
              </a:rPr>
              <a:t>ByteAByte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47700"/>
            <a:ext cx="77152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25" y="76175"/>
            <a:ext cx="662393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075" y="152400"/>
            <a:ext cx="68534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