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83F1D-EFCA-BCCC-D85B-B9D5E736D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3E80D-7190-B79E-C629-F9C4CA54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8E229E-7E39-284D-55E2-F9656562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ECE2B-C13E-4264-FFEE-439B3BBC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1E07D-0033-34A3-2264-E9A6AE08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8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737A3-8523-38E6-0D90-5512EB65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09A263-3721-5EA6-6AD8-B4AC60878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CA8C5-E89C-6952-7049-F9168DD3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882B8D-25D0-BACD-253A-C086E11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9A035C-E6C9-2972-5F8B-DF7E8CED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92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BEFA8A-DE52-622D-840E-425E2B8BA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F99CBF-4827-7CAC-C21E-B16DC945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FD1EE-8393-DFE9-93E6-CA481C24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DB6FB0-2EEE-2319-C479-D13C3DC7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59F36-CE7A-D985-A45A-4127A026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6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DEAEB-13BB-B3F0-7ABC-1BE90FB3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B1A906-C15E-AE0F-352D-9EF45C93F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9CCC0-63CD-5D01-C2F4-A46E3673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D2FE6-BADA-87EC-12DB-9414CD9D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32E6-0906-FD98-9F37-F01FB3E6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01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73D98-A75E-59B8-31D5-DFE826F6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71D789-4D21-7469-5BAB-AF00DC0C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809A7-DF9F-D3AA-F973-D3A34902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4A013-1527-7481-6048-0A8D21F1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A5CFE-409C-23AC-FA59-60486500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94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54F82-6EAF-09AE-F06D-A234764C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0E68C-996A-BA40-3121-309B6DB62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BF7CA2-B165-828A-A44C-B2606C09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7B5273-DF4D-5B8E-CCFF-BF7E9292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BE3297-5736-821E-DE42-185B207D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ADDB26-A3B7-ADB7-3187-EB15D561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5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0EE5F-1F2F-CFEB-5A46-0FC71B0A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21D0F5-2F77-3527-290A-E4CB66C2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111FD2-FFBD-2700-A35F-2DB44A29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D45A4D-4D61-32FC-87F1-855240169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C35749-1BEC-4F60-7117-EC2AC0721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F21AA5-026A-02D1-0C11-E15DA17F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6B26F0-DC53-48F3-D3FC-DDCF027E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3D48D4-B5E0-B3C6-65F8-DEE68B62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0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11B95-3C0B-FE7E-8CDC-6D68299F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8B64D3-8EC7-FD30-61D5-A48C51AB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DB36BA-D81D-90F9-735F-9E918F96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F664E0-D3D3-15D7-D3B7-0D47FBF3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2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F2962D-56F0-D541-6427-9260200E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B18A43-7419-4473-4594-CD249513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62CC30-721E-6E9A-52C6-6CE7A5AD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6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E39FB-892E-8BAA-5C18-C25F559E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00198-162B-3834-0325-49D39A1B0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1105D5-87C7-5E13-7A9A-7F245ECF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8F9C2B-86B2-933C-C8B8-7CAE1426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EEC97-83BD-A247-B8CA-95387B24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1AB18-2F87-9906-0109-29B6A4D3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46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19FAD-9AB7-B1A7-B960-C7594D64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2C9F91-B70B-11A6-93FB-22BE20DAB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03E0C-02FA-8466-51AB-177B75F4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96E4E-9471-4D9F-6F6A-A01E17D8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00F511-4DE9-420B-B32F-D5BD2D68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01F331-1853-6A18-0636-BFEE7C33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9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3D15251-387D-13A7-C92D-C3473BC1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DC1FA7-3BCF-3A9D-4694-FD2CCDD7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066F3A-B097-6EF5-D4D8-79D5FB81A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27DF-F183-493A-BC25-D5FCE60C18CA}" type="datetimeFigureOut">
              <a:rPr lang="pt-BR" smtClean="0"/>
              <a:t>17/07/2023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195B7-1F7B-3D57-CEFA-A02FDC69B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DB65D5-8387-7A6F-77A4-5226DD3D2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360C-6F06-4F7C-94C2-2D7E3B214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4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8B49B3-8967-F3AA-85FF-8E8E4CBD2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635"/>
            <a:ext cx="12192000" cy="611872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6CFE876-1542-995F-C522-DD7505201A8F}"/>
              </a:ext>
            </a:extLst>
          </p:cNvPr>
          <p:cNvSpPr/>
          <p:nvPr/>
        </p:nvSpPr>
        <p:spPr>
          <a:xfrm>
            <a:off x="0" y="4475018"/>
            <a:ext cx="12192000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15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B84F4-23B8-6826-D27C-E1F329D9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AB18A-801E-920A-9274-99F489D1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0CD99A-B23D-90DC-E549-577AEC06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392"/>
            <a:ext cx="12192000" cy="53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A3A61-D81C-A97B-4F9F-A52CA738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1392F-3B2E-83AD-D7FB-5DA373B6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5B858A-B4DF-6423-CC09-94D94640F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5334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361DD6D-5FE2-FC01-5F29-E40726C9E98F}"/>
              </a:ext>
            </a:extLst>
          </p:cNvPr>
          <p:cNvSpPr/>
          <p:nvPr/>
        </p:nvSpPr>
        <p:spPr>
          <a:xfrm>
            <a:off x="0" y="5051791"/>
            <a:ext cx="12192000" cy="166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26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837A-3AC2-E687-B358-DCEF0847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AD766-33C6-3A79-008E-09A9DC24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3721BF0-6880-CC5E-55EB-19C31B33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603"/>
            <a:ext cx="12192000" cy="57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8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Filemom Im</dc:creator>
  <cp:lastModifiedBy>Filemom Im</cp:lastModifiedBy>
  <cp:revision>1</cp:revision>
  <dcterms:created xsi:type="dcterms:W3CDTF">2023-07-17T12:56:37Z</dcterms:created>
  <dcterms:modified xsi:type="dcterms:W3CDTF">2023-07-17T13:00:58Z</dcterms:modified>
</cp:coreProperties>
</file>