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4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2"/>
    <a:srgbClr val="F69018"/>
    <a:srgbClr val="FFFF99"/>
    <a:srgbClr val="C63018"/>
    <a:srgbClr val="E67018"/>
    <a:srgbClr val="D65018"/>
    <a:srgbClr val="970D14"/>
    <a:srgbClr val="E0BA22"/>
    <a:srgbClr val="AA7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EB51C-6E5B-4D3C-B1F0-FA0DF8A9B5EC}" v="128" dt="2021-05-13T20:04:19.41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B"/>
          </a:solidFill>
        </a:fill>
      </a:tcStyle>
    </a:wholeTbl>
    <a:band2H>
      <a:tcTxStyle/>
      <a:tcStyle>
        <a:tcBdr/>
        <a:fill>
          <a:solidFill>
            <a:srgbClr val="FD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FCB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63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m Vidal" userId="d7b753fd-4bf4-49a6-b16f-c5d4cf1b44f3" providerId="ADAL" clId="{307EB51C-6E5B-4D3C-B1F0-FA0DF8A9B5EC}"/>
    <pc:docChg chg="undo custSel addSld delSld modSld sldOrd">
      <pc:chgData name="Daniel Kim Vidal" userId="d7b753fd-4bf4-49a6-b16f-c5d4cf1b44f3" providerId="ADAL" clId="{307EB51C-6E5B-4D3C-B1F0-FA0DF8A9B5EC}" dt="2021-05-13T20:05:28.488" v="2434" actId="20577"/>
      <pc:docMkLst>
        <pc:docMk/>
      </pc:docMkLst>
      <pc:sldChg chg="modSp mod">
        <pc:chgData name="Daniel Kim Vidal" userId="d7b753fd-4bf4-49a6-b16f-c5d4cf1b44f3" providerId="ADAL" clId="{307EB51C-6E5B-4D3C-B1F0-FA0DF8A9B5EC}" dt="2021-05-13T20:05:28.488" v="2434" actId="20577"/>
        <pc:sldMkLst>
          <pc:docMk/>
          <pc:sldMk cId="0" sldId="256"/>
        </pc:sldMkLst>
        <pc:spChg chg="mod">
          <ac:chgData name="Daniel Kim Vidal" userId="d7b753fd-4bf4-49a6-b16f-c5d4cf1b44f3" providerId="ADAL" clId="{307EB51C-6E5B-4D3C-B1F0-FA0DF8A9B5EC}" dt="2021-05-13T20:05:28.488" v="2434" actId="20577"/>
          <ac:spMkLst>
            <pc:docMk/>
            <pc:sldMk cId="0" sldId="256"/>
            <ac:spMk id="159" creationId="{00000000-0000-0000-0000-000000000000}"/>
          </ac:spMkLst>
        </pc:spChg>
      </pc:sldChg>
      <pc:sldChg chg="addSp delSp modSp add mod modAnim">
        <pc:chgData name="Daniel Kim Vidal" userId="d7b753fd-4bf4-49a6-b16f-c5d4cf1b44f3" providerId="ADAL" clId="{307EB51C-6E5B-4D3C-B1F0-FA0DF8A9B5EC}" dt="2021-05-13T19:11:00.683" v="1256" actId="1076"/>
        <pc:sldMkLst>
          <pc:docMk/>
          <pc:sldMk cId="0" sldId="257"/>
        </pc:sldMkLst>
        <pc:spChg chg="add del mod">
          <ac:chgData name="Daniel Kim Vidal" userId="d7b753fd-4bf4-49a6-b16f-c5d4cf1b44f3" providerId="ADAL" clId="{307EB51C-6E5B-4D3C-B1F0-FA0DF8A9B5EC}" dt="2021-05-13T18:21:26.261" v="383"/>
          <ac:spMkLst>
            <pc:docMk/>
            <pc:sldMk cId="0" sldId="257"/>
            <ac:spMk id="33" creationId="{BBD63A23-799E-4689-821F-63122C3AED67}"/>
          </ac:spMkLst>
        </pc:spChg>
        <pc:spChg chg="add del mod">
          <ac:chgData name="Daniel Kim Vidal" userId="d7b753fd-4bf4-49a6-b16f-c5d4cf1b44f3" providerId="ADAL" clId="{307EB51C-6E5B-4D3C-B1F0-FA0DF8A9B5EC}" dt="2021-05-13T18:21:26.261" v="383"/>
          <ac:spMkLst>
            <pc:docMk/>
            <pc:sldMk cId="0" sldId="257"/>
            <ac:spMk id="34" creationId="{D4C9D138-69B0-464A-9077-24DB19E39D2F}"/>
          </ac:spMkLst>
        </pc:spChg>
        <pc:spChg chg="add mod">
          <ac:chgData name="Daniel Kim Vidal" userId="d7b753fd-4bf4-49a6-b16f-c5d4cf1b44f3" providerId="ADAL" clId="{307EB51C-6E5B-4D3C-B1F0-FA0DF8A9B5EC}" dt="2021-05-13T19:11:00.683" v="1256" actId="1076"/>
          <ac:spMkLst>
            <pc:docMk/>
            <pc:sldMk cId="0" sldId="257"/>
            <ac:spMk id="35" creationId="{FACB1F69-F790-402D-BD67-1E41102F64B5}"/>
          </ac:spMkLst>
        </pc:spChg>
        <pc:spChg chg="add mod">
          <ac:chgData name="Daniel Kim Vidal" userId="d7b753fd-4bf4-49a6-b16f-c5d4cf1b44f3" providerId="ADAL" clId="{307EB51C-6E5B-4D3C-B1F0-FA0DF8A9B5EC}" dt="2021-05-13T19:10:52.148" v="1255" actId="14100"/>
          <ac:spMkLst>
            <pc:docMk/>
            <pc:sldMk cId="0" sldId="257"/>
            <ac:spMk id="36" creationId="{8144E18D-CFF0-4C80-9D9B-5824FB46EBAD}"/>
          </ac:spMkLst>
        </pc:spChg>
        <pc:spChg chg="add del mod">
          <ac:chgData name="Daniel Kim Vidal" userId="d7b753fd-4bf4-49a6-b16f-c5d4cf1b44f3" providerId="ADAL" clId="{307EB51C-6E5B-4D3C-B1F0-FA0DF8A9B5EC}" dt="2021-05-13T16:54:16.200" v="9" actId="1076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Daniel Kim Vidal" userId="d7b753fd-4bf4-49a6-b16f-c5d4cf1b44f3" providerId="ADAL" clId="{307EB51C-6E5B-4D3C-B1F0-FA0DF8A9B5EC}" dt="2021-05-13T16:54:09.039" v="8" actId="1076"/>
          <ac:spMkLst>
            <pc:docMk/>
            <pc:sldMk cId="0" sldId="257"/>
            <ac:spMk id="165" creationId="{00000000-0000-0000-0000-000000000000}"/>
          </ac:spMkLst>
        </pc:spChg>
        <pc:grpChg chg="del">
          <ac:chgData name="Daniel Kim Vidal" userId="d7b753fd-4bf4-49a6-b16f-c5d4cf1b44f3" providerId="ADAL" clId="{307EB51C-6E5B-4D3C-B1F0-FA0DF8A9B5EC}" dt="2021-05-13T16:54:24.859" v="10" actId="478"/>
          <ac:grpSpMkLst>
            <pc:docMk/>
            <pc:sldMk cId="0" sldId="257"/>
            <ac:grpSpMk id="2" creationId="{71B8A53F-A9B9-484D-9345-40311C93458C}"/>
          </ac:grpSpMkLst>
        </pc:grpChg>
        <pc:grpChg chg="del">
          <ac:chgData name="Daniel Kim Vidal" userId="d7b753fd-4bf4-49a6-b16f-c5d4cf1b44f3" providerId="ADAL" clId="{307EB51C-6E5B-4D3C-B1F0-FA0DF8A9B5EC}" dt="2021-05-13T16:54:26.869" v="12" actId="478"/>
          <ac:grpSpMkLst>
            <pc:docMk/>
            <pc:sldMk cId="0" sldId="257"/>
            <ac:grpSpMk id="11" creationId="{7ED34202-7C29-4732-981B-DA1D99803061}"/>
          </ac:grpSpMkLst>
        </pc:grpChg>
        <pc:grpChg chg="del">
          <ac:chgData name="Daniel Kim Vidal" userId="d7b753fd-4bf4-49a6-b16f-c5d4cf1b44f3" providerId="ADAL" clId="{307EB51C-6E5B-4D3C-B1F0-FA0DF8A9B5EC}" dt="2021-05-13T16:54:26.069" v="11" actId="478"/>
          <ac:grpSpMkLst>
            <pc:docMk/>
            <pc:sldMk cId="0" sldId="257"/>
            <ac:grpSpMk id="21" creationId="{2DD5DF88-E9EC-46E6-A6D3-F491EFCF016B}"/>
          </ac:grpSpMkLst>
        </pc:grpChg>
        <pc:grpChg chg="del">
          <ac:chgData name="Daniel Kim Vidal" userId="d7b753fd-4bf4-49a6-b16f-c5d4cf1b44f3" providerId="ADAL" clId="{307EB51C-6E5B-4D3C-B1F0-FA0DF8A9B5EC}" dt="2021-05-13T16:54:24.859" v="10" actId="478"/>
          <ac:grpSpMkLst>
            <pc:docMk/>
            <pc:sldMk cId="0" sldId="257"/>
            <ac:grpSpMk id="27" creationId="{D94EF8D8-C8A1-4DEB-8D7B-0C13669D727E}"/>
          </ac:grpSpMkLst>
        </pc:grpChg>
        <pc:picChg chg="del">
          <ac:chgData name="Daniel Kim Vidal" userId="d7b753fd-4bf4-49a6-b16f-c5d4cf1b44f3" providerId="ADAL" clId="{307EB51C-6E5B-4D3C-B1F0-FA0DF8A9B5EC}" dt="2021-05-13T16:54:24.859" v="10" actId="478"/>
          <ac:picMkLst>
            <pc:docMk/>
            <pc:sldMk cId="0" sldId="257"/>
            <ac:picMk id="26" creationId="{EDFA1179-8F2A-4F9F-A254-5F5C38D06B48}"/>
          </ac:picMkLst>
        </pc:picChg>
        <pc:picChg chg="del">
          <ac:chgData name="Daniel Kim Vidal" userId="d7b753fd-4bf4-49a6-b16f-c5d4cf1b44f3" providerId="ADAL" clId="{307EB51C-6E5B-4D3C-B1F0-FA0DF8A9B5EC}" dt="2021-05-13T16:54:24.859" v="10" actId="478"/>
          <ac:picMkLst>
            <pc:docMk/>
            <pc:sldMk cId="0" sldId="257"/>
            <ac:picMk id="31" creationId="{59C8C8A1-E199-4DFB-A562-91E9B7F50700}"/>
          </ac:picMkLst>
        </pc:picChg>
        <pc:picChg chg="add del mod">
          <ac:chgData name="Daniel Kim Vidal" userId="d7b753fd-4bf4-49a6-b16f-c5d4cf1b44f3" providerId="ADAL" clId="{307EB51C-6E5B-4D3C-B1F0-FA0DF8A9B5EC}" dt="2021-05-13T18:21:26.261" v="383"/>
          <ac:picMkLst>
            <pc:docMk/>
            <pc:sldMk cId="0" sldId="257"/>
            <ac:picMk id="32" creationId="{4143F8D2-F722-473E-B989-33B0481E003F}"/>
          </ac:picMkLst>
        </pc:picChg>
        <pc:picChg chg="mod">
          <ac:chgData name="Daniel Kim Vidal" userId="d7b753fd-4bf4-49a6-b16f-c5d4cf1b44f3" providerId="ADAL" clId="{307EB51C-6E5B-4D3C-B1F0-FA0DF8A9B5EC}" dt="2021-05-13T16:53:40.532" v="2" actId="14100"/>
          <ac:picMkLst>
            <pc:docMk/>
            <pc:sldMk cId="0" sldId="257"/>
            <ac:picMk id="163" creationId="{00000000-0000-0000-0000-000000000000}"/>
          </ac:picMkLst>
        </pc:picChg>
      </pc:sldChg>
      <pc:sldChg chg="addSp delSp modSp add mod ord delAnim">
        <pc:chgData name="Daniel Kim Vidal" userId="d7b753fd-4bf4-49a6-b16f-c5d4cf1b44f3" providerId="ADAL" clId="{307EB51C-6E5B-4D3C-B1F0-FA0DF8A9B5EC}" dt="2021-05-13T19:12:01.314" v="1262" actId="1076"/>
        <pc:sldMkLst>
          <pc:docMk/>
          <pc:sldMk cId="0" sldId="276"/>
        </pc:sldMkLst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6" creationId="{3500D2D8-1D25-4302-90ED-BDE013263099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7" creationId="{C08CF104-5845-4DCB-8749-79F7A91AFF2A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8" creationId="{0551EF66-22F0-4F1A-8B32-1B5851881A49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9" creationId="{46D9BFFD-85F1-45D2-9EE8-8638BEFF7BE1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60" creationId="{7F15498D-B328-48AE-A3A7-EAD15F50E2E4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61" creationId="{6303E921-4794-41A8-A01A-0A5187F99662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62" creationId="{A3984ADC-045A-4A35-BCE4-4E14834DB8C5}"/>
          </ac:spMkLst>
        </pc:spChg>
        <pc:spChg chg="add mod">
          <ac:chgData name="Daniel Kim Vidal" userId="d7b753fd-4bf4-49a6-b16f-c5d4cf1b44f3" providerId="ADAL" clId="{307EB51C-6E5B-4D3C-B1F0-FA0DF8A9B5EC}" dt="2021-05-13T18:15:24.141" v="294" actId="207"/>
          <ac:spMkLst>
            <pc:docMk/>
            <pc:sldMk cId="0" sldId="276"/>
            <ac:spMk id="63" creationId="{D3B6BA43-D010-42CA-B138-FFC25EC73002}"/>
          </ac:spMkLst>
        </pc:spChg>
        <pc:spChg chg="add mod">
          <ac:chgData name="Daniel Kim Vidal" userId="d7b753fd-4bf4-49a6-b16f-c5d4cf1b44f3" providerId="ADAL" clId="{307EB51C-6E5B-4D3C-B1F0-FA0DF8A9B5EC}" dt="2021-05-13T19:12:01.314" v="1262" actId="1076"/>
          <ac:spMkLst>
            <pc:docMk/>
            <pc:sldMk cId="0" sldId="276"/>
            <ac:spMk id="64" creationId="{4EAE0DD1-1C7E-4FD0-BDBA-5ECB12BD7A2C}"/>
          </ac:spMkLst>
        </pc:spChg>
        <pc:spChg chg="mod">
          <ac:chgData name="Daniel Kim Vidal" userId="d7b753fd-4bf4-49a6-b16f-c5d4cf1b44f3" providerId="ADAL" clId="{307EB51C-6E5B-4D3C-B1F0-FA0DF8A9B5EC}" dt="2021-05-13T18:19:10.378" v="378" actId="1076"/>
          <ac:spMkLst>
            <pc:docMk/>
            <pc:sldMk cId="0" sldId="276"/>
            <ac:spMk id="346" creationId="{00000000-0000-0000-0000-000000000000}"/>
          </ac:spMkLst>
        </pc:spChg>
        <pc:spChg chg="mod">
          <ac:chgData name="Daniel Kim Vidal" userId="d7b753fd-4bf4-49a6-b16f-c5d4cf1b44f3" providerId="ADAL" clId="{307EB51C-6E5B-4D3C-B1F0-FA0DF8A9B5EC}" dt="2021-05-13T18:04:52.914" v="226" actId="20577"/>
          <ac:spMkLst>
            <pc:docMk/>
            <pc:sldMk cId="0" sldId="276"/>
            <ac:spMk id="351" creationId="{00000000-0000-0000-0000-000000000000}"/>
          </ac:spMkLst>
        </pc:s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33" creationId="{209E3878-7A86-44EB-B772-E81493A6F80E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36" creationId="{AEBF3A2C-12F2-4FD4-AEC5-C247B7207090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39" creationId="{1FDF54AD-BC7C-43FD-8952-613F2267991D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44" creationId="{08D7D28B-4858-4B6D-9EB7-478A155B74D8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47" creationId="{F7EE132C-ADE5-4A93-A223-AEF8613F68DA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50" creationId="{31B349F5-CF67-434E-B3BD-61151ED20C59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53" creationId="{B41046B2-52B6-438A-830A-12D3953723D6}"/>
          </ac:grpSpMkLst>
        </pc:grpChg>
        <pc:picChg chg="add mod">
          <ac:chgData name="Daniel Kim Vidal" userId="d7b753fd-4bf4-49a6-b16f-c5d4cf1b44f3" providerId="ADAL" clId="{307EB51C-6E5B-4D3C-B1F0-FA0DF8A9B5EC}" dt="2021-05-13T18:13:16.917" v="272" actId="14100"/>
          <ac:picMkLst>
            <pc:docMk/>
            <pc:sldMk cId="0" sldId="276"/>
            <ac:picMk id="3" creationId="{BE5CD3A3-987E-414A-B4C9-73A9BF2EB58B}"/>
          </ac:picMkLst>
        </pc:picChg>
        <pc:picChg chg="add mod">
          <ac:chgData name="Daniel Kim Vidal" userId="d7b753fd-4bf4-49a6-b16f-c5d4cf1b44f3" providerId="ADAL" clId="{307EB51C-6E5B-4D3C-B1F0-FA0DF8A9B5EC}" dt="2021-05-13T18:13:18.821" v="273" actId="1076"/>
          <ac:picMkLst>
            <pc:docMk/>
            <pc:sldMk cId="0" sldId="276"/>
            <ac:picMk id="5" creationId="{48D10E12-9041-4BA7-A73D-C54231B3F4AB}"/>
          </ac:picMkLst>
        </pc:picChg>
        <pc:picChg chg="add mod">
          <ac:chgData name="Daniel Kim Vidal" userId="d7b753fd-4bf4-49a6-b16f-c5d4cf1b44f3" providerId="ADAL" clId="{307EB51C-6E5B-4D3C-B1F0-FA0DF8A9B5EC}" dt="2021-05-13T18:14:53.930" v="292" actId="207"/>
          <ac:picMkLst>
            <pc:docMk/>
            <pc:sldMk cId="0" sldId="276"/>
            <ac:picMk id="7" creationId="{DEE42B62-3A5C-40B9-BB16-3FD2F9E7E51B}"/>
          </ac:picMkLst>
        </pc:picChg>
        <pc:picChg chg="add mod modCrop">
          <ac:chgData name="Daniel Kim Vidal" userId="d7b753fd-4bf4-49a6-b16f-c5d4cf1b44f3" providerId="ADAL" clId="{307EB51C-6E5B-4D3C-B1F0-FA0DF8A9B5EC}" dt="2021-05-13T19:11:49.826" v="1260" actId="14100"/>
          <ac:picMkLst>
            <pc:docMk/>
            <pc:sldMk cId="0" sldId="276"/>
            <ac:picMk id="10" creationId="{84AC4C6C-E0C4-4C86-957B-FA933EAEADE8}"/>
          </ac:picMkLst>
        </pc:picChg>
        <pc:picChg chg="add mod modCrop">
          <ac:chgData name="Daniel Kim Vidal" userId="d7b753fd-4bf4-49a6-b16f-c5d4cf1b44f3" providerId="ADAL" clId="{307EB51C-6E5B-4D3C-B1F0-FA0DF8A9B5EC}" dt="2021-05-13T19:11:42.098" v="1257" actId="14100"/>
          <ac:picMkLst>
            <pc:docMk/>
            <pc:sldMk cId="0" sldId="276"/>
            <ac:picMk id="12" creationId="{56D161B9-8424-47CB-B680-272C2CB053CE}"/>
          </ac:picMkLst>
        </pc:picChg>
        <pc:picChg chg="add del mod ord">
          <ac:chgData name="Daniel Kim Vidal" userId="d7b753fd-4bf4-49a6-b16f-c5d4cf1b44f3" providerId="ADAL" clId="{307EB51C-6E5B-4D3C-B1F0-FA0DF8A9B5EC}" dt="2021-05-13T18:12:54.400" v="263" actId="478"/>
          <ac:picMkLst>
            <pc:docMk/>
            <pc:sldMk cId="0" sldId="276"/>
            <ac:picMk id="42" creationId="{9F71BFF6-96D0-4F58-B3FF-3359A5A44E4E}"/>
          </ac:picMkLst>
        </pc:picChg>
        <pc:picChg chg="add del mod ord">
          <ac:chgData name="Daniel Kim Vidal" userId="d7b753fd-4bf4-49a6-b16f-c5d4cf1b44f3" providerId="ADAL" clId="{307EB51C-6E5B-4D3C-B1F0-FA0DF8A9B5EC}" dt="2021-05-13T18:12:54.400" v="263" actId="478"/>
          <ac:picMkLst>
            <pc:docMk/>
            <pc:sldMk cId="0" sldId="276"/>
            <ac:picMk id="43" creationId="{471641EB-100C-40D7-AA1C-15947748195E}"/>
          </ac:picMkLst>
        </pc:picChg>
      </pc:sldChg>
      <pc:sldChg chg="addSp delSp modSp add mod">
        <pc:chgData name="Daniel Kim Vidal" userId="d7b753fd-4bf4-49a6-b16f-c5d4cf1b44f3" providerId="ADAL" clId="{307EB51C-6E5B-4D3C-B1F0-FA0DF8A9B5EC}" dt="2021-05-13T17:29:28.348" v="155" actId="478"/>
        <pc:sldMkLst>
          <pc:docMk/>
          <pc:sldMk cId="3781306013" sldId="286"/>
        </pc:sldMkLst>
        <pc:spChg chg="mod">
          <ac:chgData name="Daniel Kim Vidal" userId="d7b753fd-4bf4-49a6-b16f-c5d4cf1b44f3" providerId="ADAL" clId="{307EB51C-6E5B-4D3C-B1F0-FA0DF8A9B5EC}" dt="2021-05-13T17:28:50.092" v="111" actId="1076"/>
          <ac:spMkLst>
            <pc:docMk/>
            <pc:sldMk cId="3781306013" sldId="286"/>
            <ac:spMk id="16" creationId="{81B8E53A-BF06-4108-B235-7BB2BBDA7E72}"/>
          </ac:spMkLst>
        </pc:spChg>
        <pc:spChg chg="mod">
          <ac:chgData name="Daniel Kim Vidal" userId="d7b753fd-4bf4-49a6-b16f-c5d4cf1b44f3" providerId="ADAL" clId="{307EB51C-6E5B-4D3C-B1F0-FA0DF8A9B5EC}" dt="2021-05-13T17:28:17.448" v="102" actId="1076"/>
          <ac:spMkLst>
            <pc:docMk/>
            <pc:sldMk cId="3781306013" sldId="286"/>
            <ac:spMk id="17" creationId="{4231D28B-7553-4B7C-98F4-1F1B5592C6C6}"/>
          </ac:spMkLst>
        </pc:spChg>
        <pc:spChg chg="mod">
          <ac:chgData name="Daniel Kim Vidal" userId="d7b753fd-4bf4-49a6-b16f-c5d4cf1b44f3" providerId="ADAL" clId="{307EB51C-6E5B-4D3C-B1F0-FA0DF8A9B5EC}" dt="2021-05-13T17:28:17.448" v="102" actId="1076"/>
          <ac:spMkLst>
            <pc:docMk/>
            <pc:sldMk cId="3781306013" sldId="286"/>
            <ac:spMk id="18" creationId="{3BCCD190-0F18-4CE9-98F7-104483B510F3}"/>
          </ac:spMkLst>
        </pc:spChg>
        <pc:spChg chg="mod">
          <ac:chgData name="Daniel Kim Vidal" userId="d7b753fd-4bf4-49a6-b16f-c5d4cf1b44f3" providerId="ADAL" clId="{307EB51C-6E5B-4D3C-B1F0-FA0DF8A9B5EC}" dt="2021-05-13T17:28:50.092" v="111" actId="1076"/>
          <ac:spMkLst>
            <pc:docMk/>
            <pc:sldMk cId="3781306013" sldId="286"/>
            <ac:spMk id="24" creationId="{4868E6B9-484C-436C-A47E-2DD351309787}"/>
          </ac:spMkLst>
        </pc:spChg>
        <pc:spChg chg="add mod">
          <ac:chgData name="Daniel Kim Vidal" userId="d7b753fd-4bf4-49a6-b16f-c5d4cf1b44f3" providerId="ADAL" clId="{307EB51C-6E5B-4D3C-B1F0-FA0DF8A9B5EC}" dt="2021-05-13T17:28:27.228" v="106" actId="1076"/>
          <ac:spMkLst>
            <pc:docMk/>
            <pc:sldMk cId="3781306013" sldId="286"/>
            <ac:spMk id="25" creationId="{17F8D3D2-22F0-4298-A969-40E82D45DA95}"/>
          </ac:spMkLst>
        </pc:spChg>
        <pc:spChg chg="add mod">
          <ac:chgData name="Daniel Kim Vidal" userId="d7b753fd-4bf4-49a6-b16f-c5d4cf1b44f3" providerId="ADAL" clId="{307EB51C-6E5B-4D3C-B1F0-FA0DF8A9B5EC}" dt="2021-05-13T17:28:07.508" v="101" actId="1076"/>
          <ac:spMkLst>
            <pc:docMk/>
            <pc:sldMk cId="3781306013" sldId="286"/>
            <ac:spMk id="26" creationId="{690F4FEA-84A4-46D4-A461-E47D2B08CB52}"/>
          </ac:spMkLst>
        </pc:spChg>
        <pc:spChg chg="add mod">
          <ac:chgData name="Daniel Kim Vidal" userId="d7b753fd-4bf4-49a6-b16f-c5d4cf1b44f3" providerId="ADAL" clId="{307EB51C-6E5B-4D3C-B1F0-FA0DF8A9B5EC}" dt="2021-05-13T17:29:23.449" v="154" actId="20577"/>
          <ac:spMkLst>
            <pc:docMk/>
            <pc:sldMk cId="3781306013" sldId="286"/>
            <ac:spMk id="29" creationId="{80D92F8A-F56B-427C-AF1D-FE2C5E1D5967}"/>
          </ac:spMkLst>
        </pc:spChg>
        <pc:spChg chg="del mod">
          <ac:chgData name="Daniel Kim Vidal" userId="d7b753fd-4bf4-49a6-b16f-c5d4cf1b44f3" providerId="ADAL" clId="{307EB51C-6E5B-4D3C-B1F0-FA0DF8A9B5EC}" dt="2021-05-13T17:27:36.593" v="97" actId="478"/>
          <ac:spMkLst>
            <pc:docMk/>
            <pc:sldMk cId="3781306013" sldId="286"/>
            <ac:spMk id="35" creationId="{BDE0BA74-DE87-4C5C-AB74-B4E7D3ADF403}"/>
          </ac:spMkLst>
        </pc:spChg>
        <pc:spChg chg="mod">
          <ac:chgData name="Daniel Kim Vidal" userId="d7b753fd-4bf4-49a6-b16f-c5d4cf1b44f3" providerId="ADAL" clId="{307EB51C-6E5B-4D3C-B1F0-FA0DF8A9B5EC}" dt="2021-05-13T17:28:17.448" v="102" actId="1076"/>
          <ac:spMkLst>
            <pc:docMk/>
            <pc:sldMk cId="3781306013" sldId="286"/>
            <ac:spMk id="36" creationId="{548F417C-C2A5-4997-8CD1-F6F505D9E2B1}"/>
          </ac:spMkLst>
        </pc:spChg>
        <pc:spChg chg="mod">
          <ac:chgData name="Daniel Kim Vidal" userId="d7b753fd-4bf4-49a6-b16f-c5d4cf1b44f3" providerId="ADAL" clId="{307EB51C-6E5B-4D3C-B1F0-FA0DF8A9B5EC}" dt="2021-05-13T17:27:52.162" v="99" actId="1076"/>
          <ac:spMkLst>
            <pc:docMk/>
            <pc:sldMk cId="3781306013" sldId="286"/>
            <ac:spMk id="38" creationId="{566FE86C-8E5E-4942-AACF-2D15AD8A3454}"/>
          </ac:spMkLst>
        </pc:spChg>
        <pc:spChg chg="del">
          <ac:chgData name="Daniel Kim Vidal" userId="d7b753fd-4bf4-49a6-b16f-c5d4cf1b44f3" providerId="ADAL" clId="{307EB51C-6E5B-4D3C-B1F0-FA0DF8A9B5EC}" dt="2021-05-13T17:29:28.348" v="155" actId="478"/>
          <ac:spMkLst>
            <pc:docMk/>
            <pc:sldMk cId="3781306013" sldId="286"/>
            <ac:spMk id="39" creationId="{44323528-55AE-4112-95D6-DFF62D96C60E}"/>
          </ac:spMkLst>
        </pc:spChg>
        <pc:spChg chg="mod">
          <ac:chgData name="Daniel Kim Vidal" userId="d7b753fd-4bf4-49a6-b16f-c5d4cf1b44f3" providerId="ADAL" clId="{307EB51C-6E5B-4D3C-B1F0-FA0DF8A9B5EC}" dt="2021-05-13T17:28:50.092" v="111" actId="1076"/>
          <ac:spMkLst>
            <pc:docMk/>
            <pc:sldMk cId="3781306013" sldId="286"/>
            <ac:spMk id="40" creationId="{E0D21FE6-85B8-4A22-92D7-011DF7FBD0F5}"/>
          </ac:spMkLst>
        </pc:spChg>
        <pc:spChg chg="mod">
          <ac:chgData name="Daniel Kim Vidal" userId="d7b753fd-4bf4-49a6-b16f-c5d4cf1b44f3" providerId="ADAL" clId="{307EB51C-6E5B-4D3C-B1F0-FA0DF8A9B5EC}" dt="2021-05-13T17:24:38.600" v="30" actId="6549"/>
          <ac:spMkLst>
            <pc:docMk/>
            <pc:sldMk cId="3781306013" sldId="286"/>
            <ac:spMk id="217" creationId="{00000000-0000-0000-0000-000000000000}"/>
          </ac:spMkLst>
        </pc:spChg>
        <pc:spChg chg="mod ord">
          <ac:chgData name="Daniel Kim Vidal" userId="d7b753fd-4bf4-49a6-b16f-c5d4cf1b44f3" providerId="ADAL" clId="{307EB51C-6E5B-4D3C-B1F0-FA0DF8A9B5EC}" dt="2021-05-13T17:28:30.798" v="107" actId="1076"/>
          <ac:spMkLst>
            <pc:docMk/>
            <pc:sldMk cId="3781306013" sldId="286"/>
            <ac:spMk id="218" creationId="{00000000-0000-0000-0000-000000000000}"/>
          </ac:spMkLst>
        </pc:spChg>
        <pc:picChg chg="mod">
          <ac:chgData name="Daniel Kim Vidal" userId="d7b753fd-4bf4-49a6-b16f-c5d4cf1b44f3" providerId="ADAL" clId="{307EB51C-6E5B-4D3C-B1F0-FA0DF8A9B5EC}" dt="2021-05-13T17:28:50.092" v="111" actId="1076"/>
          <ac:picMkLst>
            <pc:docMk/>
            <pc:sldMk cId="3781306013" sldId="286"/>
            <ac:picMk id="3" creationId="{4C8A0CB2-BBC3-4074-B6A5-32E9E45C73B0}"/>
          </ac:picMkLst>
        </pc:picChg>
        <pc:picChg chg="mod">
          <ac:chgData name="Daniel Kim Vidal" userId="d7b753fd-4bf4-49a6-b16f-c5d4cf1b44f3" providerId="ADAL" clId="{307EB51C-6E5B-4D3C-B1F0-FA0DF8A9B5EC}" dt="2021-05-13T17:28:17.448" v="102" actId="1076"/>
          <ac:picMkLst>
            <pc:docMk/>
            <pc:sldMk cId="3781306013" sldId="286"/>
            <ac:picMk id="7" creationId="{5214E04C-F30A-4047-B5DA-3EA9B42F8B56}"/>
          </ac:picMkLst>
        </pc:picChg>
      </pc:sldChg>
      <pc:sldChg chg="modSp mod">
        <pc:chgData name="Daniel Kim Vidal" userId="d7b753fd-4bf4-49a6-b16f-c5d4cf1b44f3" providerId="ADAL" clId="{307EB51C-6E5B-4D3C-B1F0-FA0DF8A9B5EC}" dt="2021-05-13T17:36:10.029" v="185" actId="20577"/>
        <pc:sldMkLst>
          <pc:docMk/>
          <pc:sldMk cId="3081882312" sldId="672"/>
        </pc:sldMkLst>
        <pc:spChg chg="mod">
          <ac:chgData name="Daniel Kim Vidal" userId="d7b753fd-4bf4-49a6-b16f-c5d4cf1b44f3" providerId="ADAL" clId="{307EB51C-6E5B-4D3C-B1F0-FA0DF8A9B5EC}" dt="2021-05-13T17:36:10.029" v="185" actId="20577"/>
          <ac:spMkLst>
            <pc:docMk/>
            <pc:sldMk cId="3081882312" sldId="672"/>
            <ac:spMk id="45" creationId="{FFA3F685-DA6E-44DF-BF86-927CB9A53D64}"/>
          </ac:spMkLst>
        </pc:spChg>
      </pc:sldChg>
      <pc:sldChg chg="addSp delSp modSp del mod">
        <pc:chgData name="Daniel Kim Vidal" userId="d7b753fd-4bf4-49a6-b16f-c5d4cf1b44f3" providerId="ADAL" clId="{307EB51C-6E5B-4D3C-B1F0-FA0DF8A9B5EC}" dt="2021-05-13T19:38:51.121" v="1871" actId="47"/>
        <pc:sldMkLst>
          <pc:docMk/>
          <pc:sldMk cId="1702411747" sldId="684"/>
        </pc:sldMkLst>
        <pc:spChg chg="mod">
          <ac:chgData name="Daniel Kim Vidal" userId="d7b753fd-4bf4-49a6-b16f-c5d4cf1b44f3" providerId="ADAL" clId="{307EB51C-6E5B-4D3C-B1F0-FA0DF8A9B5EC}" dt="2021-05-13T19:35:13.312" v="1712" actId="20577"/>
          <ac:spMkLst>
            <pc:docMk/>
            <pc:sldMk cId="1702411747" sldId="684"/>
            <ac:spMk id="20" creationId="{BE305925-F717-45EF-B325-A48FE4316F7D}"/>
          </ac:spMkLst>
        </pc:spChg>
        <pc:picChg chg="add mod">
          <ac:chgData name="Daniel Kim Vidal" userId="d7b753fd-4bf4-49a6-b16f-c5d4cf1b44f3" providerId="ADAL" clId="{307EB51C-6E5B-4D3C-B1F0-FA0DF8A9B5EC}" dt="2021-05-13T17:34:48.878" v="165"/>
          <ac:picMkLst>
            <pc:docMk/>
            <pc:sldMk cId="1702411747" sldId="684"/>
            <ac:picMk id="15" creationId="{2E0C5A43-81D2-48E4-B1EF-F3F1D0002896}"/>
          </ac:picMkLst>
        </pc:picChg>
        <pc:picChg chg="del">
          <ac:chgData name="Daniel Kim Vidal" userId="d7b753fd-4bf4-49a6-b16f-c5d4cf1b44f3" providerId="ADAL" clId="{307EB51C-6E5B-4D3C-B1F0-FA0DF8A9B5EC}" dt="2021-05-13T17:34:48.323" v="164" actId="478"/>
          <ac:picMkLst>
            <pc:docMk/>
            <pc:sldMk cId="1702411747" sldId="684"/>
            <ac:picMk id="27" creationId="{BB971BD9-D14D-44B4-AE3C-92D7BBC2C54E}"/>
          </ac:picMkLst>
        </pc:picChg>
      </pc:sldChg>
      <pc:sldChg chg="addSp delSp modSp del mod">
        <pc:chgData name="Daniel Kim Vidal" userId="d7b753fd-4bf4-49a6-b16f-c5d4cf1b44f3" providerId="ADAL" clId="{307EB51C-6E5B-4D3C-B1F0-FA0DF8A9B5EC}" dt="2021-05-13T18:55:16.470" v="1035" actId="47"/>
        <pc:sldMkLst>
          <pc:docMk/>
          <pc:sldMk cId="3166693826" sldId="685"/>
        </pc:sldMkLst>
        <pc:picChg chg="add mod">
          <ac:chgData name="Daniel Kim Vidal" userId="d7b753fd-4bf4-49a6-b16f-c5d4cf1b44f3" providerId="ADAL" clId="{307EB51C-6E5B-4D3C-B1F0-FA0DF8A9B5EC}" dt="2021-05-13T17:34:37.928" v="161" actId="1076"/>
          <ac:picMkLst>
            <pc:docMk/>
            <pc:sldMk cId="3166693826" sldId="685"/>
            <ac:picMk id="3" creationId="{B77504A7-5862-48A6-B439-734553961B10}"/>
          </ac:picMkLst>
        </pc:picChg>
        <pc:picChg chg="del">
          <ac:chgData name="Daniel Kim Vidal" userId="d7b753fd-4bf4-49a6-b16f-c5d4cf1b44f3" providerId="ADAL" clId="{307EB51C-6E5B-4D3C-B1F0-FA0DF8A9B5EC}" dt="2021-05-13T17:34:30.658" v="159" actId="478"/>
          <ac:picMkLst>
            <pc:docMk/>
            <pc:sldMk cId="3166693826" sldId="685"/>
            <ac:picMk id="23" creationId="{F9F3F661-5BE3-4997-B218-ED9BDB6F159F}"/>
          </ac:picMkLst>
        </pc:picChg>
      </pc:sldChg>
      <pc:sldChg chg="addSp delSp modSp del mod">
        <pc:chgData name="Daniel Kim Vidal" userId="d7b753fd-4bf4-49a6-b16f-c5d4cf1b44f3" providerId="ADAL" clId="{307EB51C-6E5B-4D3C-B1F0-FA0DF8A9B5EC}" dt="2021-05-13T19:57:40.817" v="2183" actId="47"/>
        <pc:sldMkLst>
          <pc:docMk/>
          <pc:sldMk cId="2728612197" sldId="686"/>
        </pc:sldMkLst>
        <pc:spChg chg="add del mod">
          <ac:chgData name="Daniel Kim Vidal" userId="d7b753fd-4bf4-49a6-b16f-c5d4cf1b44f3" providerId="ADAL" clId="{307EB51C-6E5B-4D3C-B1F0-FA0DF8A9B5EC}" dt="2021-05-13T19:56:41.711" v="2164" actId="478"/>
          <ac:spMkLst>
            <pc:docMk/>
            <pc:sldMk cId="2728612197" sldId="686"/>
            <ac:spMk id="3" creationId="{6754A4EA-DB37-476D-BAE1-3F166C9B0D3C}"/>
          </ac:spMkLst>
        </pc:spChg>
        <pc:spChg chg="mod">
          <ac:chgData name="Daniel Kim Vidal" userId="d7b753fd-4bf4-49a6-b16f-c5d4cf1b44f3" providerId="ADAL" clId="{307EB51C-6E5B-4D3C-B1F0-FA0DF8A9B5EC}" dt="2021-05-13T19:57:15.024" v="2171" actId="404"/>
          <ac:spMkLst>
            <pc:docMk/>
            <pc:sldMk cId="2728612197" sldId="686"/>
            <ac:spMk id="24" creationId="{C381C24E-3B71-4F39-A7AF-C619C9BF59A3}"/>
          </ac:spMkLst>
        </pc:spChg>
        <pc:spChg chg="del">
          <ac:chgData name="Daniel Kim Vidal" userId="d7b753fd-4bf4-49a6-b16f-c5d4cf1b44f3" providerId="ADAL" clId="{307EB51C-6E5B-4D3C-B1F0-FA0DF8A9B5EC}" dt="2021-05-13T19:56:42.748" v="2165" actId="478"/>
          <ac:spMkLst>
            <pc:docMk/>
            <pc:sldMk cId="2728612197" sldId="686"/>
            <ac:spMk id="334" creationId="{00000000-0000-0000-0000-000000000000}"/>
          </ac:spMkLst>
        </pc:spChg>
        <pc:picChg chg="add mod">
          <ac:chgData name="Daniel Kim Vidal" userId="d7b753fd-4bf4-49a6-b16f-c5d4cf1b44f3" providerId="ADAL" clId="{307EB51C-6E5B-4D3C-B1F0-FA0DF8A9B5EC}" dt="2021-05-13T17:34:55.103" v="169"/>
          <ac:picMkLst>
            <pc:docMk/>
            <pc:sldMk cId="2728612197" sldId="686"/>
            <ac:picMk id="15" creationId="{673A3A23-5DBF-4BB3-A1D4-CD0D13400EFF}"/>
          </ac:picMkLst>
        </pc:picChg>
        <pc:picChg chg="del">
          <ac:chgData name="Daniel Kim Vidal" userId="d7b753fd-4bf4-49a6-b16f-c5d4cf1b44f3" providerId="ADAL" clId="{307EB51C-6E5B-4D3C-B1F0-FA0DF8A9B5EC}" dt="2021-05-13T17:34:54.827" v="168" actId="478"/>
          <ac:picMkLst>
            <pc:docMk/>
            <pc:sldMk cId="2728612197" sldId="686"/>
            <ac:picMk id="25" creationId="{4B0E714C-0835-4431-BD30-FE5D79AB1F33}"/>
          </ac:picMkLst>
        </pc:picChg>
        <pc:picChg chg="del mod">
          <ac:chgData name="Daniel Kim Vidal" userId="d7b753fd-4bf4-49a6-b16f-c5d4cf1b44f3" providerId="ADAL" clId="{307EB51C-6E5B-4D3C-B1F0-FA0DF8A9B5EC}" dt="2021-05-13T19:56:40.197" v="2163" actId="478"/>
          <ac:picMkLst>
            <pc:docMk/>
            <pc:sldMk cId="2728612197" sldId="686"/>
            <ac:picMk id="328" creationId="{00000000-0000-0000-0000-000000000000}"/>
          </ac:picMkLst>
        </pc:picChg>
      </pc:sldChg>
      <pc:sldChg chg="addSp delSp modSp del mod">
        <pc:chgData name="Daniel Kim Vidal" userId="d7b753fd-4bf4-49a6-b16f-c5d4cf1b44f3" providerId="ADAL" clId="{307EB51C-6E5B-4D3C-B1F0-FA0DF8A9B5EC}" dt="2021-05-13T19:03:03.932" v="1078" actId="47"/>
        <pc:sldMkLst>
          <pc:docMk/>
          <pc:sldMk cId="2462019082" sldId="687"/>
        </pc:sldMkLst>
        <pc:picChg chg="add mod">
          <ac:chgData name="Daniel Kim Vidal" userId="d7b753fd-4bf4-49a6-b16f-c5d4cf1b44f3" providerId="ADAL" clId="{307EB51C-6E5B-4D3C-B1F0-FA0DF8A9B5EC}" dt="2021-05-13T17:35:02.138" v="173"/>
          <ac:picMkLst>
            <pc:docMk/>
            <pc:sldMk cId="2462019082" sldId="687"/>
            <ac:picMk id="16" creationId="{BFD67293-91EE-4CA1-B694-F54457C60DCE}"/>
          </ac:picMkLst>
        </pc:picChg>
        <pc:picChg chg="del">
          <ac:chgData name="Daniel Kim Vidal" userId="d7b753fd-4bf4-49a6-b16f-c5d4cf1b44f3" providerId="ADAL" clId="{307EB51C-6E5B-4D3C-B1F0-FA0DF8A9B5EC}" dt="2021-05-13T17:35:01.906" v="172" actId="478"/>
          <ac:picMkLst>
            <pc:docMk/>
            <pc:sldMk cId="2462019082" sldId="687"/>
            <ac:picMk id="20" creationId="{5A7B23E5-64EE-4515-B146-55259E4BE8AE}"/>
          </ac:picMkLst>
        </pc:picChg>
      </pc:sldChg>
      <pc:sldChg chg="addSp delSp modSp add del mod">
        <pc:chgData name="Daniel Kim Vidal" userId="d7b753fd-4bf4-49a6-b16f-c5d4cf1b44f3" providerId="ADAL" clId="{307EB51C-6E5B-4D3C-B1F0-FA0DF8A9B5EC}" dt="2021-05-13T19:38:41.067" v="1870" actId="167"/>
        <pc:sldMkLst>
          <pc:docMk/>
          <pc:sldMk cId="392151667" sldId="688"/>
        </pc:sldMkLst>
        <pc:spChg chg="del">
          <ac:chgData name="Daniel Kim Vidal" userId="d7b753fd-4bf4-49a6-b16f-c5d4cf1b44f3" providerId="ADAL" clId="{307EB51C-6E5B-4D3C-B1F0-FA0DF8A9B5EC}" dt="2021-05-13T19:35:29.618" v="1716" actId="478"/>
          <ac:spMkLst>
            <pc:docMk/>
            <pc:sldMk cId="392151667" sldId="688"/>
            <ac:spMk id="20" creationId="{3891B42D-8A69-485E-92FF-599B8A4DAFB9}"/>
          </ac:spMkLst>
        </pc:spChg>
        <pc:spChg chg="add mod">
          <ac:chgData name="Daniel Kim Vidal" userId="d7b753fd-4bf4-49a6-b16f-c5d4cf1b44f3" providerId="ADAL" clId="{307EB51C-6E5B-4D3C-B1F0-FA0DF8A9B5EC}" dt="2021-05-13T19:38:22.298" v="1866" actId="1076"/>
          <ac:spMkLst>
            <pc:docMk/>
            <pc:sldMk cId="392151667" sldId="688"/>
            <ac:spMk id="31" creationId="{23D3DA8E-2A03-4E0B-ABF9-019180CE564E}"/>
          </ac:spMkLst>
        </pc:spChg>
        <pc:spChg chg="add mod">
          <ac:chgData name="Daniel Kim Vidal" userId="d7b753fd-4bf4-49a6-b16f-c5d4cf1b44f3" providerId="ADAL" clId="{307EB51C-6E5B-4D3C-B1F0-FA0DF8A9B5EC}" dt="2021-05-13T19:38:25.476" v="1867" actId="1076"/>
          <ac:spMkLst>
            <pc:docMk/>
            <pc:sldMk cId="392151667" sldId="688"/>
            <ac:spMk id="32" creationId="{4DD8D409-C90B-4320-B8C1-ECEF6C129A11}"/>
          </ac:spMkLst>
        </pc:spChg>
        <pc:spChg chg="del mod">
          <ac:chgData name="Daniel Kim Vidal" userId="d7b753fd-4bf4-49a6-b16f-c5d4cf1b44f3" providerId="ADAL" clId="{307EB51C-6E5B-4D3C-B1F0-FA0DF8A9B5EC}" dt="2021-05-13T19:37:43.673" v="1855" actId="478"/>
          <ac:spMkLst>
            <pc:docMk/>
            <pc:sldMk cId="392151667" sldId="688"/>
            <ac:spMk id="39" creationId="{30895378-DE19-4769-AFB2-075D960A622F}"/>
          </ac:spMkLst>
        </pc:spChg>
        <pc:grpChg chg="del mod">
          <ac:chgData name="Daniel Kim Vidal" userId="d7b753fd-4bf4-49a6-b16f-c5d4cf1b44f3" providerId="ADAL" clId="{307EB51C-6E5B-4D3C-B1F0-FA0DF8A9B5EC}" dt="2021-05-13T19:37:43.673" v="1855" actId="478"/>
          <ac:grpSpMkLst>
            <pc:docMk/>
            <pc:sldMk cId="392151667" sldId="688"/>
            <ac:grpSpMk id="40" creationId="{3EC9BD52-9A50-41D5-8B12-868235FD0325}"/>
          </ac:grpSpMkLst>
        </pc:grpChg>
        <pc:picChg chg="add mod ord">
          <ac:chgData name="Daniel Kim Vidal" userId="d7b753fd-4bf4-49a6-b16f-c5d4cf1b44f3" providerId="ADAL" clId="{307EB51C-6E5B-4D3C-B1F0-FA0DF8A9B5EC}" dt="2021-05-13T19:38:41.067" v="1870" actId="167"/>
          <ac:picMkLst>
            <pc:docMk/>
            <pc:sldMk cId="392151667" sldId="688"/>
            <ac:picMk id="4" creationId="{75367F26-8B4E-4CC0-BE7E-2791700AD971}"/>
          </ac:picMkLst>
        </pc:picChg>
        <pc:picChg chg="del">
          <ac:chgData name="Daniel Kim Vidal" userId="d7b753fd-4bf4-49a6-b16f-c5d4cf1b44f3" providerId="ADAL" clId="{307EB51C-6E5B-4D3C-B1F0-FA0DF8A9B5EC}" dt="2021-05-13T19:35:27.678" v="1715" actId="478"/>
          <ac:picMkLst>
            <pc:docMk/>
            <pc:sldMk cId="392151667" sldId="688"/>
            <ac:picMk id="8" creationId="{30FBB74C-5D5D-4031-AB4D-5BBEE8647EAC}"/>
          </ac:picMkLst>
        </pc:picChg>
        <pc:picChg chg="del">
          <ac:chgData name="Daniel Kim Vidal" userId="d7b753fd-4bf4-49a6-b16f-c5d4cf1b44f3" providerId="ADAL" clId="{307EB51C-6E5B-4D3C-B1F0-FA0DF8A9B5EC}" dt="2021-05-13T19:35:30.629" v="1717" actId="478"/>
          <ac:picMkLst>
            <pc:docMk/>
            <pc:sldMk cId="392151667" sldId="688"/>
            <ac:picMk id="29" creationId="{F1A48949-C8CC-43B1-850E-EFE849693F6F}"/>
          </ac:picMkLst>
        </pc:picChg>
        <pc:picChg chg="add mod">
          <ac:chgData name="Daniel Kim Vidal" userId="d7b753fd-4bf4-49a6-b16f-c5d4cf1b44f3" providerId="ADAL" clId="{307EB51C-6E5B-4D3C-B1F0-FA0DF8A9B5EC}" dt="2021-05-13T19:34:58.492" v="1694"/>
          <ac:picMkLst>
            <pc:docMk/>
            <pc:sldMk cId="392151667" sldId="688"/>
            <ac:picMk id="30" creationId="{BA37C598-8452-48A2-B813-310BA60DC5B6}"/>
          </ac:picMkLst>
        </pc:picChg>
        <pc:picChg chg="add mod">
          <ac:chgData name="Daniel Kim Vidal" userId="d7b753fd-4bf4-49a6-b16f-c5d4cf1b44f3" providerId="ADAL" clId="{307EB51C-6E5B-4D3C-B1F0-FA0DF8A9B5EC}" dt="2021-05-13T17:34:45.906" v="163"/>
          <ac:picMkLst>
            <pc:docMk/>
            <pc:sldMk cId="392151667" sldId="688"/>
            <ac:picMk id="30" creationId="{E0545EFE-1795-481A-9E0D-B2663EEE9061}"/>
          </ac:picMkLst>
        </pc:picChg>
        <pc:picChg chg="del">
          <ac:chgData name="Daniel Kim Vidal" userId="d7b753fd-4bf4-49a6-b16f-c5d4cf1b44f3" providerId="ADAL" clId="{307EB51C-6E5B-4D3C-B1F0-FA0DF8A9B5EC}" dt="2021-05-13T19:34:55.380" v="1693" actId="478"/>
          <ac:picMkLst>
            <pc:docMk/>
            <pc:sldMk cId="392151667" sldId="688"/>
            <ac:picMk id="36" creationId="{0CE0FD65-2557-4A73-9032-7625281EEA2B}"/>
          </ac:picMkLst>
        </pc:picChg>
        <pc:picChg chg="del mod">
          <ac:chgData name="Daniel Kim Vidal" userId="d7b753fd-4bf4-49a6-b16f-c5d4cf1b44f3" providerId="ADAL" clId="{307EB51C-6E5B-4D3C-B1F0-FA0DF8A9B5EC}" dt="2021-05-13T19:37:44.239" v="1856" actId="478"/>
          <ac:picMkLst>
            <pc:docMk/>
            <pc:sldMk cId="392151667" sldId="688"/>
            <ac:picMk id="38" creationId="{BC49BF36-DDE9-4A8D-9D13-321F074BE023}"/>
          </ac:picMkLst>
        </pc:picChg>
      </pc:sldChg>
      <pc:sldChg chg="addSp delSp modSp add del mod">
        <pc:chgData name="Daniel Kim Vidal" userId="d7b753fd-4bf4-49a6-b16f-c5d4cf1b44f3" providerId="ADAL" clId="{307EB51C-6E5B-4D3C-B1F0-FA0DF8A9B5EC}" dt="2021-05-13T19:14:40.722" v="1268" actId="1076"/>
        <pc:sldMkLst>
          <pc:docMk/>
          <pc:sldMk cId="2797630424" sldId="689"/>
        </pc:sldMkLst>
        <pc:spChg chg="del">
          <ac:chgData name="Daniel Kim Vidal" userId="d7b753fd-4bf4-49a6-b16f-c5d4cf1b44f3" providerId="ADAL" clId="{307EB51C-6E5B-4D3C-B1F0-FA0DF8A9B5EC}" dt="2021-05-13T18:40:08.839" v="823" actId="478"/>
          <ac:spMkLst>
            <pc:docMk/>
            <pc:sldMk cId="2797630424" sldId="689"/>
            <ac:spMk id="19" creationId="{2E15661F-8991-41B2-9760-4D69F6C46133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23" creationId="{94971EA0-AB75-48B4-909C-B196AED0383C}"/>
          </ac:spMkLst>
        </pc:spChg>
        <pc:spChg chg="add mod">
          <ac:chgData name="Daniel Kim Vidal" userId="d7b753fd-4bf4-49a6-b16f-c5d4cf1b44f3" providerId="ADAL" clId="{307EB51C-6E5B-4D3C-B1F0-FA0DF8A9B5EC}" dt="2021-05-13T19:14:08.067" v="1267" actId="1076"/>
          <ac:spMkLst>
            <pc:docMk/>
            <pc:sldMk cId="2797630424" sldId="689"/>
            <ac:spMk id="24" creationId="{0C2F876F-10AB-49A9-8CE7-8BD66F795051}"/>
          </ac:spMkLst>
        </pc:spChg>
        <pc:spChg chg="mod">
          <ac:chgData name="Daniel Kim Vidal" userId="d7b753fd-4bf4-49a6-b16f-c5d4cf1b44f3" providerId="ADAL" clId="{307EB51C-6E5B-4D3C-B1F0-FA0DF8A9B5EC}" dt="2021-05-13T19:13:34.794" v="1263" actId="1076"/>
          <ac:spMkLst>
            <pc:docMk/>
            <pc:sldMk cId="2797630424" sldId="689"/>
            <ac:spMk id="27" creationId="{E06B1A91-F5C9-48FF-9F74-8A8CBCB9DAC8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37" creationId="{AEE3E76B-15BE-4F48-B840-544314DD6621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39" creationId="{5744E864-B962-4896-9756-756BEDAEA57F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0" creationId="{5DDEAAA5-EF75-4328-8816-719A20F3474B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1" creationId="{851B4965-87FF-4474-9857-A879DF781D74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3" creationId="{8C838448-F360-43AC-84A8-F595E882AB4B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4" creationId="{FC8C757F-B168-4742-83DE-2AFE0B32DCBA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47" creationId="{EBDAAB26-84F2-43EC-A249-25E78B375F87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48" creationId="{C5255B64-18F6-4682-B66E-79D9A47AE581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50" creationId="{DB1E991D-2471-45F9-B6B3-3EE4FE0B78AA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52" creationId="{B315D301-7E9A-4E8C-9939-269A9F8078FA}"/>
          </ac:spMkLst>
        </pc:spChg>
        <pc:spChg chg="add mod">
          <ac:chgData name="Daniel Kim Vidal" userId="d7b753fd-4bf4-49a6-b16f-c5d4cf1b44f3" providerId="ADAL" clId="{307EB51C-6E5B-4D3C-B1F0-FA0DF8A9B5EC}" dt="2021-05-13T18:48:52.220" v="950" actId="164"/>
          <ac:spMkLst>
            <pc:docMk/>
            <pc:sldMk cId="2797630424" sldId="689"/>
            <ac:spMk id="53" creationId="{E2173465-7516-4D16-A371-5B2F239D5E94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56" creationId="{AEE3E76B-15BE-4F48-B840-544314DD6621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59" creationId="{5744E864-B962-4896-9756-756BEDAEA57F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60" creationId="{5DDEAAA5-EF75-4328-8816-719A20F3474B}"/>
          </ac:spMkLst>
        </pc:spChg>
        <pc:spChg chg="add mod">
          <ac:chgData name="Daniel Kim Vidal" userId="d7b753fd-4bf4-49a6-b16f-c5d4cf1b44f3" providerId="ADAL" clId="{307EB51C-6E5B-4D3C-B1F0-FA0DF8A9B5EC}" dt="2021-05-13T18:53:24.139" v="1029" actId="1076"/>
          <ac:spMkLst>
            <pc:docMk/>
            <pc:sldMk cId="2797630424" sldId="689"/>
            <ac:spMk id="63" creationId="{D76C9167-6404-4353-B990-5EE2516EF3C8}"/>
          </ac:spMkLst>
        </pc:spChg>
        <pc:spChg chg="add mod">
          <ac:chgData name="Daniel Kim Vidal" userId="d7b753fd-4bf4-49a6-b16f-c5d4cf1b44f3" providerId="ADAL" clId="{307EB51C-6E5B-4D3C-B1F0-FA0DF8A9B5EC}" dt="2021-05-13T18:53:20.635" v="1028" actId="1076"/>
          <ac:spMkLst>
            <pc:docMk/>
            <pc:sldMk cId="2797630424" sldId="689"/>
            <ac:spMk id="64" creationId="{26E20D16-6329-4C39-A04B-83BBD8421E61}"/>
          </ac:spMkLst>
        </pc:spChg>
        <pc:spChg chg="add mod">
          <ac:chgData name="Daniel Kim Vidal" userId="d7b753fd-4bf4-49a6-b16f-c5d4cf1b44f3" providerId="ADAL" clId="{307EB51C-6E5B-4D3C-B1F0-FA0DF8A9B5EC}" dt="2021-05-13T18:53:27.550" v="1030" actId="1076"/>
          <ac:spMkLst>
            <pc:docMk/>
            <pc:sldMk cId="2797630424" sldId="689"/>
            <ac:spMk id="67" creationId="{27CA22A2-D4D3-4534-9480-A3DD78DC26D2}"/>
          </ac:spMkLst>
        </pc:spChg>
        <pc:spChg chg="add mod">
          <ac:chgData name="Daniel Kim Vidal" userId="d7b753fd-4bf4-49a6-b16f-c5d4cf1b44f3" providerId="ADAL" clId="{307EB51C-6E5B-4D3C-B1F0-FA0DF8A9B5EC}" dt="2021-05-13T18:53:34.572" v="1031" actId="1076"/>
          <ac:spMkLst>
            <pc:docMk/>
            <pc:sldMk cId="2797630424" sldId="689"/>
            <ac:spMk id="68" creationId="{2D60EFBF-3459-44D6-8E79-864E8005A531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69" creationId="{851B4965-87FF-4474-9857-A879DF781D74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70" creationId="{31FF6BFB-2C94-41DD-B8D5-6421C5B19E13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71" creationId="{69248267-204E-4011-A975-271818D680C2}"/>
          </ac:spMkLst>
        </pc:spChg>
        <pc:spChg chg="add mod">
          <ac:chgData name="Daniel Kim Vidal" userId="d7b753fd-4bf4-49a6-b16f-c5d4cf1b44f3" providerId="ADAL" clId="{307EB51C-6E5B-4D3C-B1F0-FA0DF8A9B5EC}" dt="2021-05-13T18:53:48.518" v="1034" actId="1076"/>
          <ac:spMkLst>
            <pc:docMk/>
            <pc:sldMk cId="2797630424" sldId="689"/>
            <ac:spMk id="73" creationId="{01606EEE-F585-4B8B-897B-630B91F20B66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74" creationId="{FCF2256F-9FD9-498A-955D-EA6384883682}"/>
          </ac:spMkLst>
        </pc:spChg>
        <pc:spChg chg="add mod">
          <ac:chgData name="Daniel Kim Vidal" userId="d7b753fd-4bf4-49a6-b16f-c5d4cf1b44f3" providerId="ADAL" clId="{307EB51C-6E5B-4D3C-B1F0-FA0DF8A9B5EC}" dt="2021-05-13T19:14:02.826" v="1266" actId="1076"/>
          <ac:spMkLst>
            <pc:docMk/>
            <pc:sldMk cId="2797630424" sldId="689"/>
            <ac:spMk id="75" creationId="{F768B5AC-1D71-4BD4-816E-6B2E2407E03C}"/>
          </ac:spMkLst>
        </pc:spChg>
        <pc:spChg chg="mod">
          <ac:chgData name="Daniel Kim Vidal" userId="d7b753fd-4bf4-49a6-b16f-c5d4cf1b44f3" providerId="ADAL" clId="{307EB51C-6E5B-4D3C-B1F0-FA0DF8A9B5EC}" dt="2021-05-13T19:14:40.722" v="1268" actId="1076"/>
          <ac:spMkLst>
            <pc:docMk/>
            <pc:sldMk cId="2797630424" sldId="689"/>
            <ac:spMk id="239" creationId="{00000000-0000-0000-0000-000000000000}"/>
          </ac:spMkLst>
        </pc:spChg>
        <pc:grpChg chg="add del mod">
          <ac:chgData name="Daniel Kim Vidal" userId="d7b753fd-4bf4-49a6-b16f-c5d4cf1b44f3" providerId="ADAL" clId="{307EB51C-6E5B-4D3C-B1F0-FA0DF8A9B5EC}" dt="2021-05-13T18:45:13.141" v="908" actId="165"/>
          <ac:grpSpMkLst>
            <pc:docMk/>
            <pc:sldMk cId="2797630424" sldId="689"/>
            <ac:grpSpMk id="2" creationId="{F96E1F3C-6694-4DB0-9763-F31CEBCBAE7E}"/>
          </ac:grpSpMkLst>
        </pc:grpChg>
        <pc:grpChg chg="add mod">
          <ac:chgData name="Daniel Kim Vidal" userId="d7b753fd-4bf4-49a6-b16f-c5d4cf1b44f3" providerId="ADAL" clId="{307EB51C-6E5B-4D3C-B1F0-FA0DF8A9B5EC}" dt="2021-05-13T19:13:51.428" v="1264" actId="1076"/>
          <ac:grpSpMkLst>
            <pc:docMk/>
            <pc:sldMk cId="2797630424" sldId="689"/>
            <ac:grpSpMk id="3" creationId="{91DA06FE-1EED-4029-981F-064E47D34F6F}"/>
          </ac:grpSpMkLst>
        </pc:grpChg>
        <pc:grpChg chg="add mod">
          <ac:chgData name="Daniel Kim Vidal" userId="d7b753fd-4bf4-49a6-b16f-c5d4cf1b44f3" providerId="ADAL" clId="{307EB51C-6E5B-4D3C-B1F0-FA0DF8A9B5EC}" dt="2021-05-13T19:13:56.122" v="1265" actId="1076"/>
          <ac:grpSpMkLst>
            <pc:docMk/>
            <pc:sldMk cId="2797630424" sldId="689"/>
            <ac:grpSpMk id="5" creationId="{57856D66-EE8D-44AE-A798-3040A4C5E19F}"/>
          </ac:grpSpMkLst>
        </pc:grpChg>
        <pc:grpChg chg="mod">
          <ac:chgData name="Daniel Kim Vidal" userId="d7b753fd-4bf4-49a6-b16f-c5d4cf1b44f3" providerId="ADAL" clId="{307EB51C-6E5B-4D3C-B1F0-FA0DF8A9B5EC}" dt="2021-05-13T19:13:34.794" v="1263" actId="1076"/>
          <ac:grpSpMkLst>
            <pc:docMk/>
            <pc:sldMk cId="2797630424" sldId="689"/>
            <ac:grpSpMk id="28" creationId="{49E684B0-8247-427D-B2C8-E250114A0B39}"/>
          </ac:grpSpMkLst>
        </pc:grpChg>
        <pc:picChg chg="mod">
          <ac:chgData name="Daniel Kim Vidal" userId="d7b753fd-4bf4-49a6-b16f-c5d4cf1b44f3" providerId="ADAL" clId="{307EB51C-6E5B-4D3C-B1F0-FA0DF8A9B5EC}" dt="2021-05-13T19:14:40.722" v="1268" actId="1076"/>
          <ac:picMkLst>
            <pc:docMk/>
            <pc:sldMk cId="2797630424" sldId="689"/>
            <ac:picMk id="4" creationId="{0F70C5F2-C030-4628-9EEB-E7775DB63A3B}"/>
          </ac:picMkLst>
        </pc:picChg>
        <pc:picChg chg="del">
          <ac:chgData name="Daniel Kim Vidal" userId="d7b753fd-4bf4-49a6-b16f-c5d4cf1b44f3" providerId="ADAL" clId="{307EB51C-6E5B-4D3C-B1F0-FA0DF8A9B5EC}" dt="2021-05-13T18:40:10.344" v="824" actId="478"/>
          <ac:picMkLst>
            <pc:docMk/>
            <pc:sldMk cId="2797630424" sldId="689"/>
            <ac:picMk id="21" creationId="{2579D92B-99E5-4E23-B063-3719FF04B127}"/>
          </ac:picMkLst>
        </pc:picChg>
        <pc:picChg chg="add mod">
          <ac:chgData name="Daniel Kim Vidal" userId="d7b753fd-4bf4-49a6-b16f-c5d4cf1b44f3" providerId="ADAL" clId="{307EB51C-6E5B-4D3C-B1F0-FA0DF8A9B5EC}" dt="2021-05-13T17:34:52.396" v="167"/>
          <ac:picMkLst>
            <pc:docMk/>
            <pc:sldMk cId="2797630424" sldId="689"/>
            <ac:picMk id="22" creationId="{2F872D53-4F2D-404F-AC2B-99A66E605744}"/>
          </ac:picMkLst>
        </pc:picChg>
        <pc:picChg chg="del">
          <ac:chgData name="Daniel Kim Vidal" userId="d7b753fd-4bf4-49a6-b16f-c5d4cf1b44f3" providerId="ADAL" clId="{307EB51C-6E5B-4D3C-B1F0-FA0DF8A9B5EC}" dt="2021-05-13T17:34:52.031" v="166" actId="478"/>
          <ac:picMkLst>
            <pc:docMk/>
            <pc:sldMk cId="2797630424" sldId="689"/>
            <ac:picMk id="25" creationId="{FEC5671E-8D44-4314-94AC-99FEE2169676}"/>
          </ac:picMkLst>
        </pc:picChg>
        <pc:picChg chg="mod">
          <ac:chgData name="Daniel Kim Vidal" userId="d7b753fd-4bf4-49a6-b16f-c5d4cf1b44f3" providerId="ADAL" clId="{307EB51C-6E5B-4D3C-B1F0-FA0DF8A9B5EC}" dt="2021-05-13T19:13:34.794" v="1263" actId="1076"/>
          <ac:picMkLst>
            <pc:docMk/>
            <pc:sldMk cId="2797630424" sldId="689"/>
            <ac:picMk id="26" creationId="{53CBD434-C35D-41AC-A388-B2C4A142D9B7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35" creationId="{80299554-972A-4D3F-8320-1E2CCEACBEE0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36" creationId="{A21E5605-89FF-4657-8D0D-B11F227A4A41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38" creationId="{FD8008B7-5E1D-474F-B768-46DF02A5FFCB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42" creationId="{EA8FE3CC-DC23-4A9D-9AFB-160AEB6818D9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45" creationId="{F27DFC15-B675-43D5-898F-8DDB82F7542B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46" creationId="{3F9E852C-3FE8-43A0-B667-5C77086A2545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49" creationId="{8EEE620C-BB2D-41EB-B700-528596A60482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51" creationId="{DC48CCA4-29D4-4883-ABEF-220F0994A720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54" creationId="{80299554-972A-4D3F-8320-1E2CCEACBEE0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55" creationId="{A21E5605-89FF-4657-8D0D-B11F227A4A41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57" creationId="{FD8008B7-5E1D-474F-B768-46DF02A5FFCB}"/>
          </ac:picMkLst>
        </pc:picChg>
        <pc:picChg chg="add del mod">
          <ac:chgData name="Daniel Kim Vidal" userId="d7b753fd-4bf4-49a6-b16f-c5d4cf1b44f3" providerId="ADAL" clId="{307EB51C-6E5B-4D3C-B1F0-FA0DF8A9B5EC}" dt="2021-05-13T18:53:44.630" v="1033" actId="478"/>
          <ac:picMkLst>
            <pc:docMk/>
            <pc:sldMk cId="2797630424" sldId="689"/>
            <ac:picMk id="58" creationId="{2F3028BA-4626-4294-8322-BC629D1B1F77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1" creationId="{30FE8245-3152-4EAE-932F-330D7F7EDA6D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2" creationId="{083F33FC-4803-42DC-B743-BE529097E00B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5" creationId="{6A85E4B6-FB6B-4952-97ED-3245120770ED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6" creationId="{BDD004DE-215C-4D90-92A0-CD361D093ADD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72" creationId="{BE792879-5EE7-435E-B376-C6F171578B1C}"/>
          </ac:picMkLst>
        </pc:picChg>
      </pc:sldChg>
      <pc:sldChg chg="addSp delSp modSp del mod delAnim modAnim">
        <pc:chgData name="Daniel Kim Vidal" userId="d7b753fd-4bf4-49a6-b16f-c5d4cf1b44f3" providerId="ADAL" clId="{307EB51C-6E5B-4D3C-B1F0-FA0DF8A9B5EC}" dt="2021-05-13T19:59:55.583" v="2197" actId="47"/>
        <pc:sldMkLst>
          <pc:docMk/>
          <pc:sldMk cId="91739249" sldId="690"/>
        </pc:sldMkLst>
        <pc:spChg chg="add del">
          <ac:chgData name="Daniel Kim Vidal" userId="d7b753fd-4bf4-49a6-b16f-c5d4cf1b44f3" providerId="ADAL" clId="{307EB51C-6E5B-4D3C-B1F0-FA0DF8A9B5EC}" dt="2021-05-13T19:41:51.421" v="1897"/>
          <ac:spMkLst>
            <pc:docMk/>
            <pc:sldMk cId="91739249" sldId="690"/>
            <ac:spMk id="2" creationId="{A3BA21A0-44FC-4606-875D-90460AC6BC28}"/>
          </ac:spMkLst>
        </pc:spChg>
        <pc:spChg chg="add del mod">
          <ac:chgData name="Daniel Kim Vidal" userId="d7b753fd-4bf4-49a6-b16f-c5d4cf1b44f3" providerId="ADAL" clId="{307EB51C-6E5B-4D3C-B1F0-FA0DF8A9B5EC}" dt="2021-05-13T19:44:53.144" v="2010" actId="478"/>
          <ac:spMkLst>
            <pc:docMk/>
            <pc:sldMk cId="91739249" sldId="690"/>
            <ac:spMk id="3" creationId="{EAFB033D-0178-46D8-9C0B-6ED1018068A7}"/>
          </ac:spMkLst>
        </pc:spChg>
        <pc:spChg chg="mod">
          <ac:chgData name="Daniel Kim Vidal" userId="d7b753fd-4bf4-49a6-b16f-c5d4cf1b44f3" providerId="ADAL" clId="{307EB51C-6E5B-4D3C-B1F0-FA0DF8A9B5EC}" dt="2021-05-13T19:46:14.934" v="2030" actId="20577"/>
          <ac:spMkLst>
            <pc:docMk/>
            <pc:sldMk cId="91739249" sldId="690"/>
            <ac:spMk id="11" creationId="{C0D89B8A-5E6E-4AFD-BB12-C19ED4826806}"/>
          </ac:spMkLst>
        </pc:spChg>
        <pc:spChg chg="del mod">
          <ac:chgData name="Daniel Kim Vidal" userId="d7b753fd-4bf4-49a6-b16f-c5d4cf1b44f3" providerId="ADAL" clId="{307EB51C-6E5B-4D3C-B1F0-FA0DF8A9B5EC}" dt="2021-05-13T19:45:15.303" v="2011" actId="478"/>
          <ac:spMkLst>
            <pc:docMk/>
            <pc:sldMk cId="91739249" sldId="690"/>
            <ac:spMk id="24" creationId="{D80510A1-53D3-4517-8A4C-7035C9DF1D62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4" creationId="{390EC92D-8CA4-4356-8C29-66B0DE85466F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5" creationId="{B8A58B8F-F8C8-4719-A116-EC23E5743CDF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7" creationId="{38EC07DD-1D9A-4CCC-BC69-E22F2EDE099E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8" creationId="{C40DEB45-7CC7-4547-8058-777EBF5C7733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0" creationId="{EC6818FC-F8D9-46BA-A758-A93788B34ACB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1" creationId="{C6CE3389-4D34-49FE-8D41-690CB6A6EBB7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3" creationId="{E127D927-7954-40A0-A1A5-66811428D8C8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4" creationId="{929D3840-4C9B-4C52-8F8F-C902687B916A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5" creationId="{ED03954A-4F06-4949-848A-104E9B02C1B0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6" creationId="{F8FCF020-0790-472F-AEDD-D75D8D1B36D3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7" creationId="{8F147D99-F4A9-4926-AA84-886E9D3C3045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8" creationId="{0CFD8559-2BC1-4E60-BFD3-2849B5F98610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0" creationId="{741B0CED-67C5-422A-BD8F-308BD2923927}"/>
          </ac:spMkLst>
        </pc:spChg>
        <pc:spChg chg="mod">
          <ac:chgData name="Daniel Kim Vidal" userId="d7b753fd-4bf4-49a6-b16f-c5d4cf1b44f3" providerId="ADAL" clId="{307EB51C-6E5B-4D3C-B1F0-FA0DF8A9B5EC}" dt="2021-05-13T19:04:05.249" v="1093" actId="20577"/>
          <ac:spMkLst>
            <pc:docMk/>
            <pc:sldMk cId="91739249" sldId="690"/>
            <ac:spMk id="51" creationId="{6249660F-7AA6-4682-B08D-7A7B72237F11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3" creationId="{6782021E-A778-48A0-965F-4C2542016212}"/>
          </ac:spMkLst>
        </pc:spChg>
        <pc:spChg chg="mod">
          <ac:chgData name="Daniel Kim Vidal" userId="d7b753fd-4bf4-49a6-b16f-c5d4cf1b44f3" providerId="ADAL" clId="{307EB51C-6E5B-4D3C-B1F0-FA0DF8A9B5EC}" dt="2021-05-13T19:04:25.863" v="1110" actId="20577"/>
          <ac:spMkLst>
            <pc:docMk/>
            <pc:sldMk cId="91739249" sldId="690"/>
            <ac:spMk id="54" creationId="{310990A4-678D-464C-873B-B065C26BE9BE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6" creationId="{8FFBF522-CF8D-4224-8FC3-A06E9CE4A0EF}"/>
          </ac:spMkLst>
        </pc:spChg>
        <pc:spChg chg="mod">
          <ac:chgData name="Daniel Kim Vidal" userId="d7b753fd-4bf4-49a6-b16f-c5d4cf1b44f3" providerId="ADAL" clId="{307EB51C-6E5B-4D3C-B1F0-FA0DF8A9B5EC}" dt="2021-05-13T19:04:39.441" v="1121" actId="20577"/>
          <ac:spMkLst>
            <pc:docMk/>
            <pc:sldMk cId="91739249" sldId="690"/>
            <ac:spMk id="57" creationId="{454A6291-AADF-4A7F-BD2A-2655477A6937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9" creationId="{9738D463-A7C3-4B0F-B00E-47BEDD7F2E62}"/>
          </ac:spMkLst>
        </pc:spChg>
        <pc:spChg chg="mod">
          <ac:chgData name="Daniel Kim Vidal" userId="d7b753fd-4bf4-49a6-b16f-c5d4cf1b44f3" providerId="ADAL" clId="{307EB51C-6E5B-4D3C-B1F0-FA0DF8A9B5EC}" dt="2021-05-13T19:04:34.250" v="1115" actId="20577"/>
          <ac:spMkLst>
            <pc:docMk/>
            <pc:sldMk cId="91739249" sldId="690"/>
            <ac:spMk id="60" creationId="{B6D46998-D5CE-41AE-AE4E-77BED8BC264A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1" creationId="{ECA8E950-A0EB-4367-A0D5-9AD9ACDE015F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2" creationId="{A6E4408B-07E9-43FC-8D22-5AA7D625933F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3" creationId="{F4C6AA67-2081-42B1-A6CA-6FCFFF7163D9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4" creationId="{81DE68F6-A435-49D3-902B-B1C5362A5E33}"/>
          </ac:spMkLst>
        </pc:spChg>
        <pc:grpChg chg="del mod">
          <ac:chgData name="Daniel Kim Vidal" userId="d7b753fd-4bf4-49a6-b16f-c5d4cf1b44f3" providerId="ADAL" clId="{307EB51C-6E5B-4D3C-B1F0-FA0DF8A9B5EC}" dt="2021-05-13T19:45:15.303" v="2011" actId="478"/>
          <ac:grpSpMkLst>
            <pc:docMk/>
            <pc:sldMk cId="91739249" sldId="690"/>
            <ac:grpSpMk id="25" creationId="{3A534B26-CB29-46E1-BBE1-A287A5B7EEAD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33" creationId="{E86F6B65-68FB-403A-BB9F-A7C7FA030FE1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36" creationId="{019ACEAE-459D-4A1B-AEED-6B11B7A7A3C5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39" creationId="{929AC2BB-A8E5-441F-AD3E-5F05D52657BF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42" creationId="{2F3B8451-D3A1-4CDA-9BD3-E738AC2A70B6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49" creationId="{5C020D1E-DF04-4945-AE01-2AE552FCD21D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52" creationId="{BECD65EB-576B-4871-9C25-CF5D38B8EB72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55" creationId="{970E8905-D9DD-438C-9E6E-A5C1C09CEED0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58" creationId="{9DCC3E54-97EA-4285-B1C7-EE2872F0A97C}"/>
          </ac:grpSpMkLst>
        </pc:grpChg>
        <pc:picChg chg="del">
          <ac:chgData name="Daniel Kim Vidal" userId="d7b753fd-4bf4-49a6-b16f-c5d4cf1b44f3" providerId="ADAL" clId="{307EB51C-6E5B-4D3C-B1F0-FA0DF8A9B5EC}" dt="2021-05-13T19:03:09.103" v="1079" actId="478"/>
          <ac:picMkLst>
            <pc:docMk/>
            <pc:sldMk cId="91739249" sldId="690"/>
            <ac:picMk id="4" creationId="{95F61FAA-C78D-4546-B92A-D70F2877187F}"/>
          </ac:picMkLst>
        </pc:picChg>
        <pc:picChg chg="add mod">
          <ac:chgData name="Daniel Kim Vidal" userId="d7b753fd-4bf4-49a6-b16f-c5d4cf1b44f3" providerId="ADAL" clId="{307EB51C-6E5B-4D3C-B1F0-FA0DF8A9B5EC}" dt="2021-05-13T17:35:05.992" v="175"/>
          <ac:picMkLst>
            <pc:docMk/>
            <pc:sldMk cId="91739249" sldId="690"/>
            <ac:picMk id="21" creationId="{3BEDDCF7-B390-4257-92BB-FB721A1435A3}"/>
          </ac:picMkLst>
        </pc:picChg>
        <pc:picChg chg="del">
          <ac:chgData name="Daniel Kim Vidal" userId="d7b753fd-4bf4-49a6-b16f-c5d4cf1b44f3" providerId="ADAL" clId="{307EB51C-6E5B-4D3C-B1F0-FA0DF8A9B5EC}" dt="2021-05-13T17:35:05.758" v="174" actId="478"/>
          <ac:picMkLst>
            <pc:docMk/>
            <pc:sldMk cId="91739249" sldId="690"/>
            <ac:picMk id="22" creationId="{F8F20702-5155-47AE-8CFE-ABC37372DE76}"/>
          </ac:picMkLst>
        </pc:picChg>
        <pc:picChg chg="del mod">
          <ac:chgData name="Daniel Kim Vidal" userId="d7b753fd-4bf4-49a6-b16f-c5d4cf1b44f3" providerId="ADAL" clId="{307EB51C-6E5B-4D3C-B1F0-FA0DF8A9B5EC}" dt="2021-05-13T19:45:15.303" v="2011" actId="478"/>
          <ac:picMkLst>
            <pc:docMk/>
            <pc:sldMk cId="91739249" sldId="690"/>
            <ac:picMk id="23" creationId="{9C76667D-8581-47F1-B39A-BA2ED7E9E83C}"/>
          </ac:picMkLst>
        </pc:picChg>
        <pc:picChg chg="del">
          <ac:chgData name="Daniel Kim Vidal" userId="d7b753fd-4bf4-49a6-b16f-c5d4cf1b44f3" providerId="ADAL" clId="{307EB51C-6E5B-4D3C-B1F0-FA0DF8A9B5EC}" dt="2021-05-13T19:03:11.947" v="1080" actId="478"/>
          <ac:picMkLst>
            <pc:docMk/>
            <pc:sldMk cId="91739249" sldId="690"/>
            <ac:picMk id="5122" creationId="{EBB7BB49-350C-4EC5-83F2-A239D2A042BF}"/>
          </ac:picMkLst>
        </pc:picChg>
      </pc:sldChg>
      <pc:sldChg chg="addSp delSp modSp mod">
        <pc:chgData name="Daniel Kim Vidal" userId="d7b753fd-4bf4-49a6-b16f-c5d4cf1b44f3" providerId="ADAL" clId="{307EB51C-6E5B-4D3C-B1F0-FA0DF8A9B5EC}" dt="2021-05-13T19:57:39.043" v="2182" actId="1076"/>
        <pc:sldMkLst>
          <pc:docMk/>
          <pc:sldMk cId="3626980467" sldId="691"/>
        </pc:sldMkLst>
        <pc:spChg chg="del mod">
          <ac:chgData name="Daniel Kim Vidal" userId="d7b753fd-4bf4-49a6-b16f-c5d4cf1b44f3" providerId="ADAL" clId="{307EB51C-6E5B-4D3C-B1F0-FA0DF8A9B5EC}" dt="2021-05-13T19:57:29.894" v="2176" actId="478"/>
          <ac:spMkLst>
            <pc:docMk/>
            <pc:sldMk cId="3626980467" sldId="691"/>
            <ac:spMk id="20" creationId="{0FA7B68A-BC43-434A-A1A7-786A02C60176}"/>
          </ac:spMkLst>
        </pc:spChg>
        <pc:spChg chg="add mod">
          <ac:chgData name="Daniel Kim Vidal" userId="d7b753fd-4bf4-49a6-b16f-c5d4cf1b44f3" providerId="ADAL" clId="{307EB51C-6E5B-4D3C-B1F0-FA0DF8A9B5EC}" dt="2021-05-13T19:57:39.043" v="2182" actId="1076"/>
          <ac:spMkLst>
            <pc:docMk/>
            <pc:sldMk cId="3626980467" sldId="691"/>
            <ac:spMk id="24" creationId="{C747EE25-48A1-418B-B5ED-A6CF88D2AE3D}"/>
          </ac:spMkLst>
        </pc:spChg>
        <pc:spChg chg="del mod">
          <ac:chgData name="Daniel Kim Vidal" userId="d7b753fd-4bf4-49a6-b16f-c5d4cf1b44f3" providerId="ADAL" clId="{307EB51C-6E5B-4D3C-B1F0-FA0DF8A9B5EC}" dt="2021-05-13T19:57:31.799" v="2178" actId="478"/>
          <ac:spMkLst>
            <pc:docMk/>
            <pc:sldMk cId="3626980467" sldId="691"/>
            <ac:spMk id="32" creationId="{5D74CCBD-50E0-454C-BCB8-0F49A960C038}"/>
          </ac:spMkLst>
        </pc:spChg>
        <pc:grpChg chg="del">
          <ac:chgData name="Daniel Kim Vidal" userId="d7b753fd-4bf4-49a6-b16f-c5d4cf1b44f3" providerId="ADAL" clId="{307EB51C-6E5B-4D3C-B1F0-FA0DF8A9B5EC}" dt="2021-05-13T19:57:31.799" v="2178" actId="478"/>
          <ac:grpSpMkLst>
            <pc:docMk/>
            <pc:sldMk cId="3626980467" sldId="691"/>
            <ac:grpSpMk id="42" creationId="{F9E4B8D8-8991-472E-8F64-56F65599826B}"/>
          </ac:grpSpMkLst>
        </pc:grpChg>
        <pc:picChg chg="del">
          <ac:chgData name="Daniel Kim Vidal" userId="d7b753fd-4bf4-49a6-b16f-c5d4cf1b44f3" providerId="ADAL" clId="{307EB51C-6E5B-4D3C-B1F0-FA0DF8A9B5EC}" dt="2021-05-13T19:57:27.404" v="2172" actId="478"/>
          <ac:picMkLst>
            <pc:docMk/>
            <pc:sldMk cId="3626980467" sldId="691"/>
            <ac:picMk id="6" creationId="{BDFF3786-F8DD-4374-85A9-10D6A21CBEC1}"/>
          </ac:picMkLst>
        </pc:picChg>
        <pc:picChg chg="del">
          <ac:chgData name="Daniel Kim Vidal" userId="d7b753fd-4bf4-49a6-b16f-c5d4cf1b44f3" providerId="ADAL" clId="{307EB51C-6E5B-4D3C-B1F0-FA0DF8A9B5EC}" dt="2021-05-13T19:57:32.771" v="2179" actId="478"/>
          <ac:picMkLst>
            <pc:docMk/>
            <pc:sldMk cId="3626980467" sldId="691"/>
            <ac:picMk id="21" creationId="{809B8B20-0D6A-45C1-9E67-5F037A3273F7}"/>
          </ac:picMkLst>
        </pc:picChg>
        <pc:picChg chg="add mod">
          <ac:chgData name="Daniel Kim Vidal" userId="d7b753fd-4bf4-49a6-b16f-c5d4cf1b44f3" providerId="ADAL" clId="{307EB51C-6E5B-4D3C-B1F0-FA0DF8A9B5EC}" dt="2021-05-13T17:34:59.033" v="171"/>
          <ac:picMkLst>
            <pc:docMk/>
            <pc:sldMk cId="3626980467" sldId="691"/>
            <ac:picMk id="23" creationId="{25721945-1A6F-4F66-AA59-6CA2ACBFEED1}"/>
          </ac:picMkLst>
        </pc:picChg>
        <pc:picChg chg="del">
          <ac:chgData name="Daniel Kim Vidal" userId="d7b753fd-4bf4-49a6-b16f-c5d4cf1b44f3" providerId="ADAL" clId="{307EB51C-6E5B-4D3C-B1F0-FA0DF8A9B5EC}" dt="2021-05-13T17:34:58.743" v="170" actId="478"/>
          <ac:picMkLst>
            <pc:docMk/>
            <pc:sldMk cId="3626980467" sldId="691"/>
            <ac:picMk id="28" creationId="{F3F3B23D-78FC-410A-8C2C-3BB442CD1C59}"/>
          </ac:picMkLst>
        </pc:picChg>
        <pc:picChg chg="del">
          <ac:chgData name="Daniel Kim Vidal" userId="d7b753fd-4bf4-49a6-b16f-c5d4cf1b44f3" providerId="ADAL" clId="{307EB51C-6E5B-4D3C-B1F0-FA0DF8A9B5EC}" dt="2021-05-13T19:57:31.799" v="2178" actId="478"/>
          <ac:picMkLst>
            <pc:docMk/>
            <pc:sldMk cId="3626980467" sldId="691"/>
            <ac:picMk id="30" creationId="{47705C80-5BDA-4A46-B0F0-5E50DD0A7471}"/>
          </ac:picMkLst>
        </pc:picChg>
      </pc:sldChg>
      <pc:sldChg chg="addSp delSp modSp add mod addAnim delAnim">
        <pc:chgData name="Daniel Kim Vidal" userId="d7b753fd-4bf4-49a6-b16f-c5d4cf1b44f3" providerId="ADAL" clId="{307EB51C-6E5B-4D3C-B1F0-FA0DF8A9B5EC}" dt="2021-05-13T19:24:13.019" v="1541" actId="1076"/>
        <pc:sldMkLst>
          <pc:docMk/>
          <pc:sldMk cId="379530726" sldId="694"/>
        </pc:sldMkLst>
        <pc:spChg chg="mod">
          <ac:chgData name="Daniel Kim Vidal" userId="d7b753fd-4bf4-49a6-b16f-c5d4cf1b44f3" providerId="ADAL" clId="{307EB51C-6E5B-4D3C-B1F0-FA0DF8A9B5EC}" dt="2021-05-13T18:57:45.302" v="1048" actId="6549"/>
          <ac:spMkLst>
            <pc:docMk/>
            <pc:sldMk cId="379530726" sldId="694"/>
            <ac:spMk id="12" creationId="{F2106E25-4FF5-4B64-89DD-690C802581B2}"/>
          </ac:spMkLst>
        </pc:spChg>
        <pc:spChg chg="del">
          <ac:chgData name="Daniel Kim Vidal" userId="d7b753fd-4bf4-49a6-b16f-c5d4cf1b44f3" providerId="ADAL" clId="{307EB51C-6E5B-4D3C-B1F0-FA0DF8A9B5EC}" dt="2021-05-13T18:57:44.454" v="1047" actId="478"/>
          <ac:spMkLst>
            <pc:docMk/>
            <pc:sldMk cId="379530726" sldId="694"/>
            <ac:spMk id="40" creationId="{F9D74A5C-F23E-40C7-B562-A77DBCC25BF7}"/>
          </ac:spMkLst>
        </pc:spChg>
        <pc:spChg chg="add del">
          <ac:chgData name="Daniel Kim Vidal" userId="d7b753fd-4bf4-49a6-b16f-c5d4cf1b44f3" providerId="ADAL" clId="{307EB51C-6E5B-4D3C-B1F0-FA0DF8A9B5EC}" dt="2021-05-13T18:57:57.142" v="1053" actId="478"/>
          <ac:spMkLst>
            <pc:docMk/>
            <pc:sldMk cId="379530726" sldId="694"/>
            <ac:spMk id="41" creationId="{0EC21764-17E4-4004-8044-B4FC30F8BEC0}"/>
          </ac:spMkLst>
        </pc:spChg>
        <pc:spChg chg="mod">
          <ac:chgData name="Daniel Kim Vidal" userId="d7b753fd-4bf4-49a6-b16f-c5d4cf1b44f3" providerId="ADAL" clId="{307EB51C-6E5B-4D3C-B1F0-FA0DF8A9B5EC}" dt="2021-05-13T19:24:13.019" v="1541" actId="1076"/>
          <ac:spMkLst>
            <pc:docMk/>
            <pc:sldMk cId="379530726" sldId="694"/>
            <ac:spMk id="45" creationId="{FFA3F685-DA6E-44DF-BF86-927CB9A53D64}"/>
          </ac:spMkLst>
        </pc:spChg>
        <pc:spChg chg="add mod">
          <ac:chgData name="Daniel Kim Vidal" userId="d7b753fd-4bf4-49a6-b16f-c5d4cf1b44f3" providerId="ADAL" clId="{307EB51C-6E5B-4D3C-B1F0-FA0DF8A9B5EC}" dt="2021-05-13T19:18:53.596" v="1427" actId="20577"/>
          <ac:spMkLst>
            <pc:docMk/>
            <pc:sldMk cId="379530726" sldId="694"/>
            <ac:spMk id="68" creationId="{B9F3169D-B865-4440-9523-AB46F2976274}"/>
          </ac:spMkLst>
        </pc:s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44" creationId="{4816C8AA-4A89-4C98-B396-ED903370BDA4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48" creationId="{97F27FB4-EF21-44A0-A38C-E0F330EAF561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0" creationId="{BB51F882-A056-4285-B5E8-4593F871A6D3}"/>
          </ac:grpSpMkLst>
        </pc:grpChg>
        <pc:grpChg chg="add del">
          <ac:chgData name="Daniel Kim Vidal" userId="d7b753fd-4bf4-49a6-b16f-c5d4cf1b44f3" providerId="ADAL" clId="{307EB51C-6E5B-4D3C-B1F0-FA0DF8A9B5EC}" dt="2021-05-13T18:57:56.323" v="1052" actId="478"/>
          <ac:grpSpMkLst>
            <pc:docMk/>
            <pc:sldMk cId="379530726" sldId="694"/>
            <ac:grpSpMk id="61" creationId="{5D80545E-9A09-472A-BEAB-9539FEFBA231}"/>
          </ac:grpSpMkLst>
        </pc:grpChg>
        <pc:grpChg chg="add del">
          <ac:chgData name="Daniel Kim Vidal" userId="d7b753fd-4bf4-49a6-b16f-c5d4cf1b44f3" providerId="ADAL" clId="{307EB51C-6E5B-4D3C-B1F0-FA0DF8A9B5EC}" dt="2021-05-13T18:57:56.323" v="1052" actId="478"/>
          <ac:grpSpMkLst>
            <pc:docMk/>
            <pc:sldMk cId="379530726" sldId="694"/>
            <ac:grpSpMk id="62" creationId="{BB78290F-2CC2-42EA-B6BD-6CD4F5A72430}"/>
          </ac:grpSpMkLst>
        </pc:grpChg>
        <pc:grpChg chg="add del">
          <ac:chgData name="Daniel Kim Vidal" userId="d7b753fd-4bf4-49a6-b16f-c5d4cf1b44f3" providerId="ADAL" clId="{307EB51C-6E5B-4D3C-B1F0-FA0DF8A9B5EC}" dt="2021-05-13T18:57:56.323" v="1052" actId="478"/>
          <ac:grpSpMkLst>
            <pc:docMk/>
            <pc:sldMk cId="379530726" sldId="694"/>
            <ac:grpSpMk id="63" creationId="{5309C591-056C-41F2-AC95-C3B0D345858A}"/>
          </ac:grpSpMkLst>
        </pc:grpChg>
        <pc:grpChg chg="add del mod">
          <ac:chgData name="Daniel Kim Vidal" userId="d7b753fd-4bf4-49a6-b16f-c5d4cf1b44f3" providerId="ADAL" clId="{307EB51C-6E5B-4D3C-B1F0-FA0DF8A9B5EC}" dt="2021-05-13T19:17:47.986" v="1387" actId="1076"/>
          <ac:grpSpMkLst>
            <pc:docMk/>
            <pc:sldMk cId="379530726" sldId="694"/>
            <ac:grpSpMk id="64" creationId="{BC01001F-BB44-4233-9632-30A8119A0475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5" creationId="{D29DA009-E1D4-42C1-81E0-07C45DA57A3A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6" creationId="{CC6DB45A-2668-4292-8E47-09CC5A83F7DA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7" creationId="{33D818CC-2F60-4B0A-A2C7-8F31D392CE41}"/>
          </ac:grpSpMkLst>
        </pc:grpChg>
        <pc:picChg chg="add del">
          <ac:chgData name="Daniel Kim Vidal" userId="d7b753fd-4bf4-49a6-b16f-c5d4cf1b44f3" providerId="ADAL" clId="{307EB51C-6E5B-4D3C-B1F0-FA0DF8A9B5EC}" dt="2021-05-13T18:58:19.120" v="1056"/>
          <ac:picMkLst>
            <pc:docMk/>
            <pc:sldMk cId="379530726" sldId="694"/>
            <ac:picMk id="1026" creationId="{A4498D46-218B-4289-92C2-B64E99203F09}"/>
          </ac:picMkLst>
        </pc:picChg>
        <pc:picChg chg="add mod">
          <ac:chgData name="Daniel Kim Vidal" userId="d7b753fd-4bf4-49a6-b16f-c5d4cf1b44f3" providerId="ADAL" clId="{307EB51C-6E5B-4D3C-B1F0-FA0DF8A9B5EC}" dt="2021-05-13T19:18:16.218" v="1395" actId="1076"/>
          <ac:picMkLst>
            <pc:docMk/>
            <pc:sldMk cId="379530726" sldId="694"/>
            <ac:picMk id="1028" creationId="{828109A2-7109-460D-9F94-5349730E4B45}"/>
          </ac:picMkLst>
        </pc:picChg>
        <pc:picChg chg="add mod">
          <ac:chgData name="Daniel Kim Vidal" userId="d7b753fd-4bf4-49a6-b16f-c5d4cf1b44f3" providerId="ADAL" clId="{307EB51C-6E5B-4D3C-B1F0-FA0DF8A9B5EC}" dt="2021-05-13T19:18:20.115" v="1397" actId="1076"/>
          <ac:picMkLst>
            <pc:docMk/>
            <pc:sldMk cId="379530726" sldId="694"/>
            <ac:picMk id="1030" creationId="{0B6E3A8E-B7A3-42CA-A01E-FE2FAC77B074}"/>
          </ac:picMkLst>
        </pc:picChg>
        <pc:picChg chg="add del mod">
          <ac:chgData name="Daniel Kim Vidal" userId="d7b753fd-4bf4-49a6-b16f-c5d4cf1b44f3" providerId="ADAL" clId="{307EB51C-6E5B-4D3C-B1F0-FA0DF8A9B5EC}" dt="2021-05-13T19:02:52.484" v="1077" actId="478"/>
          <ac:picMkLst>
            <pc:docMk/>
            <pc:sldMk cId="379530726" sldId="694"/>
            <ac:picMk id="1032" creationId="{1C32ECC9-FC59-4358-904A-FD4D52E3FF19}"/>
          </ac:picMkLst>
        </pc:picChg>
        <pc:picChg chg="add mod">
          <ac:chgData name="Daniel Kim Vidal" userId="d7b753fd-4bf4-49a6-b16f-c5d4cf1b44f3" providerId="ADAL" clId="{307EB51C-6E5B-4D3C-B1F0-FA0DF8A9B5EC}" dt="2021-05-13T19:18:18.195" v="1396" actId="1076"/>
          <ac:picMkLst>
            <pc:docMk/>
            <pc:sldMk cId="379530726" sldId="694"/>
            <ac:picMk id="1034" creationId="{BF4CE06B-7CAC-43DE-9520-C6FDE237FFE7}"/>
          </ac:picMkLst>
        </pc:pic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" creationId="{E54F43DF-E07B-4014-A851-2D383BE36CDE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4" creationId="{57387580-E9C4-471C-9A24-3E0A50D8FF58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7" creationId="{6D1A7A45-3D05-4B79-B6A2-9BAB73BE7DDC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7" creationId="{3EA05ACA-BF38-4E43-A843-04D13C2B7302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8" creationId="{FCD5E73E-1CEE-4EAF-96C4-3841E7D2BE31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9" creationId="{54CBFB37-250E-402E-98C6-E1CE1A98ECF0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46" creationId="{23442099-B63C-4647-A9E7-C298EC510BE6}"/>
          </ac:cxnSpMkLst>
        </pc:cxnChg>
      </pc:sldChg>
      <pc:sldChg chg="addSp delSp modSp add mod delAnim modAnim">
        <pc:chgData name="Daniel Kim Vidal" userId="d7b753fd-4bf4-49a6-b16f-c5d4cf1b44f3" providerId="ADAL" clId="{307EB51C-6E5B-4D3C-B1F0-FA0DF8A9B5EC}" dt="2021-05-13T19:51:56.141" v="2102" actId="20577"/>
        <pc:sldMkLst>
          <pc:docMk/>
          <pc:sldMk cId="265981418" sldId="695"/>
        </pc:sldMkLst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2" creationId="{59BAF1BA-A436-453D-9208-38C9AD746E55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3" creationId="{9800AB2D-AC77-4567-BCE5-689C9A4E6459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5" creationId="{D3A0866E-3799-44EA-A4CF-1E23F5C0B2E9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6" creationId="{020F9C4D-D5A0-4D64-AA5F-614802874885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8" creationId="{E13DD1A4-4CDF-4842-AA2A-7122C4D956A0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9" creationId="{381E0E4B-DB19-4EAC-B06C-847596AE8814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21" creationId="{7FACC0FC-BE15-4585-9FA1-B5BB1E59806D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22" creationId="{FE3DB3F6-EB80-4E28-92FE-24F16092E39A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3" creationId="{9B852C33-2996-46F3-AABF-86EF93586551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4" creationId="{5BE4F0BE-915E-47B2-AD7F-EAD3E604CFC6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5" creationId="{16803B74-ECAA-4F72-A3A1-766B3486BF1C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6" creationId="{C74E6D84-38C6-4C7E-8E72-F01F250BEE93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28" creationId="{616609AC-2564-43B6-B66F-39B252B10ACE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29" creationId="{C560D2E9-88E3-4F58-81B3-B8ED9C937428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1" creationId="{48ECEB11-CFDD-444A-A768-EAE516AF111E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2" creationId="{322A50E4-DC88-47DB-B617-3294AAA2E2FA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4" creationId="{F64F11FC-65D6-417E-B5D8-5D8EDEBBB41D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5" creationId="{7D8750C0-A97C-41D8-9790-BB20C10CAA16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7" creationId="{83B5F196-2F9B-480B-9210-300FDD35A6BB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8" creationId="{638E0C2C-3E55-4F3E-96B2-AE078ECC2EA3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0" creationId="{55B0EB25-176A-49B9-B07B-3997E98D7EA9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1" creationId="{A0EE497A-A0AB-44D3-81F2-7A5AF3391EA6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4" creationId="{085C0FF8-12F4-41D2-9B3B-EB65F537FC00}"/>
          </ac:spMkLst>
        </pc:spChg>
        <pc:spChg chg="mod">
          <ac:chgData name="Daniel Kim Vidal" userId="d7b753fd-4bf4-49a6-b16f-c5d4cf1b44f3" providerId="ADAL" clId="{307EB51C-6E5B-4D3C-B1F0-FA0DF8A9B5EC}" dt="2021-05-13T19:24:04.835" v="1539" actId="1076"/>
          <ac:spMkLst>
            <pc:docMk/>
            <pc:sldMk cId="265981418" sldId="695"/>
            <ac:spMk id="45" creationId="{FFA3F685-DA6E-44DF-BF86-927CB9A53D64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6" creationId="{BC6E602D-B8F7-4B61-B65E-742C65B1B7D0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8" creationId="{D42F61AA-DE02-48CC-9625-0C42426E4E3D}"/>
          </ac:spMkLst>
        </pc:spChg>
        <pc:spChg chg="mod">
          <ac:chgData name="Daniel Kim Vidal" userId="d7b753fd-4bf4-49a6-b16f-c5d4cf1b44f3" providerId="ADAL" clId="{307EB51C-6E5B-4D3C-B1F0-FA0DF8A9B5EC}" dt="2021-05-13T19:15:52.587" v="1274" actId="6549"/>
          <ac:spMkLst>
            <pc:docMk/>
            <pc:sldMk cId="265981418" sldId="695"/>
            <ac:spMk id="50" creationId="{936428C1-AC97-4242-87A1-C7939D5891A6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51" creationId="{59838789-67B1-4375-8F50-AE564A009282}"/>
          </ac:spMkLst>
        </pc:spChg>
        <pc:spChg chg="add del mod">
          <ac:chgData name="Daniel Kim Vidal" userId="d7b753fd-4bf4-49a6-b16f-c5d4cf1b44f3" providerId="ADAL" clId="{307EB51C-6E5B-4D3C-B1F0-FA0DF8A9B5EC}" dt="2021-05-13T19:20:14.479" v="1441" actId="478"/>
          <ac:spMkLst>
            <pc:docMk/>
            <pc:sldMk cId="265981418" sldId="695"/>
            <ac:spMk id="52" creationId="{B8819025-8EC2-4660-A70D-911321C587FB}"/>
          </ac:spMkLst>
        </pc:spChg>
        <pc:spChg chg="add del mod">
          <ac:chgData name="Daniel Kim Vidal" userId="d7b753fd-4bf4-49a6-b16f-c5d4cf1b44f3" providerId="ADAL" clId="{307EB51C-6E5B-4D3C-B1F0-FA0DF8A9B5EC}" dt="2021-05-13T19:20:04.528" v="1433" actId="478"/>
          <ac:spMkLst>
            <pc:docMk/>
            <pc:sldMk cId="265981418" sldId="695"/>
            <ac:spMk id="53" creationId="{9DCA5F11-502C-4455-9D82-3B7BD09EE94F}"/>
          </ac:spMkLst>
        </pc:spChg>
        <pc:spChg chg="add del mod">
          <ac:chgData name="Daniel Kim Vidal" userId="d7b753fd-4bf4-49a6-b16f-c5d4cf1b44f3" providerId="ADAL" clId="{307EB51C-6E5B-4D3C-B1F0-FA0DF8A9B5EC}" dt="2021-05-13T19:20:06.616" v="1435" actId="478"/>
          <ac:spMkLst>
            <pc:docMk/>
            <pc:sldMk cId="265981418" sldId="695"/>
            <ac:spMk id="54" creationId="{137E62D0-C6B6-4840-B5DE-15E9C374F799}"/>
          </ac:spMkLst>
        </pc:spChg>
        <pc:spChg chg="add del mod">
          <ac:chgData name="Daniel Kim Vidal" userId="d7b753fd-4bf4-49a6-b16f-c5d4cf1b44f3" providerId="ADAL" clId="{307EB51C-6E5B-4D3C-B1F0-FA0DF8A9B5EC}" dt="2021-05-13T19:20:10.769" v="1438" actId="478"/>
          <ac:spMkLst>
            <pc:docMk/>
            <pc:sldMk cId="265981418" sldId="695"/>
            <ac:spMk id="55" creationId="{CEAFC52F-EA7F-4EDE-8589-1CB2DCEB0C40}"/>
          </ac:spMkLst>
        </pc:spChg>
        <pc:spChg chg="add del mod">
          <ac:chgData name="Daniel Kim Vidal" userId="d7b753fd-4bf4-49a6-b16f-c5d4cf1b44f3" providerId="ADAL" clId="{307EB51C-6E5B-4D3C-B1F0-FA0DF8A9B5EC}" dt="2021-05-13T19:20:09.838" v="1437" actId="478"/>
          <ac:spMkLst>
            <pc:docMk/>
            <pc:sldMk cId="265981418" sldId="695"/>
            <ac:spMk id="56" creationId="{E234B720-B4BD-4374-8D65-7A85215DF17A}"/>
          </ac:spMkLst>
        </pc:spChg>
        <pc:spChg chg="add del mod">
          <ac:chgData name="Daniel Kim Vidal" userId="d7b753fd-4bf4-49a6-b16f-c5d4cf1b44f3" providerId="ADAL" clId="{307EB51C-6E5B-4D3C-B1F0-FA0DF8A9B5EC}" dt="2021-05-13T19:20:13.562" v="1440" actId="478"/>
          <ac:spMkLst>
            <pc:docMk/>
            <pc:sldMk cId="265981418" sldId="695"/>
            <ac:spMk id="57" creationId="{6431E208-484A-4D8A-9D3B-0007F11CC3D7}"/>
          </ac:spMkLst>
        </pc:spChg>
        <pc:spChg chg="add del mod">
          <ac:chgData name="Daniel Kim Vidal" userId="d7b753fd-4bf4-49a6-b16f-c5d4cf1b44f3" providerId="ADAL" clId="{307EB51C-6E5B-4D3C-B1F0-FA0DF8A9B5EC}" dt="2021-05-13T19:20:12.308" v="1439" actId="478"/>
          <ac:spMkLst>
            <pc:docMk/>
            <pc:sldMk cId="265981418" sldId="695"/>
            <ac:spMk id="58" creationId="{16DD705B-CD15-4B09-8C42-9501D54F122C}"/>
          </ac:spMkLst>
        </pc:spChg>
        <pc:spChg chg="add mod">
          <ac:chgData name="Daniel Kim Vidal" userId="d7b753fd-4bf4-49a6-b16f-c5d4cf1b44f3" providerId="ADAL" clId="{307EB51C-6E5B-4D3C-B1F0-FA0DF8A9B5EC}" dt="2021-05-13T19:26:22.946" v="1601" actId="1076"/>
          <ac:spMkLst>
            <pc:docMk/>
            <pc:sldMk cId="265981418" sldId="695"/>
            <ac:spMk id="59" creationId="{7B5DDC9E-7C1C-46B2-B90E-DAE3E12F6A50}"/>
          </ac:spMkLst>
        </pc:spChg>
        <pc:spChg chg="add mod">
          <ac:chgData name="Daniel Kim Vidal" userId="d7b753fd-4bf4-49a6-b16f-c5d4cf1b44f3" providerId="ADAL" clId="{307EB51C-6E5B-4D3C-B1F0-FA0DF8A9B5EC}" dt="2021-05-13T19:22:49.955" v="1535" actId="1076"/>
          <ac:spMkLst>
            <pc:docMk/>
            <pc:sldMk cId="265981418" sldId="695"/>
            <ac:spMk id="60" creationId="{2FAB5CD0-2153-4BA6-B1B3-2A7E58DC765F}"/>
          </ac:spMkLst>
        </pc:spChg>
        <pc:spChg chg="add mod">
          <ac:chgData name="Daniel Kim Vidal" userId="d7b753fd-4bf4-49a6-b16f-c5d4cf1b44f3" providerId="ADAL" clId="{307EB51C-6E5B-4D3C-B1F0-FA0DF8A9B5EC}" dt="2021-05-13T19:51:56.141" v="2102" actId="20577"/>
          <ac:spMkLst>
            <pc:docMk/>
            <pc:sldMk cId="265981418" sldId="695"/>
            <ac:spMk id="62" creationId="{23FDEAAD-3036-4CF4-8A32-6672C923A92D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5" creationId="{4AECEFB3-C9E4-4D58-B514-5AFC486F01BE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6" creationId="{DBFEB491-1E8E-43C6-8505-82A57C42620A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7" creationId="{BDD022CD-A53E-481F-B51C-366D46A7707B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8" creationId="{F40491CF-FE53-484B-910E-C20D5C00517D}"/>
          </ac:spMkLst>
        </pc:s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11" creationId="{F9D9574B-085F-4E56-935B-0D4707AD0629}"/>
          </ac:grpSpMkLst>
        </pc:gr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14" creationId="{F4707E6B-D2B2-469E-B6DB-D32CF580287F}"/>
          </ac:grpSpMkLst>
        </pc:gr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17" creationId="{12B87E97-B90C-430A-9098-C1BC89BE8E67}"/>
          </ac:grpSpMkLst>
        </pc:gr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20" creationId="{6AE6CE5C-E0EF-4AF6-924B-94F59520BB80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27" creationId="{86516530-02CF-4C36-90CC-7A902CDD9830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0" creationId="{51474B02-573E-45A0-B829-DF6BF47AD34E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3" creationId="{20314DBE-B71E-4750-B641-5274EBB1E4BE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6" creationId="{7C5552E9-5C2F-468B-ACE8-73D6077E1EBD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9" creationId="{D3066F0D-D3A7-448F-BE2D-8B227207AC4F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42" creationId="{C6B9ADB2-4A2E-40A6-B304-4CE11BEBDE20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47" creationId="{8519D192-1B87-4508-97D6-389B4F7D40F8}"/>
          </ac:grpSpMkLst>
        </pc:grpChg>
        <pc:grpChg chg="add mod">
          <ac:chgData name="Daniel Kim Vidal" userId="d7b753fd-4bf4-49a6-b16f-c5d4cf1b44f3" providerId="ADAL" clId="{307EB51C-6E5B-4D3C-B1F0-FA0DF8A9B5EC}" dt="2021-05-13T19:24:49.394" v="1546" actId="1076"/>
          <ac:grpSpMkLst>
            <pc:docMk/>
            <pc:sldMk cId="265981418" sldId="695"/>
            <ac:grpSpMk id="63" creationId="{92BEC5AD-8D9F-4AB7-9671-190C5D06438B}"/>
          </ac:grpSpMkLst>
        </pc:grpChg>
        <pc:grpChg chg="del">
          <ac:chgData name="Daniel Kim Vidal" userId="d7b753fd-4bf4-49a6-b16f-c5d4cf1b44f3" providerId="ADAL" clId="{307EB51C-6E5B-4D3C-B1F0-FA0DF8A9B5EC}" dt="2021-05-13T19:15:53.840" v="1275" actId="478"/>
          <ac:grpSpMkLst>
            <pc:docMk/>
            <pc:sldMk cId="265981418" sldId="695"/>
            <ac:grpSpMk id="64" creationId="{BC01001F-BB44-4233-9632-30A8119A0475}"/>
          </ac:grpSpMkLst>
        </pc:grpChg>
        <pc:picChg chg="add mod ord">
          <ac:chgData name="Daniel Kim Vidal" userId="d7b753fd-4bf4-49a6-b16f-c5d4cf1b44f3" providerId="ADAL" clId="{307EB51C-6E5B-4D3C-B1F0-FA0DF8A9B5EC}" dt="2021-05-13T19:24:44.418" v="1545" actId="14100"/>
          <ac:picMkLst>
            <pc:docMk/>
            <pc:sldMk cId="265981418" sldId="695"/>
            <ac:picMk id="61" creationId="{100D360C-02AB-4F2B-88CB-CEB9332A533C}"/>
          </ac:picMkLst>
        </pc:picChg>
        <pc:picChg chg="del">
          <ac:chgData name="Daniel Kim Vidal" userId="d7b753fd-4bf4-49a6-b16f-c5d4cf1b44f3" providerId="ADAL" clId="{307EB51C-6E5B-4D3C-B1F0-FA0DF8A9B5EC}" dt="2021-05-13T19:15:54.350" v="1276" actId="478"/>
          <ac:picMkLst>
            <pc:docMk/>
            <pc:sldMk cId="265981418" sldId="695"/>
            <ac:picMk id="1028" creationId="{828109A2-7109-460D-9F94-5349730E4B45}"/>
          </ac:picMkLst>
        </pc:picChg>
        <pc:picChg chg="del mod">
          <ac:chgData name="Daniel Kim Vidal" userId="d7b753fd-4bf4-49a6-b16f-c5d4cf1b44f3" providerId="ADAL" clId="{307EB51C-6E5B-4D3C-B1F0-FA0DF8A9B5EC}" dt="2021-05-13T19:15:54.875" v="1278" actId="478"/>
          <ac:picMkLst>
            <pc:docMk/>
            <pc:sldMk cId="265981418" sldId="695"/>
            <ac:picMk id="1030" creationId="{0B6E3A8E-B7A3-42CA-A01E-FE2FAC77B074}"/>
          </ac:picMkLst>
        </pc:picChg>
        <pc:picChg chg="del">
          <ac:chgData name="Daniel Kim Vidal" userId="d7b753fd-4bf4-49a6-b16f-c5d4cf1b44f3" providerId="ADAL" clId="{307EB51C-6E5B-4D3C-B1F0-FA0DF8A9B5EC}" dt="2021-05-13T19:15:55.434" v="1279" actId="478"/>
          <ac:picMkLst>
            <pc:docMk/>
            <pc:sldMk cId="265981418" sldId="695"/>
            <ac:picMk id="1034" creationId="{BF4CE06B-7CAC-43DE-9520-C6FDE237FFE7}"/>
          </ac:picMkLst>
        </pc:picChg>
      </pc:sldChg>
      <pc:sldChg chg="addSp delSp modSp add mod delAnim modAnim">
        <pc:chgData name="Daniel Kim Vidal" userId="d7b753fd-4bf4-49a6-b16f-c5d4cf1b44f3" providerId="ADAL" clId="{307EB51C-6E5B-4D3C-B1F0-FA0DF8A9B5EC}" dt="2021-05-13T19:53:41.755" v="2138" actId="1076"/>
        <pc:sldMkLst>
          <pc:docMk/>
          <pc:sldMk cId="1662747480" sldId="696"/>
        </pc:sldMkLst>
        <pc:spChg chg="add mod ord">
          <ac:chgData name="Daniel Kim Vidal" userId="d7b753fd-4bf4-49a6-b16f-c5d4cf1b44f3" providerId="ADAL" clId="{307EB51C-6E5B-4D3C-B1F0-FA0DF8A9B5EC}" dt="2021-05-13T19:50:37.555" v="2100" actId="1076"/>
          <ac:spMkLst>
            <pc:docMk/>
            <pc:sldMk cId="1662747480" sldId="696"/>
            <ac:spMk id="11" creationId="{DDC17033-8E2C-4F15-9FDB-DB38C06076A2}"/>
          </ac:spMkLst>
        </pc:spChg>
        <pc:spChg chg="add mod">
          <ac:chgData name="Daniel Kim Vidal" userId="d7b753fd-4bf4-49a6-b16f-c5d4cf1b44f3" providerId="ADAL" clId="{307EB51C-6E5B-4D3C-B1F0-FA0DF8A9B5EC}" dt="2021-05-13T19:53:08.427" v="2120" actId="313"/>
          <ac:spMkLst>
            <pc:docMk/>
            <pc:sldMk cId="1662747480" sldId="696"/>
            <ac:spMk id="12" creationId="{ACCACE17-F5F7-471A-946B-22C96D08F869}"/>
          </ac:spMkLst>
        </pc:spChg>
        <pc:spChg chg="add mod ord">
          <ac:chgData name="Daniel Kim Vidal" userId="d7b753fd-4bf4-49a6-b16f-c5d4cf1b44f3" providerId="ADAL" clId="{307EB51C-6E5B-4D3C-B1F0-FA0DF8A9B5EC}" dt="2021-05-13T19:53:41.755" v="2138" actId="1076"/>
          <ac:spMkLst>
            <pc:docMk/>
            <pc:sldMk cId="1662747480" sldId="696"/>
            <ac:spMk id="13" creationId="{10439182-D1A1-4C9B-9B3B-B356E8213C7F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5" creationId="{19E79175-5124-4704-B3E2-F7EAEBBD901B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6" creationId="{A6C4FCE9-B0D0-4771-9CFE-9D82204C9531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8" creationId="{5930A262-957B-4506-990D-E36EBBE60BBF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9" creationId="{25A287B8-5307-4895-8607-A61F83C3912C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21" creationId="{BF05ADB8-32FB-402E-BB6D-15C43A0EB9C5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22" creationId="{4E39A0D0-69BE-487F-BDDA-4A7BD2619C96}"/>
          </ac:spMkLst>
        </pc:spChg>
        <pc:spChg chg="add del mod">
          <ac:chgData name="Daniel Kim Vidal" userId="d7b753fd-4bf4-49a6-b16f-c5d4cf1b44f3" providerId="ADAL" clId="{307EB51C-6E5B-4D3C-B1F0-FA0DF8A9B5EC}" dt="2021-05-13T19:49:32.790" v="2081" actId="478"/>
          <ac:spMkLst>
            <pc:docMk/>
            <pc:sldMk cId="1662747480" sldId="696"/>
            <ac:spMk id="23" creationId="{21517966-F0E3-4A23-B02E-2EBB038E0663}"/>
          </ac:spMkLst>
        </pc:spChg>
        <pc:spChg chg="add del mod">
          <ac:chgData name="Daniel Kim Vidal" userId="d7b753fd-4bf4-49a6-b16f-c5d4cf1b44f3" providerId="ADAL" clId="{307EB51C-6E5B-4D3C-B1F0-FA0DF8A9B5EC}" dt="2021-05-13T19:49:30.794" v="2080" actId="478"/>
          <ac:spMkLst>
            <pc:docMk/>
            <pc:sldMk cId="1662747480" sldId="696"/>
            <ac:spMk id="24" creationId="{879D9590-947B-47C2-9FF3-79B48DE26F8B}"/>
          </ac:spMkLst>
        </pc:spChg>
        <pc:spChg chg="add del mod">
          <ac:chgData name="Daniel Kim Vidal" userId="d7b753fd-4bf4-49a6-b16f-c5d4cf1b44f3" providerId="ADAL" clId="{307EB51C-6E5B-4D3C-B1F0-FA0DF8A9B5EC}" dt="2021-05-13T19:50:25.335" v="2096" actId="478"/>
          <ac:spMkLst>
            <pc:docMk/>
            <pc:sldMk cId="1662747480" sldId="696"/>
            <ac:spMk id="25" creationId="{34C668D7-D9DD-4FE7-AA5E-57AE01476D3E}"/>
          </ac:spMkLst>
        </pc:spChg>
        <pc:spChg chg="add del mod">
          <ac:chgData name="Daniel Kim Vidal" userId="d7b753fd-4bf4-49a6-b16f-c5d4cf1b44f3" providerId="ADAL" clId="{307EB51C-6E5B-4D3C-B1F0-FA0DF8A9B5EC}" dt="2021-05-13T19:50:27.620" v="2097" actId="478"/>
          <ac:spMkLst>
            <pc:docMk/>
            <pc:sldMk cId="1662747480" sldId="696"/>
            <ac:spMk id="26" creationId="{97B822DF-4E0C-4D5C-87C9-21C6C87170AE}"/>
          </ac:spMkLst>
        </pc:spChg>
        <pc:spChg chg="add del mod">
          <ac:chgData name="Daniel Kim Vidal" userId="d7b753fd-4bf4-49a6-b16f-c5d4cf1b44f3" providerId="ADAL" clId="{307EB51C-6E5B-4D3C-B1F0-FA0DF8A9B5EC}" dt="2021-05-13T19:50:03.059" v="2088" actId="478"/>
          <ac:spMkLst>
            <pc:docMk/>
            <pc:sldMk cId="1662747480" sldId="696"/>
            <ac:spMk id="27" creationId="{3A6D5AF1-DA24-4157-8D51-7196B3D66ECC}"/>
          </ac:spMkLst>
        </pc:spChg>
        <pc:spChg chg="add del mod">
          <ac:chgData name="Daniel Kim Vidal" userId="d7b753fd-4bf4-49a6-b16f-c5d4cf1b44f3" providerId="ADAL" clId="{307EB51C-6E5B-4D3C-B1F0-FA0DF8A9B5EC}" dt="2021-05-13T19:50:04.601" v="2089" actId="478"/>
          <ac:spMkLst>
            <pc:docMk/>
            <pc:sldMk cId="1662747480" sldId="696"/>
            <ac:spMk id="28" creationId="{902975D8-0E1A-4BDF-82A9-21B2CEDD5979}"/>
          </ac:spMkLst>
        </pc:spChg>
        <pc:spChg chg="mod">
          <ac:chgData name="Daniel Kim Vidal" userId="d7b753fd-4bf4-49a6-b16f-c5d4cf1b44f3" providerId="ADAL" clId="{307EB51C-6E5B-4D3C-B1F0-FA0DF8A9B5EC}" dt="2021-05-13T19:27:01.442" v="1627" actId="1076"/>
          <ac:spMkLst>
            <pc:docMk/>
            <pc:sldMk cId="1662747480" sldId="696"/>
            <ac:spMk id="45" creationId="{FFA3F685-DA6E-44DF-BF86-927CB9A53D64}"/>
          </ac:spMkLst>
        </pc:spChg>
        <pc:grpChg chg="add mod">
          <ac:chgData name="Daniel Kim Vidal" userId="d7b753fd-4bf4-49a6-b16f-c5d4cf1b44f3" providerId="ADAL" clId="{307EB51C-6E5B-4D3C-B1F0-FA0DF8A9B5EC}" dt="2021-05-13T19:49:05.423" v="2076"/>
          <ac:grpSpMkLst>
            <pc:docMk/>
            <pc:sldMk cId="1662747480" sldId="696"/>
            <ac:grpSpMk id="14" creationId="{308C91A5-3755-4568-836D-AEB02126D42E}"/>
          </ac:grpSpMkLst>
        </pc:grpChg>
        <pc:grpChg chg="add mod ord">
          <ac:chgData name="Daniel Kim Vidal" userId="d7b753fd-4bf4-49a6-b16f-c5d4cf1b44f3" providerId="ADAL" clId="{307EB51C-6E5B-4D3C-B1F0-FA0DF8A9B5EC}" dt="2021-05-13T19:49:38.986" v="2083" actId="167"/>
          <ac:grpSpMkLst>
            <pc:docMk/>
            <pc:sldMk cId="1662747480" sldId="696"/>
            <ac:grpSpMk id="17" creationId="{1CF21873-017E-42CA-A75E-66B6D5CC7A38}"/>
          </ac:grpSpMkLst>
        </pc:grpChg>
        <pc:grpChg chg="add mod">
          <ac:chgData name="Daniel Kim Vidal" userId="d7b753fd-4bf4-49a6-b16f-c5d4cf1b44f3" providerId="ADAL" clId="{307EB51C-6E5B-4D3C-B1F0-FA0DF8A9B5EC}" dt="2021-05-13T19:49:05.423" v="2076"/>
          <ac:grpSpMkLst>
            <pc:docMk/>
            <pc:sldMk cId="1662747480" sldId="696"/>
            <ac:grpSpMk id="20" creationId="{02C44286-1FB5-4F0F-B894-080721BBA291}"/>
          </ac:grpSpMkLst>
        </pc:grpChg>
        <pc:grpChg chg="del">
          <ac:chgData name="Daniel Kim Vidal" userId="d7b753fd-4bf4-49a6-b16f-c5d4cf1b44f3" providerId="ADAL" clId="{307EB51C-6E5B-4D3C-B1F0-FA0DF8A9B5EC}" dt="2021-05-13T19:26:34.753" v="1602" actId="478"/>
          <ac:grpSpMkLst>
            <pc:docMk/>
            <pc:sldMk cId="1662747480" sldId="696"/>
            <ac:grpSpMk id="64" creationId="{BC01001F-BB44-4233-9632-30A8119A0475}"/>
          </ac:grpSpMkLst>
        </pc:grpChg>
        <pc:picChg chg="add mod">
          <ac:chgData name="Daniel Kim Vidal" userId="d7b753fd-4bf4-49a6-b16f-c5d4cf1b44f3" providerId="ADAL" clId="{307EB51C-6E5B-4D3C-B1F0-FA0DF8A9B5EC}" dt="2021-05-13T19:49:05.423" v="2076"/>
          <ac:picMkLst>
            <pc:docMk/>
            <pc:sldMk cId="1662747480" sldId="696"/>
            <ac:picMk id="29" creationId="{4F447CEF-E6DC-4DDA-AAF8-9905CE4512F5}"/>
          </ac:picMkLst>
        </pc:picChg>
        <pc:picChg chg="add mod">
          <ac:chgData name="Daniel Kim Vidal" userId="d7b753fd-4bf4-49a6-b16f-c5d4cf1b44f3" providerId="ADAL" clId="{307EB51C-6E5B-4D3C-B1F0-FA0DF8A9B5EC}" dt="2021-05-13T19:49:05.423" v="2076"/>
          <ac:picMkLst>
            <pc:docMk/>
            <pc:sldMk cId="1662747480" sldId="696"/>
            <ac:picMk id="30" creationId="{2772D11F-91EA-4AD3-BFEF-878B2E79DD16}"/>
          </ac:picMkLst>
        </pc:picChg>
        <pc:picChg chg="add mod">
          <ac:chgData name="Daniel Kim Vidal" userId="d7b753fd-4bf4-49a6-b16f-c5d4cf1b44f3" providerId="ADAL" clId="{307EB51C-6E5B-4D3C-B1F0-FA0DF8A9B5EC}" dt="2021-05-13T19:49:05.423" v="2076"/>
          <ac:picMkLst>
            <pc:docMk/>
            <pc:sldMk cId="1662747480" sldId="696"/>
            <ac:picMk id="31" creationId="{180B5F00-CD21-4284-9D19-FC01E834D184}"/>
          </ac:picMkLst>
        </pc:picChg>
        <pc:picChg chg="del">
          <ac:chgData name="Daniel Kim Vidal" userId="d7b753fd-4bf4-49a6-b16f-c5d4cf1b44f3" providerId="ADAL" clId="{307EB51C-6E5B-4D3C-B1F0-FA0DF8A9B5EC}" dt="2021-05-13T19:26:36.072" v="1604" actId="478"/>
          <ac:picMkLst>
            <pc:docMk/>
            <pc:sldMk cId="1662747480" sldId="696"/>
            <ac:picMk id="1028" creationId="{828109A2-7109-460D-9F94-5349730E4B45}"/>
          </ac:picMkLst>
        </pc:picChg>
        <pc:picChg chg="del">
          <ac:chgData name="Daniel Kim Vidal" userId="d7b753fd-4bf4-49a6-b16f-c5d4cf1b44f3" providerId="ADAL" clId="{307EB51C-6E5B-4D3C-B1F0-FA0DF8A9B5EC}" dt="2021-05-13T19:26:35.538" v="1603" actId="478"/>
          <ac:picMkLst>
            <pc:docMk/>
            <pc:sldMk cId="1662747480" sldId="696"/>
            <ac:picMk id="1030" creationId="{0B6E3A8E-B7A3-42CA-A01E-FE2FAC77B074}"/>
          </ac:picMkLst>
        </pc:picChg>
        <pc:picChg chg="del">
          <ac:chgData name="Daniel Kim Vidal" userId="d7b753fd-4bf4-49a6-b16f-c5d4cf1b44f3" providerId="ADAL" clId="{307EB51C-6E5B-4D3C-B1F0-FA0DF8A9B5EC}" dt="2021-05-13T19:26:36.556" v="1605" actId="478"/>
          <ac:picMkLst>
            <pc:docMk/>
            <pc:sldMk cId="1662747480" sldId="696"/>
            <ac:picMk id="1034" creationId="{BF4CE06B-7CAC-43DE-9520-C6FDE237FFE7}"/>
          </ac:picMkLst>
        </pc:picChg>
      </pc:sldChg>
      <pc:sldChg chg="addSp delSp modSp add mod delAnim">
        <pc:chgData name="Daniel Kim Vidal" userId="d7b753fd-4bf4-49a6-b16f-c5d4cf1b44f3" providerId="ADAL" clId="{307EB51C-6E5B-4D3C-B1F0-FA0DF8A9B5EC}" dt="2021-05-13T19:54:33.850" v="2147" actId="1076"/>
        <pc:sldMkLst>
          <pc:docMk/>
          <pc:sldMk cId="2873331825" sldId="697"/>
        </pc:sldMkLst>
        <pc:spChg chg="add mod">
          <ac:chgData name="Daniel Kim Vidal" userId="d7b753fd-4bf4-49a6-b16f-c5d4cf1b44f3" providerId="ADAL" clId="{307EB51C-6E5B-4D3C-B1F0-FA0DF8A9B5EC}" dt="2021-05-13T19:54:33.850" v="2147" actId="1076"/>
          <ac:spMkLst>
            <pc:docMk/>
            <pc:sldMk cId="2873331825" sldId="697"/>
            <ac:spMk id="11" creationId="{5CC42596-D28A-4289-A99B-A8B5C00431E7}"/>
          </ac:spMkLst>
        </pc:spChg>
        <pc:spChg chg="add del mod">
          <ac:chgData name="Daniel Kim Vidal" userId="d7b753fd-4bf4-49a6-b16f-c5d4cf1b44f3" providerId="ADAL" clId="{307EB51C-6E5B-4D3C-B1F0-FA0DF8A9B5EC}" dt="2021-05-13T19:54:27.485" v="2142" actId="478"/>
          <ac:spMkLst>
            <pc:docMk/>
            <pc:sldMk cId="2873331825" sldId="697"/>
            <ac:spMk id="18" creationId="{585ADFEA-8A90-4A17-9C65-3DB7767F7474}"/>
          </ac:spMkLst>
        </pc:spChg>
        <pc:spChg chg="del">
          <ac:chgData name="Daniel Kim Vidal" userId="d7b753fd-4bf4-49a6-b16f-c5d4cf1b44f3" providerId="ADAL" clId="{307EB51C-6E5B-4D3C-B1F0-FA0DF8A9B5EC}" dt="2021-05-13T19:27:11.662" v="1628" actId="478"/>
          <ac:spMkLst>
            <pc:docMk/>
            <pc:sldMk cId="2873331825" sldId="697"/>
            <ac:spMk id="45" creationId="{FFA3F685-DA6E-44DF-BF86-927CB9A53D64}"/>
          </ac:spMkLst>
        </pc:spChg>
        <pc:grpChg chg="del">
          <ac:chgData name="Daniel Kim Vidal" userId="d7b753fd-4bf4-49a6-b16f-c5d4cf1b44f3" providerId="ADAL" clId="{307EB51C-6E5B-4D3C-B1F0-FA0DF8A9B5EC}" dt="2021-05-13T19:27:15.674" v="1631" actId="478"/>
          <ac:grpSpMkLst>
            <pc:docMk/>
            <pc:sldMk cId="2873331825" sldId="697"/>
            <ac:grpSpMk id="64" creationId="{BC01001F-BB44-4233-9632-30A8119A0475}"/>
          </ac:grpSpMkLst>
        </pc:grpChg>
        <pc:picChg chg="add mod">
          <ac:chgData name="Daniel Kim Vidal" userId="d7b753fd-4bf4-49a6-b16f-c5d4cf1b44f3" providerId="ADAL" clId="{307EB51C-6E5B-4D3C-B1F0-FA0DF8A9B5EC}" dt="2021-05-13T19:33:44.100" v="1691" actId="1076"/>
          <ac:picMkLst>
            <pc:docMk/>
            <pc:sldMk cId="2873331825" sldId="697"/>
            <ac:picMk id="4" creationId="{BCBDED1C-FD77-4D95-83F3-DB2A675C237B}"/>
          </ac:picMkLst>
        </pc:picChg>
        <pc:picChg chg="add mod">
          <ac:chgData name="Daniel Kim Vidal" userId="d7b753fd-4bf4-49a6-b16f-c5d4cf1b44f3" providerId="ADAL" clId="{307EB51C-6E5B-4D3C-B1F0-FA0DF8A9B5EC}" dt="2021-05-13T19:33:44.100" v="1691" actId="1076"/>
          <ac:picMkLst>
            <pc:docMk/>
            <pc:sldMk cId="2873331825" sldId="697"/>
            <ac:picMk id="6" creationId="{69567101-F7E5-4B11-B405-22C9727ECDD8}"/>
          </ac:picMkLst>
        </pc:picChg>
        <pc:picChg chg="add mod">
          <ac:chgData name="Daniel Kim Vidal" userId="d7b753fd-4bf4-49a6-b16f-c5d4cf1b44f3" providerId="ADAL" clId="{307EB51C-6E5B-4D3C-B1F0-FA0DF8A9B5EC}" dt="2021-05-13T19:33:44.100" v="1691" actId="1076"/>
          <ac:picMkLst>
            <pc:docMk/>
            <pc:sldMk cId="2873331825" sldId="697"/>
            <ac:picMk id="8" creationId="{CAF5E7E2-A0DD-4655-8A61-11264E332EE3}"/>
          </ac:picMkLst>
        </pc:picChg>
        <pc:picChg chg="del">
          <ac:chgData name="Daniel Kim Vidal" userId="d7b753fd-4bf4-49a6-b16f-c5d4cf1b44f3" providerId="ADAL" clId="{307EB51C-6E5B-4D3C-B1F0-FA0DF8A9B5EC}" dt="2021-05-13T19:27:14.738" v="1630" actId="478"/>
          <ac:picMkLst>
            <pc:docMk/>
            <pc:sldMk cId="2873331825" sldId="697"/>
            <ac:picMk id="1028" creationId="{828109A2-7109-460D-9F94-5349730E4B45}"/>
          </ac:picMkLst>
        </pc:picChg>
        <pc:picChg chg="del">
          <ac:chgData name="Daniel Kim Vidal" userId="d7b753fd-4bf4-49a6-b16f-c5d4cf1b44f3" providerId="ADAL" clId="{307EB51C-6E5B-4D3C-B1F0-FA0DF8A9B5EC}" dt="2021-05-13T19:27:14.002" v="1629" actId="478"/>
          <ac:picMkLst>
            <pc:docMk/>
            <pc:sldMk cId="2873331825" sldId="697"/>
            <ac:picMk id="1030" creationId="{0B6E3A8E-B7A3-42CA-A01E-FE2FAC77B074}"/>
          </ac:picMkLst>
        </pc:picChg>
        <pc:picChg chg="del">
          <ac:chgData name="Daniel Kim Vidal" userId="d7b753fd-4bf4-49a6-b16f-c5d4cf1b44f3" providerId="ADAL" clId="{307EB51C-6E5B-4D3C-B1F0-FA0DF8A9B5EC}" dt="2021-05-13T19:27:14.002" v="1629" actId="478"/>
          <ac:picMkLst>
            <pc:docMk/>
            <pc:sldMk cId="2873331825" sldId="697"/>
            <ac:picMk id="1034" creationId="{BF4CE06B-7CAC-43DE-9520-C6FDE237FFE7}"/>
          </ac:picMkLst>
        </pc:picChg>
      </pc:sldChg>
      <pc:sldChg chg="addSp delSp modSp add mod ord">
        <pc:chgData name="Daniel Kim Vidal" userId="d7b753fd-4bf4-49a6-b16f-c5d4cf1b44f3" providerId="ADAL" clId="{307EB51C-6E5B-4D3C-B1F0-FA0DF8A9B5EC}" dt="2021-05-13T20:03:35.307" v="2397" actId="1076"/>
        <pc:sldMkLst>
          <pc:docMk/>
          <pc:sldMk cId="2701177034" sldId="698"/>
        </pc:sldMkLst>
        <pc:spChg chg="add del mod">
          <ac:chgData name="Daniel Kim Vidal" userId="d7b753fd-4bf4-49a6-b16f-c5d4cf1b44f3" providerId="ADAL" clId="{307EB51C-6E5B-4D3C-B1F0-FA0DF8A9B5EC}" dt="2021-05-13T20:02:51.428" v="2356" actId="1076"/>
          <ac:spMkLst>
            <pc:docMk/>
            <pc:sldMk cId="2701177034" sldId="698"/>
            <ac:spMk id="5" creationId="{15355A4E-98D6-4415-A6C7-F9DC1B5D0F5B}"/>
          </ac:spMkLst>
        </pc:spChg>
        <pc:spChg chg="mod">
          <ac:chgData name="Daniel Kim Vidal" userId="d7b753fd-4bf4-49a6-b16f-c5d4cf1b44f3" providerId="ADAL" clId="{307EB51C-6E5B-4D3C-B1F0-FA0DF8A9B5EC}" dt="2021-05-13T20:03:35.307" v="2397" actId="1076"/>
          <ac:spMkLst>
            <pc:docMk/>
            <pc:sldMk cId="2701177034" sldId="698"/>
            <ac:spMk id="11" creationId="{5CC42596-D28A-4289-A99B-A8B5C00431E7}"/>
          </ac:spMkLst>
        </pc:spChg>
        <pc:picChg chg="add mod">
          <ac:chgData name="Daniel Kim Vidal" userId="d7b753fd-4bf4-49a6-b16f-c5d4cf1b44f3" providerId="ADAL" clId="{307EB51C-6E5B-4D3C-B1F0-FA0DF8A9B5EC}" dt="2021-05-13T20:02:43.715" v="2355" actId="1076"/>
          <ac:picMkLst>
            <pc:docMk/>
            <pc:sldMk cId="2701177034" sldId="698"/>
            <ac:picMk id="4" creationId="{3CE81B84-8E6E-478C-9FA9-82B5B59DFAC0}"/>
          </ac:picMkLst>
        </pc:picChg>
      </pc:sldChg>
      <pc:sldChg chg="addSp modSp add mod">
        <pc:chgData name="Daniel Kim Vidal" userId="d7b753fd-4bf4-49a6-b16f-c5d4cf1b44f3" providerId="ADAL" clId="{307EB51C-6E5B-4D3C-B1F0-FA0DF8A9B5EC}" dt="2021-05-13T19:57:58.376" v="2185" actId="1440"/>
        <pc:sldMkLst>
          <pc:docMk/>
          <pc:sldMk cId="3015546838" sldId="699"/>
        </pc:sldMkLst>
        <pc:spChg chg="mod">
          <ac:chgData name="Daniel Kim Vidal" userId="d7b753fd-4bf4-49a6-b16f-c5d4cf1b44f3" providerId="ADAL" clId="{307EB51C-6E5B-4D3C-B1F0-FA0DF8A9B5EC}" dt="2021-05-13T19:28:36.978" v="1665" actId="1076"/>
          <ac:spMkLst>
            <pc:docMk/>
            <pc:sldMk cId="3015546838" sldId="699"/>
            <ac:spMk id="11" creationId="{5CC42596-D28A-4289-A99B-A8B5C00431E7}"/>
          </ac:spMkLst>
        </pc:spChg>
        <pc:picChg chg="add mod">
          <ac:chgData name="Daniel Kim Vidal" userId="d7b753fd-4bf4-49a6-b16f-c5d4cf1b44f3" providerId="ADAL" clId="{307EB51C-6E5B-4D3C-B1F0-FA0DF8A9B5EC}" dt="2021-05-13T19:57:58.376" v="2185" actId="1440"/>
          <ac:picMkLst>
            <pc:docMk/>
            <pc:sldMk cId="3015546838" sldId="699"/>
            <ac:picMk id="4" creationId="{D22111BD-D240-45DB-82EC-529836C6E441}"/>
          </ac:picMkLst>
        </pc:picChg>
      </pc:sldChg>
      <pc:sldChg chg="addSp delSp modSp add mod">
        <pc:chgData name="Daniel Kim Vidal" userId="d7b753fd-4bf4-49a6-b16f-c5d4cf1b44f3" providerId="ADAL" clId="{307EB51C-6E5B-4D3C-B1F0-FA0DF8A9B5EC}" dt="2021-05-13T19:59:51.938" v="2196" actId="1076"/>
        <pc:sldMkLst>
          <pc:docMk/>
          <pc:sldMk cId="872769155" sldId="700"/>
        </pc:sldMkLst>
        <pc:spChg chg="del">
          <ac:chgData name="Daniel Kim Vidal" userId="d7b753fd-4bf4-49a6-b16f-c5d4cf1b44f3" providerId="ADAL" clId="{307EB51C-6E5B-4D3C-B1F0-FA0DF8A9B5EC}" dt="2021-05-13T19:59:29.810" v="2190" actId="478"/>
          <ac:spMkLst>
            <pc:docMk/>
            <pc:sldMk cId="872769155" sldId="700"/>
            <ac:spMk id="11" creationId="{C0D89B8A-5E6E-4AFD-BB12-C19ED4826806}"/>
          </ac:spMkLst>
        </pc:spChg>
        <pc:spChg chg="del">
          <ac:chgData name="Daniel Kim Vidal" userId="d7b753fd-4bf4-49a6-b16f-c5d4cf1b44f3" providerId="ADAL" clId="{307EB51C-6E5B-4D3C-B1F0-FA0DF8A9B5EC}" dt="2021-05-13T19:59:46.787" v="2195" actId="478"/>
          <ac:spMkLst>
            <pc:docMk/>
            <pc:sldMk cId="872769155" sldId="700"/>
            <ac:spMk id="24" creationId="{D80510A1-53D3-4517-8A4C-7035C9DF1D62}"/>
          </ac:spMkLst>
        </pc:spChg>
        <pc:spChg chg="add mod">
          <ac:chgData name="Daniel Kim Vidal" userId="d7b753fd-4bf4-49a6-b16f-c5d4cf1b44f3" providerId="ADAL" clId="{307EB51C-6E5B-4D3C-B1F0-FA0DF8A9B5EC}" dt="2021-05-13T19:59:51.938" v="2196" actId="1076"/>
          <ac:spMkLst>
            <pc:docMk/>
            <pc:sldMk cId="872769155" sldId="700"/>
            <ac:spMk id="33" creationId="{1185F43D-071A-480C-9D48-7872EBA50175}"/>
          </ac:spMkLst>
        </pc:spChg>
        <pc:grpChg chg="del">
          <ac:chgData name="Daniel Kim Vidal" userId="d7b753fd-4bf4-49a6-b16f-c5d4cf1b44f3" providerId="ADAL" clId="{307EB51C-6E5B-4D3C-B1F0-FA0DF8A9B5EC}" dt="2021-05-13T19:59:46.787" v="2195" actId="478"/>
          <ac:grpSpMkLst>
            <pc:docMk/>
            <pc:sldMk cId="872769155" sldId="700"/>
            <ac:grpSpMk id="25" creationId="{3A534B26-CB29-46E1-BBE1-A287A5B7EEAD}"/>
          </ac:grpSpMkLst>
        </pc:grpChg>
        <pc:picChg chg="add mod">
          <ac:chgData name="Daniel Kim Vidal" userId="d7b753fd-4bf4-49a6-b16f-c5d4cf1b44f3" providerId="ADAL" clId="{307EB51C-6E5B-4D3C-B1F0-FA0DF8A9B5EC}" dt="2021-05-13T19:59:21.822" v="2188"/>
          <ac:picMkLst>
            <pc:docMk/>
            <pc:sldMk cId="872769155" sldId="700"/>
            <ac:picMk id="21" creationId="{C215E044-6698-4AD3-BC70-F35A3FC85BC1}"/>
          </ac:picMkLst>
        </pc:picChg>
        <pc:picChg chg="del">
          <ac:chgData name="Daniel Kim Vidal" userId="d7b753fd-4bf4-49a6-b16f-c5d4cf1b44f3" providerId="ADAL" clId="{307EB51C-6E5B-4D3C-B1F0-FA0DF8A9B5EC}" dt="2021-05-13T19:59:18.540" v="2187" actId="478"/>
          <ac:picMkLst>
            <pc:docMk/>
            <pc:sldMk cId="872769155" sldId="700"/>
            <ac:picMk id="22" creationId="{F8F20702-5155-47AE-8CFE-ABC37372DE76}"/>
          </ac:picMkLst>
        </pc:picChg>
        <pc:picChg chg="del">
          <ac:chgData name="Daniel Kim Vidal" userId="d7b753fd-4bf4-49a6-b16f-c5d4cf1b44f3" providerId="ADAL" clId="{307EB51C-6E5B-4D3C-B1F0-FA0DF8A9B5EC}" dt="2021-05-13T19:59:46.787" v="2195" actId="478"/>
          <ac:picMkLst>
            <pc:docMk/>
            <pc:sldMk cId="872769155" sldId="700"/>
            <ac:picMk id="23" creationId="{9C76667D-8581-47F1-B39A-BA2ED7E9E83C}"/>
          </ac:picMkLst>
        </pc:picChg>
        <pc:picChg chg="del">
          <ac:chgData name="Daniel Kim Vidal" userId="d7b753fd-4bf4-49a6-b16f-c5d4cf1b44f3" providerId="ADAL" clId="{307EB51C-6E5B-4D3C-B1F0-FA0DF8A9B5EC}" dt="2021-05-13T19:59:36.866" v="2193" actId="478"/>
          <ac:picMkLst>
            <pc:docMk/>
            <pc:sldMk cId="872769155" sldId="700"/>
            <ac:picMk id="5122" creationId="{EBB7BB49-350C-4EC5-83F2-A239D2A042BF}"/>
          </ac:picMkLst>
        </pc:picChg>
      </pc:sldChg>
      <pc:sldChg chg="addSp delSp modSp add mod">
        <pc:chgData name="Daniel Kim Vidal" userId="d7b753fd-4bf4-49a6-b16f-c5d4cf1b44f3" providerId="ADAL" clId="{307EB51C-6E5B-4D3C-B1F0-FA0DF8A9B5EC}" dt="2021-05-13T20:05:01.027" v="2418" actId="1076"/>
        <pc:sldMkLst>
          <pc:docMk/>
          <pc:sldMk cId="1512569485" sldId="701"/>
        </pc:sldMkLst>
        <pc:spChg chg="add del mod">
          <ac:chgData name="Daniel Kim Vidal" userId="d7b753fd-4bf4-49a6-b16f-c5d4cf1b44f3" providerId="ADAL" clId="{307EB51C-6E5B-4D3C-B1F0-FA0DF8A9B5EC}" dt="2021-05-13T20:04:01.354" v="2400" actId="478"/>
          <ac:spMkLst>
            <pc:docMk/>
            <pc:sldMk cId="1512569485" sldId="701"/>
            <ac:spMk id="9" creationId="{D7EB3031-B531-4A75-8B34-4FC0689F256C}"/>
          </ac:spMkLst>
        </pc:spChg>
        <pc:spChg chg="add mod">
          <ac:chgData name="Daniel Kim Vidal" userId="d7b753fd-4bf4-49a6-b16f-c5d4cf1b44f3" providerId="ADAL" clId="{307EB51C-6E5B-4D3C-B1F0-FA0DF8A9B5EC}" dt="2021-05-13T20:05:01.027" v="2418" actId="1076"/>
          <ac:spMkLst>
            <pc:docMk/>
            <pc:sldMk cId="1512569485" sldId="701"/>
            <ac:spMk id="10" creationId="{108AB802-6F5A-41F1-9CA9-82290C953ECD}"/>
          </ac:spMkLst>
        </pc:spChg>
        <pc:spChg chg="mod">
          <ac:chgData name="Daniel Kim Vidal" userId="d7b753fd-4bf4-49a6-b16f-c5d4cf1b44f3" providerId="ADAL" clId="{307EB51C-6E5B-4D3C-B1F0-FA0DF8A9B5EC}" dt="2021-05-13T20:03:20.043" v="2375" actId="1076"/>
          <ac:spMkLst>
            <pc:docMk/>
            <pc:sldMk cId="1512569485" sldId="701"/>
            <ac:spMk id="11" creationId="{5CC42596-D28A-4289-A99B-A8B5C00431E7}"/>
          </ac:spMkLst>
        </pc:spChg>
        <pc:spChg chg="add mod">
          <ac:chgData name="Daniel Kim Vidal" userId="d7b753fd-4bf4-49a6-b16f-c5d4cf1b44f3" providerId="ADAL" clId="{307EB51C-6E5B-4D3C-B1F0-FA0DF8A9B5EC}" dt="2021-05-13T20:04:43.923" v="2413" actId="1076"/>
          <ac:spMkLst>
            <pc:docMk/>
            <pc:sldMk cId="1512569485" sldId="701"/>
            <ac:spMk id="12" creationId="{4B61CCD5-3047-4E0D-BFE9-0B016F624D9E}"/>
          </ac:spMkLst>
        </pc:spChg>
        <pc:spChg chg="add mod">
          <ac:chgData name="Daniel Kim Vidal" userId="d7b753fd-4bf4-49a6-b16f-c5d4cf1b44f3" providerId="ADAL" clId="{307EB51C-6E5B-4D3C-B1F0-FA0DF8A9B5EC}" dt="2021-05-13T20:04:48.931" v="2414" actId="1076"/>
          <ac:spMkLst>
            <pc:docMk/>
            <pc:sldMk cId="1512569485" sldId="701"/>
            <ac:spMk id="13" creationId="{55A7F23D-06F1-46BA-9D65-FD80EC26B50F}"/>
          </ac:spMkLst>
        </pc:spChg>
        <pc:picChg chg="del">
          <ac:chgData name="Daniel Kim Vidal" userId="d7b753fd-4bf4-49a6-b16f-c5d4cf1b44f3" providerId="ADAL" clId="{307EB51C-6E5B-4D3C-B1F0-FA0DF8A9B5EC}" dt="2021-05-13T20:03:11.735" v="2360" actId="478"/>
          <ac:picMkLst>
            <pc:docMk/>
            <pc:sldMk cId="1512569485" sldId="701"/>
            <ac:picMk id="4" creationId="{BCBDED1C-FD77-4D95-83F3-DB2A675C237B}"/>
          </ac:picMkLst>
        </pc:picChg>
        <pc:picChg chg="del">
          <ac:chgData name="Daniel Kim Vidal" userId="d7b753fd-4bf4-49a6-b16f-c5d4cf1b44f3" providerId="ADAL" clId="{307EB51C-6E5B-4D3C-B1F0-FA0DF8A9B5EC}" dt="2021-05-13T20:03:11.269" v="2359" actId="478"/>
          <ac:picMkLst>
            <pc:docMk/>
            <pc:sldMk cId="1512569485" sldId="701"/>
            <ac:picMk id="6" creationId="{69567101-F7E5-4B11-B405-22C9727ECDD8}"/>
          </ac:picMkLst>
        </pc:picChg>
        <pc:picChg chg="del">
          <ac:chgData name="Daniel Kim Vidal" userId="d7b753fd-4bf4-49a6-b16f-c5d4cf1b44f3" providerId="ADAL" clId="{307EB51C-6E5B-4D3C-B1F0-FA0DF8A9B5EC}" dt="2021-05-13T20:03:10.652" v="2358" actId="478"/>
          <ac:picMkLst>
            <pc:docMk/>
            <pc:sldMk cId="1512569485" sldId="701"/>
            <ac:picMk id="8" creationId="{CAF5E7E2-A0DD-4655-8A61-11264E332EE3}"/>
          </ac:picMkLst>
        </pc:picChg>
      </pc:sldChg>
      <pc:sldMasterChg chg="delSldLayout">
        <pc:chgData name="Daniel Kim Vidal" userId="d7b753fd-4bf4-49a6-b16f-c5d4cf1b44f3" providerId="ADAL" clId="{307EB51C-6E5B-4D3C-B1F0-FA0DF8A9B5EC}" dt="2021-05-13T19:03:03.932" v="1078" actId="47"/>
        <pc:sldMasterMkLst>
          <pc:docMk/>
          <pc:sldMasterMk cId="0" sldId="2147483648"/>
        </pc:sldMasterMkLst>
        <pc:sldLayoutChg chg="del">
          <pc:chgData name="Daniel Kim Vidal" userId="d7b753fd-4bf4-49a6-b16f-c5d4cf1b44f3" providerId="ADAL" clId="{307EB51C-6E5B-4D3C-B1F0-FA0DF8A9B5EC}" dt="2021-05-13T19:03:03.932" v="1078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"/>
      </a:defRPr>
    </a:lvl1pPr>
    <a:lvl2pPr indent="228600" latinLnBrk="0">
      <a:defRPr sz="1200">
        <a:latin typeface="+mj-lt"/>
        <a:ea typeface="+mj-ea"/>
        <a:cs typeface="+mj-cs"/>
        <a:sym typeface="Lato"/>
      </a:defRPr>
    </a:lvl2pPr>
    <a:lvl3pPr indent="457200" latinLnBrk="0">
      <a:defRPr sz="1200">
        <a:latin typeface="+mj-lt"/>
        <a:ea typeface="+mj-ea"/>
        <a:cs typeface="+mj-cs"/>
        <a:sym typeface="Lato"/>
      </a:defRPr>
    </a:lvl3pPr>
    <a:lvl4pPr indent="685800" latinLnBrk="0">
      <a:defRPr sz="1200">
        <a:latin typeface="+mj-lt"/>
        <a:ea typeface="+mj-ea"/>
        <a:cs typeface="+mj-cs"/>
        <a:sym typeface="Lato"/>
      </a:defRPr>
    </a:lvl4pPr>
    <a:lvl5pPr indent="914400" latinLnBrk="0">
      <a:defRPr sz="1200">
        <a:latin typeface="+mj-lt"/>
        <a:ea typeface="+mj-ea"/>
        <a:cs typeface="+mj-cs"/>
        <a:sym typeface="Lato"/>
      </a:defRPr>
    </a:lvl5pPr>
    <a:lvl6pPr indent="1143000" latinLnBrk="0">
      <a:defRPr sz="1200">
        <a:latin typeface="+mj-lt"/>
        <a:ea typeface="+mj-ea"/>
        <a:cs typeface="+mj-cs"/>
        <a:sym typeface="Lato"/>
      </a:defRPr>
    </a:lvl6pPr>
    <a:lvl7pPr indent="1371600" latinLnBrk="0">
      <a:defRPr sz="1200">
        <a:latin typeface="+mj-lt"/>
        <a:ea typeface="+mj-ea"/>
        <a:cs typeface="+mj-cs"/>
        <a:sym typeface="Lato"/>
      </a:defRPr>
    </a:lvl7pPr>
    <a:lvl8pPr indent="1600200" latinLnBrk="0">
      <a:defRPr sz="1200">
        <a:latin typeface="+mj-lt"/>
        <a:ea typeface="+mj-ea"/>
        <a:cs typeface="+mj-cs"/>
        <a:sym typeface="Lato"/>
      </a:defRPr>
    </a:lvl8pPr>
    <a:lvl9pPr indent="1828800" latinLnBrk="0">
      <a:defRPr sz="1200">
        <a:latin typeface="+mj-lt"/>
        <a:ea typeface="+mj-ea"/>
        <a:cs typeface="+mj-cs"/>
        <a:sym typeface="Lato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9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10" name="Picture Placeholder 6"/>
          <p:cNvSpPr>
            <a:spLocks noGrp="1"/>
          </p:cNvSpPr>
          <p:nvPr>
            <p:ph type="pic" idx="21"/>
          </p:nvPr>
        </p:nvSpPr>
        <p:spPr>
          <a:xfrm>
            <a:off x="4895929" y="1451147"/>
            <a:ext cx="6857920" cy="540803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3"/>
          <p:cNvSpPr/>
          <p:nvPr/>
        </p:nvSpPr>
        <p:spPr>
          <a:xfrm rot="20078822">
            <a:off x="79322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Rectangle: Rounded Corners 4"/>
          <p:cNvSpPr/>
          <p:nvPr/>
        </p:nvSpPr>
        <p:spPr>
          <a:xfrm rot="20078822">
            <a:off x="141235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: Rounded Corners 5"/>
          <p:cNvSpPr/>
          <p:nvPr/>
        </p:nvSpPr>
        <p:spPr>
          <a:xfrm rot="20078822">
            <a:off x="222854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: Rounded Corners 6"/>
          <p:cNvSpPr/>
          <p:nvPr/>
        </p:nvSpPr>
        <p:spPr>
          <a:xfrm rot="20078822">
            <a:off x="284766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: Rounded Corners 8"/>
          <p:cNvSpPr/>
          <p:nvPr/>
        </p:nvSpPr>
        <p:spPr>
          <a:xfrm rot="20078822" flipH="1" flipV="1">
            <a:off x="4510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tangle: Rounded Corners 9"/>
          <p:cNvSpPr/>
          <p:nvPr/>
        </p:nvSpPr>
        <p:spPr>
          <a:xfrm rot="20078822" flipH="1" flipV="1">
            <a:off x="389178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Rectangle: Rounded Corners 10"/>
          <p:cNvSpPr/>
          <p:nvPr/>
        </p:nvSpPr>
        <p:spPr>
          <a:xfrm rot="20078822" flipH="1" flipV="1">
            <a:off x="3062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Rectangle: Rounded Corners 11"/>
          <p:cNvSpPr/>
          <p:nvPr/>
        </p:nvSpPr>
        <p:spPr>
          <a:xfrm rot="20078822" flipH="1" flipV="1">
            <a:off x="244376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2"/>
          <p:cNvSpPr txBox="1"/>
          <p:nvPr/>
        </p:nvSpPr>
        <p:spPr>
          <a:xfrm>
            <a:off x="1844959" y="2882696"/>
            <a:ext cx="4112662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Gitflow</a:t>
            </a:r>
            <a:endParaRPr lang="pt-BR" dirty="0"/>
          </a:p>
          <a:p>
            <a:endParaRPr dirty="0">
              <a:ln>
                <a:solidFill>
                  <a:schemeClr val="tx1"/>
                </a:solidFill>
              </a:ln>
              <a:solidFill>
                <a:srgbClr val="9AAE02"/>
              </a:solidFill>
            </a:endParaRPr>
          </a:p>
        </p:txBody>
      </p:sp>
      <p:sp>
        <p:nvSpPr>
          <p:cNvPr id="159" name="TextBox 13"/>
          <p:cNvSpPr txBox="1"/>
          <p:nvPr/>
        </p:nvSpPr>
        <p:spPr>
          <a:xfrm>
            <a:off x="1890203" y="3636750"/>
            <a:ext cx="203196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Introdução – 05/2021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0" name="Freeform: Shape 26"/>
          <p:cNvSpPr/>
          <p:nvPr/>
        </p:nvSpPr>
        <p:spPr>
          <a:xfrm rot="20078822">
            <a:off x="7395864" y="-1652694"/>
            <a:ext cx="5803563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8AC90E-0AF4-4D70-9A9D-05EED63F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" y="0"/>
            <a:ext cx="25527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B1A1767-54EE-46E2-81E2-1E9EC4B59F4E}"/>
              </a:ext>
            </a:extLst>
          </p:cNvPr>
          <p:cNvSpPr txBox="1"/>
          <p:nvPr/>
        </p:nvSpPr>
        <p:spPr>
          <a:xfrm>
            <a:off x="1486931" y="723094"/>
            <a:ext cx="248240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Commits</a:t>
            </a:r>
            <a:endParaRPr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AA7DA0F-7951-42CA-A9FE-2161242CAA36}"/>
              </a:ext>
            </a:extLst>
          </p:cNvPr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talvez seja um dos termos mais utilizados quando falamos de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. Que não é nada mais e nada menos que a confirmação das alterações realizadas. Quando estes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são realizados é como se tirássemos uma foto daquela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naquele momento, a partir de então é possível voltar naquela foto e fazer alterações a partir dela sempre que necessário.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A550BE57-19CB-4937-A5C1-F950284C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35" y="3619228"/>
            <a:ext cx="6305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12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3BFE70A2-B54D-4FCE-8BC3-88D0E333FE0B}"/>
              </a:ext>
            </a:extLst>
          </p:cNvPr>
          <p:cNvSpPr txBox="1"/>
          <p:nvPr/>
        </p:nvSpPr>
        <p:spPr>
          <a:xfrm>
            <a:off x="1486931" y="723094"/>
            <a:ext cx="31059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A912E03-1D19-4F87-959E-A41A22AA9848}"/>
              </a:ext>
            </a:extLst>
          </p:cNvPr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600" dirty="0" err="1">
                <a:solidFill>
                  <a:schemeClr val="bg1"/>
                </a:solidFill>
              </a:rPr>
              <a:t>Pull</a:t>
            </a:r>
            <a:r>
              <a:rPr lang="pt-BR" sz="1600" dirty="0">
                <a:solidFill>
                  <a:schemeClr val="bg1"/>
                </a:solidFill>
              </a:rPr>
              <a:t>: é quando você solicita as informações do servidor, funciona de forma prática como o ato de puxar as informações sobre as alterações do projeto para seu ambiente local. 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 err="1">
                <a:solidFill>
                  <a:schemeClr val="bg1"/>
                </a:solidFill>
              </a:rPr>
              <a:t>Push</a:t>
            </a:r>
            <a:r>
              <a:rPr lang="pt-BR" sz="1600" dirty="0">
                <a:solidFill>
                  <a:schemeClr val="bg1"/>
                </a:solidFill>
              </a:rPr>
              <a:t>: é quando você envia suas informações de alteração para o servidor, funcionando de forma prática como o ato de empurrar suas informações para nuvem a fim de que ela seja disponibilizada para outros colaboradores.</a:t>
            </a:r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482287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FE6C87A3-D14E-48FE-AD77-A9F96112FA3C}"/>
              </a:ext>
            </a:extLst>
          </p:cNvPr>
          <p:cNvSpPr txBox="1"/>
          <p:nvPr/>
        </p:nvSpPr>
        <p:spPr>
          <a:xfrm>
            <a:off x="1486931" y="723094"/>
            <a:ext cx="19950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Merges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D579B32-A9A5-4946-9478-D47FC6D3334D}"/>
              </a:ext>
            </a:extLst>
          </p:cNvPr>
          <p:cNvSpPr txBox="1"/>
          <p:nvPr/>
        </p:nvSpPr>
        <p:spPr>
          <a:xfrm>
            <a:off x="1486931" y="1554091"/>
            <a:ext cx="9579182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Quando precisamos adicionar nossas alterações em uma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 integração, desenvolvimento ou qualquer que seja 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, necessitamos realizar um merge, que é explicitamente a junção dos códigos.</a:t>
            </a:r>
          </a:p>
        </p:txBody>
      </p:sp>
      <p:pic>
        <p:nvPicPr>
          <p:cNvPr id="5" name="Imagem 4" descr="Areia da praia&#10;&#10;Descrição gerada automaticamente">
            <a:extLst>
              <a:ext uri="{FF2B5EF4-FFF2-40B4-BE49-F238E27FC236}">
                <a16:creationId xmlns:a16="http://schemas.microsoft.com/office/drawing/2014/main" id="{47F6FF73-5B09-4DBC-B433-B9E9BAFA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24956"/>
            <a:ext cx="6096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45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3380DD9B-B4F9-470B-95D6-21B45138D801}"/>
              </a:ext>
            </a:extLst>
          </p:cNvPr>
          <p:cNvSpPr txBox="1"/>
          <p:nvPr/>
        </p:nvSpPr>
        <p:spPr>
          <a:xfrm>
            <a:off x="1486931" y="723094"/>
            <a:ext cx="269400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Workflow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5B66C02-C83D-44FF-8489-708165D11B1C}"/>
              </a:ext>
            </a:extLst>
          </p:cNvPr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Workflow nada mais é do que uma padronização de boas práticas e regras para que todos caminhem em seu desenvolvimento seguindo um fluxo que ajude a garantir qualidade. Não existe regra universal para quando um novo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deve ser criado, quando o desenvolvedor deve realizar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ou até mesmo realizar um merge, tudo isso é definido em conjunto pela equipe de desenvolvimento, esse conjunto de regras é chamado de workflow. Então é muito importante procurar entender o workflow da equipe em que se vai trabalhar, só assim o desenvolvedor saberá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ele deve trabalhar,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ele vai fazer merge de suas alterações e quando ele deve fazer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e merges.</a:t>
            </a:r>
          </a:p>
        </p:txBody>
      </p:sp>
    </p:spTree>
    <p:extLst>
      <p:ext uri="{BB962C8B-B14F-4D97-AF65-F5344CB8AC3E}">
        <p14:creationId xmlns:p14="http://schemas.microsoft.com/office/powerpoint/2010/main" val="27998203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94314D8D-F9EB-41E0-9EB5-001CA20184E9}"/>
              </a:ext>
            </a:extLst>
          </p:cNvPr>
          <p:cNvSpPr txBox="1"/>
          <p:nvPr/>
        </p:nvSpPr>
        <p:spPr>
          <a:xfrm>
            <a:off x="1486931" y="723094"/>
            <a:ext cx="254813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gitignore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8FAFCE1-DB2C-4510-BDA5-107333B6572E}"/>
              </a:ext>
            </a:extLst>
          </p:cNvPr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O </a:t>
            </a:r>
            <a:r>
              <a:rPr lang="pt-BR" sz="1600" dirty="0" err="1">
                <a:solidFill>
                  <a:schemeClr val="bg1"/>
                </a:solidFill>
              </a:rPr>
              <a:t>gitignore</a:t>
            </a:r>
            <a:r>
              <a:rPr lang="pt-BR" sz="1600" dirty="0">
                <a:solidFill>
                  <a:schemeClr val="bg1"/>
                </a:solidFill>
              </a:rPr>
              <a:t> é um arquivo 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que consiste em impedir que um tipo de arquivo especifico do seu projeto seja traqueado, por exemplo temos a pasta node modules do angular, que por padrão não é traqueada quando vamos realizar o compartilhamento do nosso projeto, afinal o gerenciamento destes pacotes é feito pelo </a:t>
            </a:r>
            <a:r>
              <a:rPr lang="pt-BR" sz="1600" dirty="0" err="1">
                <a:solidFill>
                  <a:schemeClr val="bg1"/>
                </a:solidFill>
              </a:rPr>
              <a:t>npm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847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01B50A21-92DF-44DF-93C7-785F184A3EEA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B676DF-45AE-470F-8D50-33DF8A7C249E}"/>
              </a:ext>
            </a:extLst>
          </p:cNvPr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mkdir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git_wrkshp</a:t>
            </a:r>
            <a:r>
              <a:rPr lang="pt-BR" sz="1600" dirty="0">
                <a:solidFill>
                  <a:schemeClr val="bg1"/>
                </a:solidFill>
              </a:rPr>
              <a:t>                  //criando diretório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cd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git_wrkshp</a:t>
            </a:r>
            <a:r>
              <a:rPr lang="pt-BR" sz="1600" dirty="0">
                <a:solidFill>
                  <a:schemeClr val="bg1"/>
                </a:solidFill>
              </a:rPr>
              <a:t>                       //entrando na pasta criada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init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// iniciando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                              //verificando os arquivos 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adicionando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                             //verificando os arquivos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A.txt                        //adicionando arquivo A.txt a “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área”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–m “adicionando arquivo A.txt”       //cria uma “snapshot”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                           //verificando os arquivos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EFEBF5AE-BD94-45D8-8298-0F00272B2BB2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Primeiros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comandos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757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FB73B881-0009-4EE0-9C6D-29C8A7D7E575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48580DE-160A-4B7C-AA09-D9C83CD7C735}"/>
              </a:ext>
            </a:extLst>
          </p:cNvPr>
          <p:cNvSpPr txBox="1"/>
          <p:nvPr/>
        </p:nvSpPr>
        <p:spPr>
          <a:xfrm>
            <a:off x="1486931" y="1983425"/>
            <a:ext cx="9579182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                                  //apresenta os logs de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 --</a:t>
            </a:r>
            <a:r>
              <a:rPr lang="pt-BR" sz="1600" dirty="0" err="1">
                <a:solidFill>
                  <a:schemeClr val="bg1"/>
                </a:solidFill>
              </a:rPr>
              <a:t>author</a:t>
            </a:r>
            <a:r>
              <a:rPr lang="pt-BR" sz="1600" dirty="0">
                <a:solidFill>
                  <a:schemeClr val="bg1"/>
                </a:solidFill>
              </a:rPr>
              <a:t>= “Gui”       //apresenta os logs com o </a:t>
            </a:r>
            <a:r>
              <a:rPr lang="pt-BR" sz="1600" dirty="0" err="1">
                <a:solidFill>
                  <a:schemeClr val="bg1"/>
                </a:solidFill>
              </a:rPr>
              <a:t>author</a:t>
            </a:r>
            <a:r>
              <a:rPr lang="pt-BR" sz="1600" dirty="0">
                <a:solidFill>
                  <a:schemeClr val="bg1"/>
                </a:solidFill>
              </a:rPr>
              <a:t> =“Gui”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shortlog</a:t>
            </a:r>
            <a:r>
              <a:rPr lang="pt-BR" sz="1600" dirty="0">
                <a:solidFill>
                  <a:schemeClr val="bg1"/>
                </a:solidFill>
              </a:rPr>
              <a:t>                         // mostra apenas os nomes dos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agrupados por </a:t>
            </a:r>
            <a:r>
              <a:rPr lang="pt-BR" sz="1600" dirty="0" err="1">
                <a:solidFill>
                  <a:schemeClr val="bg1"/>
                </a:solidFill>
              </a:rPr>
              <a:t>author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shortlog</a:t>
            </a:r>
            <a:r>
              <a:rPr lang="pt-BR" sz="1600" dirty="0">
                <a:solidFill>
                  <a:schemeClr val="bg1"/>
                </a:solidFill>
              </a:rPr>
              <a:t> -</a:t>
            </a:r>
            <a:r>
              <a:rPr lang="pt-BR" sz="1600" dirty="0" err="1">
                <a:solidFill>
                  <a:schemeClr val="bg1"/>
                </a:solidFill>
              </a:rPr>
              <a:t>sn</a:t>
            </a:r>
            <a:r>
              <a:rPr lang="pt-BR" sz="1600" dirty="0">
                <a:solidFill>
                  <a:schemeClr val="bg1"/>
                </a:solidFill>
              </a:rPr>
              <a:t>                   //verificando os arquivos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--</a:t>
            </a:r>
            <a:r>
              <a:rPr lang="pt-BR" sz="1600" dirty="0" err="1">
                <a:solidFill>
                  <a:schemeClr val="bg1"/>
                </a:solidFill>
              </a:rPr>
              <a:t>graph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show [</a:t>
            </a:r>
            <a:r>
              <a:rPr lang="pt-BR" sz="1600" dirty="0" err="1">
                <a:solidFill>
                  <a:schemeClr val="bg1"/>
                </a:solidFill>
              </a:rPr>
              <a:t>hash_do_commit</a:t>
            </a:r>
            <a:r>
              <a:rPr lang="pt-BR" sz="1600" dirty="0">
                <a:solidFill>
                  <a:schemeClr val="bg1"/>
                </a:solidFill>
              </a:rPr>
              <a:t>]  //apresenta as alterações do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17B5AB7D-B142-4C37-8AB6-EC8502B211DB}"/>
              </a:ext>
            </a:extLst>
          </p:cNvPr>
          <p:cNvSpPr txBox="1"/>
          <p:nvPr/>
        </p:nvSpPr>
        <p:spPr>
          <a:xfrm>
            <a:off x="1486931" y="1603343"/>
            <a:ext cx="4129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logs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18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98909E9B-822F-4842-8D7D-33313B6E3500}"/>
              </a:ext>
            </a:extLst>
          </p:cNvPr>
          <p:cNvSpPr txBox="1"/>
          <p:nvPr/>
        </p:nvSpPr>
        <p:spPr>
          <a:xfrm>
            <a:off x="1486931" y="610987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A1A399E-C978-484E-A4FD-BE3C772EAA17}"/>
              </a:ext>
            </a:extLst>
          </p:cNvPr>
          <p:cNvSpPr txBox="1"/>
          <p:nvPr/>
        </p:nvSpPr>
        <p:spPr>
          <a:xfrm>
            <a:off x="1486931" y="1905185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editando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//apresenta as alterações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--</a:t>
            </a:r>
            <a:r>
              <a:rPr lang="pt-BR" sz="1600" dirty="0" err="1">
                <a:solidFill>
                  <a:schemeClr val="bg1"/>
                </a:solidFill>
              </a:rPr>
              <a:t>name-only</a:t>
            </a:r>
            <a:r>
              <a:rPr lang="pt-BR" sz="1600" dirty="0">
                <a:solidFill>
                  <a:schemeClr val="bg1"/>
                </a:solidFill>
              </a:rPr>
              <a:t>   // apresenta apenas o nome dos arquivos que foram alterados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06A529A0-5A07-4434-90DD-79DC47C4973A}"/>
              </a:ext>
            </a:extLst>
          </p:cNvPr>
          <p:cNvSpPr txBox="1"/>
          <p:nvPr/>
        </p:nvSpPr>
        <p:spPr>
          <a:xfrm>
            <a:off x="1486931" y="1491236"/>
            <a:ext cx="19662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verificando diferenças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677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B396156-F106-4FA0-8A07-C01357B90759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D08DDC9-C9C5-4A25-9147-B900E7620526}"/>
              </a:ext>
            </a:extLst>
          </p:cNvPr>
          <p:cNvSpPr txBox="1"/>
          <p:nvPr/>
        </p:nvSpPr>
        <p:spPr>
          <a:xfrm>
            <a:off x="1486931" y="2017292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editando A.txt              //adiciona linha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// visualiza diferenças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A.txt        // Desfaz a ultima alteração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		   // sem alterações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6F6FB397-4EB6-4D74-91E6-1AECF9D88BF3}"/>
              </a:ext>
            </a:extLst>
          </p:cNvPr>
          <p:cNvSpPr txBox="1"/>
          <p:nvPr/>
        </p:nvSpPr>
        <p:spPr>
          <a:xfrm>
            <a:off x="1486931" y="1603343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desfazendo </a:t>
            </a:r>
            <a:r>
              <a:rPr lang="pt-BR" dirty="0" err="1">
                <a:solidFill>
                  <a:schemeClr val="bg1"/>
                </a:solidFill>
              </a:rPr>
              <a:t>commits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735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B24BDA55-3514-482E-9983-6399FA9EF8E5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71B2F45-DAA4-457D-8407-77B6CC1ED1B5}"/>
              </a:ext>
            </a:extLst>
          </p:cNvPr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altera arquivo A.txt                      // adiciona linha 3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// visualiza diferenças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.                                      // adiciona todos os arquivos 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			 // verifica os itens modificado					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restore</a:t>
            </a:r>
            <a:r>
              <a:rPr lang="pt-BR" sz="1600" dirty="0">
                <a:solidFill>
                  <a:schemeClr val="bg1"/>
                </a:solidFill>
              </a:rPr>
              <a:t> --</a:t>
            </a:r>
            <a:r>
              <a:rPr lang="pt-BR" sz="1600" dirty="0" err="1">
                <a:solidFill>
                  <a:schemeClr val="bg1"/>
                </a:solidFill>
              </a:rPr>
              <a:t>staged</a:t>
            </a:r>
            <a:r>
              <a:rPr lang="pt-BR" sz="1600" dirty="0">
                <a:solidFill>
                  <a:schemeClr val="bg1"/>
                </a:solidFill>
              </a:rPr>
              <a:t> A.txt          // retira </a:t>
            </a:r>
            <a:r>
              <a:rPr lang="pt-BR" sz="1600" dirty="0" err="1">
                <a:solidFill>
                  <a:schemeClr val="bg1"/>
                </a:solidFill>
              </a:rPr>
              <a:t>allterações</a:t>
            </a:r>
            <a:r>
              <a:rPr lang="pt-BR" sz="1600" dirty="0">
                <a:solidFill>
                  <a:schemeClr val="bg1"/>
                </a:solidFill>
              </a:rPr>
              <a:t> adicionadas 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staus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// verifique que o arquivo A.txt saiu da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// arquivo volta para o status de modificado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A.txt                    // desfaz as alterações do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// As alterações da linha 3 foram desfeitas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1742C0C0-2B5F-4FE0-AC5F-5F9A4272034A}"/>
              </a:ext>
            </a:extLst>
          </p:cNvPr>
          <p:cNvSpPr txBox="1"/>
          <p:nvPr/>
        </p:nvSpPr>
        <p:spPr>
          <a:xfrm>
            <a:off x="1486931" y="1603343"/>
            <a:ext cx="297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desfazendo </a:t>
            </a:r>
            <a:r>
              <a:rPr lang="pt-BR" dirty="0" err="1">
                <a:solidFill>
                  <a:schemeClr val="bg1"/>
                </a:solidFill>
              </a:rPr>
              <a:t>commits</a:t>
            </a:r>
            <a:r>
              <a:rPr lang="pt-BR" dirty="0">
                <a:solidFill>
                  <a:schemeClr val="bg1"/>
                </a:solidFill>
              </a:rPr>
              <a:t> na </a:t>
            </a:r>
            <a:r>
              <a:rPr lang="pt-BR" dirty="0" err="1">
                <a:solidFill>
                  <a:schemeClr val="bg1"/>
                </a:solidFill>
              </a:rPr>
              <a:t>stage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area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545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163" name="homem.jpeg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9908"/>
          <a:stretch/>
        </p:blipFill>
        <p:spPr>
          <a:xfrm>
            <a:off x="943065" y="250918"/>
            <a:ext cx="5369847" cy="635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356" extrusionOk="0">
                <a:moveTo>
                  <a:pt x="3362" y="1"/>
                </a:moveTo>
                <a:cubicBezTo>
                  <a:pt x="3124" y="10"/>
                  <a:pt x="2884" y="59"/>
                  <a:pt x="2655" y="152"/>
                </a:cubicBezTo>
                <a:cubicBezTo>
                  <a:pt x="1739" y="523"/>
                  <a:pt x="1348" y="1459"/>
                  <a:pt x="1782" y="2242"/>
                </a:cubicBezTo>
                <a:lnTo>
                  <a:pt x="3314" y="5007"/>
                </a:lnTo>
                <a:lnTo>
                  <a:pt x="3302" y="4989"/>
                </a:lnTo>
                <a:cubicBezTo>
                  <a:pt x="2789" y="4405"/>
                  <a:pt x="1851" y="4190"/>
                  <a:pt x="1050" y="4515"/>
                </a:cubicBezTo>
                <a:cubicBezTo>
                  <a:pt x="134" y="4886"/>
                  <a:pt x="-257" y="5822"/>
                  <a:pt x="177" y="6605"/>
                </a:cubicBezTo>
                <a:lnTo>
                  <a:pt x="6956" y="18848"/>
                </a:lnTo>
                <a:cubicBezTo>
                  <a:pt x="7390" y="19631"/>
                  <a:pt x="8484" y="19966"/>
                  <a:pt x="9400" y="19594"/>
                </a:cubicBezTo>
                <a:cubicBezTo>
                  <a:pt x="10201" y="19269"/>
                  <a:pt x="10601" y="18511"/>
                  <a:pt x="10397" y="17802"/>
                </a:cubicBezTo>
                <a:lnTo>
                  <a:pt x="10389" y="17782"/>
                </a:lnTo>
                <a:lnTo>
                  <a:pt x="11870" y="20457"/>
                </a:lnTo>
                <a:cubicBezTo>
                  <a:pt x="12304" y="21241"/>
                  <a:pt x="13398" y="21575"/>
                  <a:pt x="14314" y="21204"/>
                </a:cubicBezTo>
                <a:cubicBezTo>
                  <a:pt x="15230" y="20832"/>
                  <a:pt x="15620" y="19897"/>
                  <a:pt x="15186" y="19113"/>
                </a:cubicBezTo>
                <a:cubicBezTo>
                  <a:pt x="11824" y="13041"/>
                  <a:pt x="8462" y="6970"/>
                  <a:pt x="5100" y="898"/>
                </a:cubicBezTo>
                <a:cubicBezTo>
                  <a:pt x="4775" y="311"/>
                  <a:pt x="4077" y="-25"/>
                  <a:pt x="3362" y="1"/>
                </a:cubicBezTo>
                <a:close/>
                <a:moveTo>
                  <a:pt x="7428" y="1"/>
                </a:moveTo>
                <a:cubicBezTo>
                  <a:pt x="7190" y="10"/>
                  <a:pt x="6950" y="59"/>
                  <a:pt x="6721" y="152"/>
                </a:cubicBezTo>
                <a:cubicBezTo>
                  <a:pt x="5805" y="523"/>
                  <a:pt x="5414" y="1459"/>
                  <a:pt x="5848" y="2242"/>
                </a:cubicBezTo>
                <a:lnTo>
                  <a:pt x="15936" y="20457"/>
                </a:lnTo>
                <a:cubicBezTo>
                  <a:pt x="16370" y="21241"/>
                  <a:pt x="17464" y="21575"/>
                  <a:pt x="18380" y="21204"/>
                </a:cubicBezTo>
                <a:cubicBezTo>
                  <a:pt x="19296" y="20832"/>
                  <a:pt x="19686" y="19897"/>
                  <a:pt x="19252" y="19113"/>
                </a:cubicBezTo>
                <a:lnTo>
                  <a:pt x="17627" y="16178"/>
                </a:lnTo>
                <a:lnTo>
                  <a:pt x="17784" y="16401"/>
                </a:lnTo>
                <a:cubicBezTo>
                  <a:pt x="18297" y="16985"/>
                  <a:pt x="19235" y="17200"/>
                  <a:pt x="20036" y="16875"/>
                </a:cubicBezTo>
                <a:cubicBezTo>
                  <a:pt x="20952" y="16504"/>
                  <a:pt x="21343" y="15567"/>
                  <a:pt x="20909" y="14783"/>
                </a:cubicBezTo>
                <a:cubicBezTo>
                  <a:pt x="18649" y="10703"/>
                  <a:pt x="16390" y="6623"/>
                  <a:pt x="14130" y="2542"/>
                </a:cubicBezTo>
                <a:cubicBezTo>
                  <a:pt x="13696" y="1759"/>
                  <a:pt x="12600" y="1424"/>
                  <a:pt x="11685" y="1796"/>
                </a:cubicBezTo>
                <a:cubicBezTo>
                  <a:pt x="10883" y="2121"/>
                  <a:pt x="10484" y="2877"/>
                  <a:pt x="10687" y="3586"/>
                </a:cubicBezTo>
                <a:lnTo>
                  <a:pt x="10790" y="3832"/>
                </a:lnTo>
                <a:lnTo>
                  <a:pt x="9165" y="898"/>
                </a:lnTo>
                <a:cubicBezTo>
                  <a:pt x="8839" y="311"/>
                  <a:pt x="8143" y="-25"/>
                  <a:pt x="7428" y="1"/>
                </a:cubicBezTo>
                <a:close/>
              </a:path>
            </a:pathLst>
          </a:custGeom>
        </p:spPr>
      </p:pic>
      <p:sp>
        <p:nvSpPr>
          <p:cNvPr id="164" name="Rectangle: Rounded Corners 28"/>
          <p:cNvSpPr/>
          <p:nvPr/>
        </p:nvSpPr>
        <p:spPr>
          <a:xfrm rot="20078822">
            <a:off x="5635634" y="3743265"/>
            <a:ext cx="934622" cy="2918848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Rectangle: Rounded Corners 29"/>
          <p:cNvSpPr/>
          <p:nvPr/>
        </p:nvSpPr>
        <p:spPr>
          <a:xfrm rot="20078822">
            <a:off x="1324671" y="1491725"/>
            <a:ext cx="934622" cy="2727272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traight Connector 35"/>
          <p:cNvSpPr/>
          <p:nvPr/>
        </p:nvSpPr>
        <p:spPr>
          <a:xfrm>
            <a:off x="364109" y="1142999"/>
            <a:ext cx="2710504" cy="5715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Straight Connector 39"/>
          <p:cNvSpPr/>
          <p:nvPr/>
        </p:nvSpPr>
        <p:spPr>
          <a:xfrm>
            <a:off x="4150158" y="-1"/>
            <a:ext cx="2710504" cy="5715002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FACB1F69-F790-402D-BD67-1E41102F64B5}"/>
              </a:ext>
            </a:extLst>
          </p:cNvPr>
          <p:cNvSpPr txBox="1"/>
          <p:nvPr/>
        </p:nvSpPr>
        <p:spPr>
          <a:xfrm>
            <a:off x="6219921" y="1136325"/>
            <a:ext cx="38193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Apresentação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8144E18D-CFF0-4C80-9D9B-5824FB46EBAD}"/>
              </a:ext>
            </a:extLst>
          </p:cNvPr>
          <p:cNvSpPr txBox="1"/>
          <p:nvPr/>
        </p:nvSpPr>
        <p:spPr>
          <a:xfrm>
            <a:off x="6281706" y="2393004"/>
            <a:ext cx="5770594" cy="254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Código, café e pão de queijo.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Formado em Ciência da Computação pela Universidade José do Rosário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Poppins"/>
              </a:rPr>
              <a:t>Vellano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 (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Poppins"/>
              </a:rPr>
              <a:t>Unifenas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)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MBA em Big Data e Data Science pela Estácio. 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Tech Lead Time Allan</a:t>
            </a:r>
          </a:p>
          <a:p>
            <a:endParaRPr lang="en-US" sz="1800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7A69B6-34F7-47E9-AA6D-35A070108EB8}"/>
              </a:ext>
            </a:extLst>
          </p:cNvPr>
          <p:cNvSpPr txBox="1"/>
          <p:nvPr/>
        </p:nvSpPr>
        <p:spPr>
          <a:xfrm>
            <a:off x="6219921" y="2082879"/>
            <a:ext cx="609805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Guilherme de Meneses Pereira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8A307E73-37EB-445A-AE58-AB6385A451C1}"/>
              </a:ext>
            </a:extLst>
          </p:cNvPr>
          <p:cNvSpPr txBox="1"/>
          <p:nvPr/>
        </p:nvSpPr>
        <p:spPr>
          <a:xfrm>
            <a:off x="1486930" y="772346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7C9D519-E0DB-469E-ABDA-17AE34B466CA}"/>
              </a:ext>
            </a:extLst>
          </p:cNvPr>
          <p:cNvSpPr txBox="1"/>
          <p:nvPr/>
        </p:nvSpPr>
        <p:spPr>
          <a:xfrm>
            <a:off x="1486930" y="1797158"/>
            <a:ext cx="10349469" cy="447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–b “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”                                   // cria uma nova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 // verifica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estamos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Adiciona texto no </a:t>
            </a:r>
            <a:r>
              <a:rPr lang="pt-BR" sz="1600" dirty="0" err="1">
                <a:solidFill>
                  <a:schemeClr val="bg1"/>
                </a:solidFill>
              </a:rPr>
              <a:t>arquiv</a:t>
            </a:r>
            <a:r>
              <a:rPr lang="pt-BR" sz="1600" dirty="0">
                <a:solidFill>
                  <a:schemeClr val="bg1"/>
                </a:solidFill>
              </a:rPr>
              <a:t> arquivo A.txt    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       // verifica alteração no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a.txt		                                   // adicionando arquivo b.txt na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–m “[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] linhas 3,4,5 no arquivo A.txt”   // faz 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master		                                   // muda para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master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 // verifica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estamos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merge 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	                                   // realiza o merge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-D 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// deleta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criada (-D de delete)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// verifica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estamos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                                                                        // verificamos 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realizado na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"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49C66846-E8AC-42D5-99A5-CD10940570B7}"/>
              </a:ext>
            </a:extLst>
          </p:cNvPr>
          <p:cNvSpPr txBox="1"/>
          <p:nvPr/>
        </p:nvSpPr>
        <p:spPr>
          <a:xfrm>
            <a:off x="1486931" y="1544074"/>
            <a:ext cx="29905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criando </a:t>
            </a:r>
            <a:r>
              <a:rPr lang="pt-BR" dirty="0" err="1">
                <a:solidFill>
                  <a:schemeClr val="bg1"/>
                </a:solidFill>
              </a:rPr>
              <a:t>branchs</a:t>
            </a:r>
            <a:r>
              <a:rPr lang="pt-BR" dirty="0">
                <a:solidFill>
                  <a:schemeClr val="bg1"/>
                </a:solidFill>
              </a:rPr>
              <a:t> e fazendo merges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11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0FC049BD-5447-478A-AA3A-05C056020047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7A9015A-547D-494E-8090-CB4C59122DBA}"/>
              </a:ext>
            </a:extLst>
          </p:cNvPr>
          <p:cNvSpPr txBox="1"/>
          <p:nvPr/>
        </p:nvSpPr>
        <p:spPr>
          <a:xfrm>
            <a:off x="1486930" y="2017292"/>
            <a:ext cx="10349469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clone [</a:t>
            </a:r>
            <a:r>
              <a:rPr lang="pt-BR" sz="1600" dirty="0" err="1">
                <a:solidFill>
                  <a:schemeClr val="bg1"/>
                </a:solidFill>
              </a:rPr>
              <a:t>url</a:t>
            </a:r>
            <a:r>
              <a:rPr lang="pt-BR" sz="1600" dirty="0">
                <a:solidFill>
                  <a:schemeClr val="bg1"/>
                </a:solidFill>
              </a:rPr>
              <a:t>]                             //clona um repositório remoto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pull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//pega as ultimas atualizações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push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// realiza o envio das informações </a:t>
            </a:r>
            <a:r>
              <a:rPr lang="pt-BR" sz="1600" dirty="0" err="1">
                <a:solidFill>
                  <a:schemeClr val="bg1"/>
                </a:solidFill>
              </a:rPr>
              <a:t>comitadas</a:t>
            </a:r>
            <a:r>
              <a:rPr lang="pt-BR" sz="1600" dirty="0">
                <a:solidFill>
                  <a:schemeClr val="bg1"/>
                </a:solidFill>
              </a:rPr>
              <a:t> para o repositório remoto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F010A637-22D0-4900-A850-4D4654C6FEAB}"/>
              </a:ext>
            </a:extLst>
          </p:cNvPr>
          <p:cNvSpPr txBox="1"/>
          <p:nvPr/>
        </p:nvSpPr>
        <p:spPr>
          <a:xfrm>
            <a:off x="1486931" y="1603343"/>
            <a:ext cx="16408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clone, </a:t>
            </a:r>
            <a:r>
              <a:rPr lang="pt-BR" dirty="0" err="1">
                <a:solidFill>
                  <a:schemeClr val="bg1"/>
                </a:solidFill>
              </a:rPr>
              <a:t>pull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push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304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1205B2A2-3717-40DB-AA50-C85F9BB8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409700"/>
            <a:ext cx="6086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0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6B947FCD-3980-4F5C-84B2-4E8FB8C46A75}"/>
              </a:ext>
            </a:extLst>
          </p:cNvPr>
          <p:cNvSpPr txBox="1"/>
          <p:nvPr/>
        </p:nvSpPr>
        <p:spPr>
          <a:xfrm>
            <a:off x="1486931" y="723094"/>
            <a:ext cx="505683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Fluxo de Trabalho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2F2344-AE68-490E-9362-5138B4FA6C25}"/>
              </a:ext>
            </a:extLst>
          </p:cNvPr>
          <p:cNvSpPr txBox="1"/>
          <p:nvPr/>
        </p:nvSpPr>
        <p:spPr>
          <a:xfrm>
            <a:off x="1486931" y="2017292"/>
            <a:ext cx="9219170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inicialmente é uma ferramenta que introduz aos usuários do </a:t>
            </a:r>
            <a:r>
              <a:rPr lang="pt-BR" sz="1600" dirty="0" err="1"/>
              <a:t>Git</a:t>
            </a:r>
            <a:r>
              <a:rPr lang="pt-BR" sz="1600" dirty="0"/>
              <a:t> um fluxo de trabalho que  auxilia a criação de fluxos </a:t>
            </a:r>
            <a:r>
              <a:rPr lang="pt-BR" sz="1600" dirty="0">
                <a:solidFill>
                  <a:schemeClr val="bg1"/>
                </a:solidFill>
              </a:rPr>
              <a:t>que</a:t>
            </a:r>
            <a:r>
              <a:rPr lang="pt-BR" sz="1600" dirty="0"/>
              <a:t> otimizem o processo de publicações com </a:t>
            </a:r>
            <a:r>
              <a:rPr lang="pt-BR" sz="1600" dirty="0" err="1"/>
              <a:t>branchs</a:t>
            </a:r>
            <a:r>
              <a:rPr lang="pt-BR" sz="1600" dirty="0"/>
              <a:t> apartadas de release, desenvolvimento,  </a:t>
            </a:r>
            <a:r>
              <a:rPr lang="pt-BR" sz="1600" dirty="0" err="1"/>
              <a:t>features</a:t>
            </a:r>
            <a:r>
              <a:rPr lang="pt-BR" sz="1600" dirty="0"/>
              <a:t> e </a:t>
            </a:r>
            <a:r>
              <a:rPr lang="pt-BR" sz="1600" dirty="0" err="1"/>
              <a:t>hotfix</a:t>
            </a:r>
            <a:r>
              <a:rPr lang="pt-B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91572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79B1A6A-382A-470C-AE58-C08DA4C037A3}"/>
              </a:ext>
            </a:extLst>
          </p:cNvPr>
          <p:cNvSpPr txBox="1"/>
          <p:nvPr/>
        </p:nvSpPr>
        <p:spPr>
          <a:xfrm>
            <a:off x="1486931" y="710568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F4CC361E-BF13-4D8D-9C60-0221F5CD76CD}"/>
              </a:ext>
            </a:extLst>
          </p:cNvPr>
          <p:cNvSpPr txBox="1"/>
          <p:nvPr/>
        </p:nvSpPr>
        <p:spPr>
          <a:xfrm>
            <a:off x="1486931" y="1590817"/>
            <a:ext cx="1575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Fluxo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de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trabalho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ACD9C336-C48C-4C8C-BC56-2D5BC8E3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69" y="1898594"/>
            <a:ext cx="8416862" cy="44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2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E13950BA-AF0F-4BEF-9BE8-16FB07660C81}"/>
              </a:ext>
            </a:extLst>
          </p:cNvPr>
          <p:cNvSpPr txBox="1"/>
          <p:nvPr/>
        </p:nvSpPr>
        <p:spPr>
          <a:xfrm>
            <a:off x="1486931" y="723094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B652F6C-01E2-4027-91FB-6F899E583DB1}"/>
              </a:ext>
            </a:extLst>
          </p:cNvPr>
          <p:cNvSpPr txBox="1"/>
          <p:nvPr/>
        </p:nvSpPr>
        <p:spPr>
          <a:xfrm>
            <a:off x="1486930" y="2017292"/>
            <a:ext cx="10349469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init</a:t>
            </a:r>
            <a:r>
              <a:rPr lang="pt-BR" sz="1600" dirty="0">
                <a:solidFill>
                  <a:schemeClr val="bg1"/>
                </a:solidFill>
              </a:rPr>
              <a:t>                            //inicia um repositório utilizando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(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init</a:t>
            </a:r>
            <a:r>
              <a:rPr lang="pt-BR" sz="1600" dirty="0">
                <a:solidFill>
                  <a:schemeClr val="bg1"/>
                </a:solidFill>
              </a:rPr>
              <a:t> –d gera tudo sem confirmação)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// verifica sua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feature</a:t>
            </a:r>
            <a:r>
              <a:rPr lang="pt-BR" sz="1600" dirty="0">
                <a:solidFill>
                  <a:schemeClr val="bg1"/>
                </a:solidFill>
              </a:rPr>
              <a:t> start </a:t>
            </a:r>
            <a:r>
              <a:rPr lang="pt-BR" sz="1600" dirty="0" err="1">
                <a:solidFill>
                  <a:schemeClr val="bg1"/>
                </a:solidFill>
              </a:rPr>
              <a:t>tela_cadastro</a:t>
            </a:r>
            <a:r>
              <a:rPr lang="pt-BR" sz="1600" dirty="0">
                <a:solidFill>
                  <a:schemeClr val="bg1"/>
                </a:solidFill>
              </a:rPr>
              <a:t>    // cria uma nova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do tipo </a:t>
            </a:r>
            <a:r>
              <a:rPr lang="pt-BR" sz="1600" dirty="0" err="1">
                <a:solidFill>
                  <a:schemeClr val="bg1"/>
                </a:solidFill>
              </a:rPr>
              <a:t>feature</a:t>
            </a:r>
            <a:r>
              <a:rPr lang="pt-BR" sz="1600" dirty="0">
                <a:solidFill>
                  <a:schemeClr val="bg1"/>
                </a:solidFill>
              </a:rPr>
              <a:t> para a criação da tela de cadastro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// verifica sua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adiciona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A.txt                                       //adicionando arquivo A.txt 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-m "[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] A.txt"              // realiza 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feature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finish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tela_cadastro</a:t>
            </a:r>
            <a:r>
              <a:rPr lang="pt-BR" sz="1600" dirty="0">
                <a:solidFill>
                  <a:schemeClr val="bg1"/>
                </a:solidFill>
              </a:rPr>
              <a:t>      // finaliza a </a:t>
            </a:r>
            <a:r>
              <a:rPr lang="pt-BR" sz="1600" dirty="0" err="1">
                <a:solidFill>
                  <a:schemeClr val="bg1"/>
                </a:solidFill>
              </a:rPr>
              <a:t>tela_cadastro</a:t>
            </a:r>
            <a:r>
              <a:rPr lang="pt-BR" sz="1600" dirty="0">
                <a:solidFill>
                  <a:schemeClr val="bg1"/>
                </a:solidFill>
              </a:rPr>
              <a:t> jogando para 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release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release start v1.0.0                   // Inicia uma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 release v1.0.0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release </a:t>
            </a:r>
            <a:r>
              <a:rPr lang="pt-BR" sz="1600" dirty="0" err="1">
                <a:solidFill>
                  <a:schemeClr val="bg1"/>
                </a:solidFill>
              </a:rPr>
              <a:t>finish</a:t>
            </a:r>
            <a:r>
              <a:rPr lang="pt-BR" sz="1600" dirty="0">
                <a:solidFill>
                  <a:schemeClr val="bg1"/>
                </a:solidFill>
              </a:rPr>
              <a:t> v1.0.0                // finaliza 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 release publicando as alterações (master/</a:t>
            </a:r>
            <a:r>
              <a:rPr lang="pt-BR" sz="1600" dirty="0" err="1">
                <a:solidFill>
                  <a:schemeClr val="bg1"/>
                </a:solidFill>
              </a:rPr>
              <a:t>develop</a:t>
            </a:r>
            <a:r>
              <a:rPr lang="pt-BR" sz="1600" dirty="0">
                <a:solidFill>
                  <a:schemeClr val="bg1"/>
                </a:solidFill>
              </a:rPr>
              <a:t>) :</a:t>
            </a:r>
            <a:r>
              <a:rPr lang="pt-BR" sz="1600" dirty="0" err="1">
                <a:solidFill>
                  <a:schemeClr val="bg1"/>
                </a:solidFill>
              </a:rPr>
              <a:t>wq</a:t>
            </a:r>
            <a:r>
              <a:rPr lang="pt-BR" sz="1600" dirty="0">
                <a:solidFill>
                  <a:schemeClr val="bg1"/>
                </a:solidFill>
              </a:rPr>
              <a:t>!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tag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// mostra a </a:t>
            </a:r>
            <a:r>
              <a:rPr lang="pt-BR" sz="1600" dirty="0" err="1">
                <a:solidFill>
                  <a:schemeClr val="bg1"/>
                </a:solidFill>
              </a:rPr>
              <a:t>tag</a:t>
            </a:r>
            <a:r>
              <a:rPr lang="pt-BR" sz="1600" dirty="0">
                <a:solidFill>
                  <a:schemeClr val="bg1"/>
                </a:solidFill>
              </a:rPr>
              <a:t> criada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340C2338-F49D-42DF-B9D0-E43C4F820255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Primeiros comandos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0972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22" name="Rectangle: Rounded Corners 1"/>
          <p:cNvSpPr/>
          <p:nvPr/>
        </p:nvSpPr>
        <p:spPr>
          <a:xfrm rot="20078822">
            <a:off x="54557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Rectangle: Rounded Corners 2"/>
          <p:cNvSpPr/>
          <p:nvPr/>
        </p:nvSpPr>
        <p:spPr>
          <a:xfrm rot="20078822">
            <a:off x="116470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Rectangle: Rounded Corners 3"/>
          <p:cNvSpPr/>
          <p:nvPr/>
        </p:nvSpPr>
        <p:spPr>
          <a:xfrm rot="20078822">
            <a:off x="198089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Rectangle: Rounded Corners 4"/>
          <p:cNvSpPr/>
          <p:nvPr/>
        </p:nvSpPr>
        <p:spPr>
          <a:xfrm rot="20078822">
            <a:off x="260001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Rectangle: Rounded Corners 5"/>
          <p:cNvSpPr/>
          <p:nvPr/>
        </p:nvSpPr>
        <p:spPr>
          <a:xfrm rot="20078822" flipH="1" flipV="1">
            <a:off x="1122603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Rectangle: Rounded Corners 6"/>
          <p:cNvSpPr/>
          <p:nvPr/>
        </p:nvSpPr>
        <p:spPr>
          <a:xfrm rot="20078822" flipH="1" flipV="1">
            <a:off x="10606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Rectangle: Rounded Corners 7"/>
          <p:cNvSpPr/>
          <p:nvPr/>
        </p:nvSpPr>
        <p:spPr>
          <a:xfrm rot="20078822" flipH="1" flipV="1">
            <a:off x="977801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Rectangle: Rounded Corners 8"/>
          <p:cNvSpPr/>
          <p:nvPr/>
        </p:nvSpPr>
        <p:spPr>
          <a:xfrm rot="20078822" flipH="1" flipV="1">
            <a:off x="9158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C750879-DFC0-4A21-93FF-4DF7F8DA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7" y="1298539"/>
            <a:ext cx="46672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41E63A7-B0CB-4090-9CD5-BB936EA17E66}"/>
              </a:ext>
            </a:extLst>
          </p:cNvPr>
          <p:cNvSpPr txBox="1"/>
          <p:nvPr/>
        </p:nvSpPr>
        <p:spPr>
          <a:xfrm>
            <a:off x="7394789" y="6505999"/>
            <a:ext cx="34682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* meme fornecido pelo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Guspinho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Lato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3BE7DEE8-B589-4476-BA8F-574EB19826B7}"/>
              </a:ext>
            </a:extLst>
          </p:cNvPr>
          <p:cNvSpPr txBox="1"/>
          <p:nvPr/>
        </p:nvSpPr>
        <p:spPr>
          <a:xfrm>
            <a:off x="1477129" y="1226035"/>
            <a:ext cx="9579182" cy="484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01 – Introdução sobre controles de versão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02 – História sobre o surgimento do GIT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03 –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Chart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04 – Ambientes locais e </a:t>
            </a:r>
            <a:r>
              <a:rPr lang="pt-BR" sz="1600" dirty="0" err="1">
                <a:solidFill>
                  <a:schemeClr val="bg1"/>
                </a:solidFill>
              </a:rPr>
              <a:t>romotos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05 – Árvores/</a:t>
            </a:r>
            <a:r>
              <a:rPr lang="pt-BR" sz="1600" dirty="0" err="1">
                <a:solidFill>
                  <a:schemeClr val="bg1"/>
                </a:solidFill>
              </a:rPr>
              <a:t>Branches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06 –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07 – </a:t>
            </a:r>
            <a:r>
              <a:rPr lang="pt-BR" sz="1600" dirty="0" err="1">
                <a:solidFill>
                  <a:schemeClr val="bg1"/>
                </a:solidFill>
              </a:rPr>
              <a:t>Pull</a:t>
            </a:r>
            <a:r>
              <a:rPr lang="pt-BR" sz="1600" dirty="0">
                <a:solidFill>
                  <a:schemeClr val="bg1"/>
                </a:solidFill>
              </a:rPr>
              <a:t> e </a:t>
            </a:r>
            <a:r>
              <a:rPr lang="pt-BR" sz="1600" dirty="0" err="1">
                <a:solidFill>
                  <a:schemeClr val="bg1"/>
                </a:solidFill>
              </a:rPr>
              <a:t>Push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08 - Merges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09 - Workflow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10 - </a:t>
            </a:r>
            <a:r>
              <a:rPr lang="pt-BR" sz="1600" dirty="0" err="1">
                <a:solidFill>
                  <a:schemeClr val="bg1"/>
                </a:solidFill>
              </a:rPr>
              <a:t>Gitignore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11 – Primeiros comandos (Ambiente Local)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12 -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13 – Primeiros comandos com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393894"/>
            <a:ext cx="230607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Sumário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001575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Introdução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75524F1-181B-4D15-B532-2AB0CE311CE7}"/>
              </a:ext>
            </a:extLst>
          </p:cNvPr>
          <p:cNvSpPr txBox="1"/>
          <p:nvPr/>
        </p:nvSpPr>
        <p:spPr>
          <a:xfrm>
            <a:off x="1508671" y="2227083"/>
            <a:ext cx="9579182" cy="255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Um controle de versão é uma ferramenta que ajuda equipes de desenvolvimento de softwares a gerenciar alterações no código fonte de uma aplicação, mantendo seus registros de modificações.  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Uma das principais vantagens de um controle de versão é ser capaz de lidar com diferentes versões do mesmo arquivo possibilitando um ou mais  desenvolvedores a oportunidade de trabalhar em fluxos diferentes e junta-los em algum momento do futuro, ou até mesmo comparar as modificações realizadas em uma linha temporal.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050C9A9D-0EC8-41D1-AE21-DE180AEE867E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Controle de versão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146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Introdução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050C9A9D-0EC8-41D1-AE21-DE180AEE867E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Controle de versão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" name="Imagem 8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5CFEF108-5024-412B-8D7D-A9A138E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59" y="2603619"/>
            <a:ext cx="2317480" cy="996857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71D1AAC1-D41C-4F5C-8DAC-D35B74F13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1" y="2339181"/>
            <a:ext cx="3051474" cy="1525737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90AC36E-F8B8-4967-8AE2-E23B5FD8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79" y="2441806"/>
            <a:ext cx="1874757" cy="1320481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A0506457-99FD-4A76-9E5D-134ACC23FB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1" y="3989392"/>
            <a:ext cx="1871088" cy="2145514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EE7E75C-4C5D-45C8-9E50-4F74AAE5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19" y="3989392"/>
            <a:ext cx="2145515" cy="21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84894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 err="1"/>
              <a:t>git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050C9A9D-0EC8-41D1-AE21-DE180AEE867E}"/>
              </a:ext>
            </a:extLst>
          </p:cNvPr>
          <p:cNvSpPr txBox="1"/>
          <p:nvPr/>
        </p:nvSpPr>
        <p:spPr>
          <a:xfrm>
            <a:off x="1486931" y="1736698"/>
            <a:ext cx="72551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história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2CA07A9-14E0-43C5-9D87-8DE9161FE46A}"/>
              </a:ext>
            </a:extLst>
          </p:cNvPr>
          <p:cNvSpPr txBox="1"/>
          <p:nvPr/>
        </p:nvSpPr>
        <p:spPr>
          <a:xfrm>
            <a:off x="1508671" y="2227083"/>
            <a:ext cx="9579182" cy="2181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A historia começa quando a </a:t>
            </a:r>
            <a:r>
              <a:rPr lang="pt-BR" sz="1600" dirty="0" err="1">
                <a:solidFill>
                  <a:schemeClr val="bg1"/>
                </a:solidFill>
              </a:rPr>
              <a:t>BitKeeper</a:t>
            </a:r>
            <a:r>
              <a:rPr lang="pt-BR" sz="1600" dirty="0">
                <a:solidFill>
                  <a:schemeClr val="bg1"/>
                </a:solidFill>
              </a:rPr>
              <a:t>, controle de versões usado para armazenar o kernel do sistema operacional </a:t>
            </a:r>
            <a:r>
              <a:rPr lang="pt-BR" sz="1600" dirty="0" err="1">
                <a:solidFill>
                  <a:schemeClr val="bg1"/>
                </a:solidFill>
              </a:rPr>
              <a:t>linux</a:t>
            </a:r>
            <a:r>
              <a:rPr lang="pt-BR" sz="1600" dirty="0">
                <a:solidFill>
                  <a:schemeClr val="bg1"/>
                </a:solidFill>
              </a:rPr>
              <a:t>, decide retirar o direito de uso “grátis” da ferramenta para o Linux, ou seja decidiu cobrar para que o </a:t>
            </a:r>
            <a:r>
              <a:rPr lang="pt-BR" sz="1600" dirty="0" err="1">
                <a:solidFill>
                  <a:schemeClr val="bg1"/>
                </a:solidFill>
              </a:rPr>
              <a:t>linux</a:t>
            </a:r>
            <a:r>
              <a:rPr lang="pt-BR" sz="1600" dirty="0">
                <a:solidFill>
                  <a:schemeClr val="bg1"/>
                </a:solidFill>
              </a:rPr>
              <a:t> continuasse mantendo seu código no repositório.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Linus </a:t>
            </a:r>
            <a:r>
              <a:rPr lang="pt-BR" sz="1600" dirty="0" err="1">
                <a:solidFill>
                  <a:schemeClr val="bg1"/>
                </a:solidFill>
              </a:rPr>
              <a:t>Dorvalds</a:t>
            </a:r>
            <a:r>
              <a:rPr lang="pt-BR" sz="1600" dirty="0">
                <a:solidFill>
                  <a:schemeClr val="bg1"/>
                </a:solidFill>
              </a:rPr>
              <a:t>, criador do Linux então decide que não valia a pena pagar pela ferramenta da </a:t>
            </a:r>
            <a:r>
              <a:rPr lang="pt-BR" sz="1600" dirty="0" err="1">
                <a:solidFill>
                  <a:schemeClr val="bg1"/>
                </a:solidFill>
              </a:rPr>
              <a:t>Keeper</a:t>
            </a:r>
            <a:r>
              <a:rPr lang="pt-BR" sz="1600" dirty="0">
                <a:solidFill>
                  <a:schemeClr val="bg1"/>
                </a:solidFill>
              </a:rPr>
              <a:t> e resolveu criar o seu próprio controle de versão, e assim surge 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2B7F3B51-B1D6-434C-8228-C732D346D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591250"/>
            <a:ext cx="3388481" cy="17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55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256255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chart</a:t>
            </a:r>
            <a:endParaRPr lang="pt-BR" dirty="0"/>
          </a:p>
        </p:txBody>
      </p:sp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7FAD9264-C868-48CD-A06F-EBCD0478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1736698"/>
            <a:ext cx="5553075" cy="45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42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58054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plataformas remotas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4B350C-24D2-465F-BBDD-58986EC8FFF9}"/>
              </a:ext>
            </a:extLst>
          </p:cNvPr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Ambiente local: Inicialmente é necessário entender que 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funciona mesmo localmente na sua maquina, ou seja você consegue utilizar grande parte das funcionalidades 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mesmo no seu ambiente local.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Ambiente remoto: Já as plataformas remotas são servidores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preparados para armazenar seu código fonte. Geralmente estes repositórios ficam disponíveis na nuvem.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DBD55DF-AF30-4F03-9872-C1251341C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46" y="3668635"/>
            <a:ext cx="4857751" cy="2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40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DE040-B0C1-4217-9C40-856B8C71FD0B}"/>
              </a:ext>
            </a:extLst>
          </p:cNvPr>
          <p:cNvSpPr txBox="1"/>
          <p:nvPr/>
        </p:nvSpPr>
        <p:spPr>
          <a:xfrm>
            <a:off x="1486931" y="723094"/>
            <a:ext cx="43595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Árvore/</a:t>
            </a:r>
            <a:r>
              <a:rPr lang="pt-BR" dirty="0" err="1"/>
              <a:t>Branchs</a:t>
            </a:r>
            <a:endParaRPr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EC0EFDD-A775-4FE6-B9B9-4263EC2FCCDC}"/>
              </a:ext>
            </a:extLst>
          </p:cNvPr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Quando criamos um repositório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. O código do projeto inicial é um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(galho) onde podemos criar vários outros </a:t>
            </a:r>
            <a:r>
              <a:rPr lang="pt-BR" sz="1600" dirty="0" err="1">
                <a:solidFill>
                  <a:schemeClr val="bg1"/>
                </a:solidFill>
              </a:rPr>
              <a:t>branchs</a:t>
            </a:r>
            <a:r>
              <a:rPr lang="pt-BR" sz="1600" dirty="0">
                <a:solidFill>
                  <a:schemeClr val="bg1"/>
                </a:solidFill>
              </a:rPr>
              <a:t>, cada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criado é uma cópia exata do seu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pai no momento da criação. A criação de novos </a:t>
            </a:r>
            <a:r>
              <a:rPr lang="pt-BR" sz="1600" dirty="0" err="1">
                <a:solidFill>
                  <a:schemeClr val="bg1"/>
                </a:solidFill>
              </a:rPr>
              <a:t>branches</a:t>
            </a:r>
            <a:r>
              <a:rPr lang="pt-BR" sz="1600" dirty="0">
                <a:solidFill>
                  <a:schemeClr val="bg1"/>
                </a:solidFill>
              </a:rPr>
              <a:t> normalmente ocorre quando uma nova alteração no código precisa ser realizada. De modo que as alterações que o desenvolvedor realizar em uma </a:t>
            </a:r>
            <a:r>
              <a:rPr lang="pt-BR" sz="1600" u="sng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serão salvas apenas nesta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Imagem 1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6B77364-A172-474F-8BC1-8BB1CE8D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56" y="3720136"/>
            <a:ext cx="4679085" cy="2651990"/>
          </a:xfrm>
          <a:prstGeom prst="rect">
            <a:avLst/>
          </a:prstGeom>
        </p:spPr>
      </p:pic>
      <p:pic>
        <p:nvPicPr>
          <p:cNvPr id="14" name="Imagem 13" descr="Tela de um aparelho celular&#10;&#10;Descrição gerada automaticamente com confiança média">
            <a:extLst>
              <a:ext uri="{FF2B5EF4-FFF2-40B4-BE49-F238E27FC236}">
                <a16:creationId xmlns:a16="http://schemas.microsoft.com/office/drawing/2014/main" id="{7B86E25A-972B-438B-AC05-5715BD1F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4" y="3694737"/>
            <a:ext cx="3667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19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1495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Lato</vt:lpstr>
      <vt:lpstr>Poppins</vt:lpstr>
      <vt:lpstr>Raleway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Kim Vidal</dc:creator>
  <cp:lastModifiedBy>Guilherme Meneses Pereira</cp:lastModifiedBy>
  <cp:revision>15</cp:revision>
  <dcterms:modified xsi:type="dcterms:W3CDTF">2021-05-26T18:02:41Z</dcterms:modified>
</cp:coreProperties>
</file>