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08ada648_0_4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2c108ada648_0_4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9" name="Google Shape;59;g2c108ada648_0_4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c108ada648_0_4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c108ada648_0_4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c108ada648_0_4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-75"/>
            <a:ext cx="9157960" cy="5092065"/>
          </a:xfrm>
          <a:custGeom>
            <a:avLst/>
            <a:gdLst/>
            <a:ahLst/>
            <a:cxnLst/>
            <a:rect l="l" t="t" r="r" b="b"/>
            <a:pathLst>
              <a:path w="17869190" h="10287000" extrusionOk="0">
                <a:moveTo>
                  <a:pt x="0" y="0"/>
                </a:moveTo>
                <a:lnTo>
                  <a:pt x="17869190" y="0"/>
                </a:lnTo>
                <a:lnTo>
                  <a:pt x="1786919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5" name="Google Shape;65;p14"/>
          <p:cNvSpPr txBox="1"/>
          <p:nvPr/>
        </p:nvSpPr>
        <p:spPr>
          <a:xfrm>
            <a:off x="516168" y="312125"/>
            <a:ext cx="795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600" b="1">
              <a:solidFill>
                <a:srgbClr val="0000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934600" y="-75"/>
            <a:ext cx="204600" cy="5143662"/>
          </a:xfrm>
          <a:custGeom>
            <a:avLst/>
            <a:gdLst/>
            <a:ahLst/>
            <a:cxnLst/>
            <a:rect l="l" t="t" r="r" b="b"/>
            <a:pathLst>
              <a:path w="409200" h="10287324" extrusionOk="0">
                <a:moveTo>
                  <a:pt x="0" y="0"/>
                </a:moveTo>
                <a:lnTo>
                  <a:pt x="409200" y="0"/>
                </a:lnTo>
                <a:lnTo>
                  <a:pt x="409200" y="10287324"/>
                </a:lnTo>
                <a:lnTo>
                  <a:pt x="0" y="10287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" name="Google Shape;70;p14"/>
          <p:cNvSpPr txBox="1"/>
          <p:nvPr/>
        </p:nvSpPr>
        <p:spPr>
          <a:xfrm>
            <a:off x="516175" y="1531325"/>
            <a:ext cx="8328600" cy="3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solidFill>
                  <a:schemeClr val="dk1"/>
                </a:solidFill>
              </a:rPr>
              <a:t>Pensando no que falamos/trabalhamos na aula anterior, </a:t>
            </a:r>
            <a:r>
              <a:rPr lang="pt-BR" sz="2000" dirty="0">
                <a:solidFill>
                  <a:schemeClr val="dk1"/>
                </a:solidFill>
              </a:rPr>
              <a:t>escrevam: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</a:rPr>
              <a:t>Como você se imagina indo para o mercado do trabalho (Indústria/empresa), com suas qualidades, e  seus talentos?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</a:rPr>
              <a:t>Como vocês se imaginam nesse contexto?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16168" y="312125"/>
            <a:ext cx="79566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smtClean="0">
                <a:solidFill>
                  <a:srgbClr val="0000FF"/>
                </a:solidFill>
              </a:rPr>
              <a:t>Continuando o papo sobre </a:t>
            </a:r>
            <a:r>
              <a:rPr lang="pt-BR" sz="2400" b="1" dirty="0" smtClean="0">
                <a:solidFill>
                  <a:srgbClr val="0000FF"/>
                </a:solidFill>
              </a:rPr>
              <a:t>a Profissão e o Trabalho</a:t>
            </a:r>
            <a:endParaRPr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6478" y="888782"/>
            <a:ext cx="87091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1800" dirty="0"/>
              <a:t>Após elaborarem os textos sobre seus talentos e qualidades:</a:t>
            </a:r>
          </a:p>
          <a:p>
            <a:pPr lvl="0" algn="just"/>
            <a:endParaRPr lang="pt-BR" sz="1800" dirty="0"/>
          </a:p>
          <a:p>
            <a:pPr lvl="0" algn="just"/>
            <a:r>
              <a:rPr lang="pt-BR" sz="1800" dirty="0"/>
              <a:t>A equipe deve ler todos os relatórios e construir um único texto com base nas informações que cada componente registrou e digitá-lo;</a:t>
            </a:r>
          </a:p>
          <a:p>
            <a:pPr lvl="0" algn="just"/>
            <a:endParaRPr lang="pt-BR" sz="1800" dirty="0"/>
          </a:p>
          <a:p>
            <a:pPr marL="457200" lvl="0" indent="-342900" algn="just">
              <a:buSzPts val="1800"/>
              <a:buFont typeface="Arial"/>
              <a:buChar char="●"/>
            </a:pPr>
            <a:r>
              <a:rPr lang="pt-BR" sz="1800" dirty="0" smtClean="0"/>
              <a:t>Citar </a:t>
            </a:r>
            <a:r>
              <a:rPr lang="pt-BR" sz="1800" dirty="0"/>
              <a:t>trechos dos textos que vocês entendam que as empresas buscam de perfil profissional. Ex.: quais as qualificações, ter conhecimentos avançados e habilidades comportamentais. </a:t>
            </a:r>
          </a:p>
          <a:p>
            <a:pPr marL="457200" lvl="0" indent="-342900" algn="just">
              <a:buSzPts val="1800"/>
              <a:buFont typeface="Arial"/>
              <a:buChar char="●"/>
            </a:pPr>
            <a:r>
              <a:rPr lang="pt-BR" sz="1800" dirty="0"/>
              <a:t>Criar uma apresentação </a:t>
            </a:r>
            <a:r>
              <a:rPr lang="pt-BR" sz="1800" dirty="0" smtClean="0"/>
              <a:t>(PPT, Google </a:t>
            </a:r>
            <a:r>
              <a:rPr lang="pt-BR" sz="1800" dirty="0"/>
              <a:t>ou </a:t>
            </a:r>
            <a:r>
              <a:rPr lang="pt-BR" sz="1800" dirty="0" err="1"/>
              <a:t>Canva</a:t>
            </a:r>
            <a:r>
              <a:rPr lang="pt-BR" sz="1800" dirty="0" smtClean="0"/>
              <a:t>)</a:t>
            </a:r>
            <a:endParaRPr lang="pt-BR" sz="1800" dirty="0"/>
          </a:p>
          <a:p>
            <a:pPr marL="457200" lvl="0"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35776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Apresentação na tela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2</cp:revision>
  <dcterms:modified xsi:type="dcterms:W3CDTF">2024-08-15T11:18:13Z</dcterms:modified>
</cp:coreProperties>
</file>