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5FD1-D36D-455A-8D49-49C45AA0B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1DB5C-F09E-4D81-BBC6-A4A5F9C77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5F86A-3073-4183-AB7E-EF76EDC7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F58CA-2702-48B5-BD85-8156AF0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ABDFD-6244-469E-95AF-AE5CA200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96C1-7527-49C2-A570-DF88C8C4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E5534-BCD2-45C0-9B53-862AE03D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26D03-BF0E-42E6-A374-6DEB1D6B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7BC2D1-0F1F-4CD1-B322-408D0D97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08BD3-3642-43ED-8D32-AC8D2FF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0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5EC60-EDBC-417F-8407-02C7648F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60D12-D51B-4158-964A-429A1B0C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91079-EFC2-4774-92B1-BC04A70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F8867-1865-4C21-B569-190F474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0C858-B347-4378-9C93-373AA618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D675D-6EC0-4409-A4DB-0EB49EF9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69686-EED2-4C6E-97AF-3E72D932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849B5-D239-4A21-A42D-2ECFF2A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FADC2-3E10-4F97-AE2F-90E41BB1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A267B-7AAD-40DD-9F3F-A404974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5188-7413-4442-8121-ADB444DE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C422-E2FA-44D3-B498-7C03F534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2045-14F6-4017-8BA4-1BB828A4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9FED8-FB6D-461E-8E53-CA0049A0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ED97C-490D-4EDC-BBBC-A55842B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5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3DEA-349E-48FF-8728-4A29AA90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A02D4-D343-47EA-BEBF-854471B3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CF064-AAFF-412E-A31E-3D2E0B0C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02168-382A-4746-8ACF-A641441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0BCFE-3F19-4821-932F-3256E74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D1C9E5-6556-4845-BD95-1C08B044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4B1D3-4758-4F76-A6B8-4ABD5AEB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2284E-666C-48E9-89A8-781CEB3D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6D108F-1F95-4AF0-9C0E-0038E922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6F9125-D050-4407-953A-44E42E97C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06B4D-1A1C-4DBE-9A5A-570F8CB0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AE81F7-26DE-4B40-8A75-E717B98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22BC75-139C-4373-856B-5EACE89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2EF184-548F-4B51-95EF-56B81E46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A0F2E-72D7-4120-AFE6-41F4B7F7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8C1D4-CDE8-4182-8115-5215C7D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788692-587D-4E34-9B12-EBBEC09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8854D7-9ACF-40E6-AB1C-03A1F221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79E71B-948A-471E-8426-73C6BF77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B859CD-CBC0-4AF5-814C-2D12ACC5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B4FDB-73D6-4822-865C-98133DF1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907D3-B77F-434F-8369-EDE4BCCE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790FC-A935-4D9B-BBE0-E0F2AAE3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1438C1-B075-41D6-9273-3E52017B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95849-F688-4C63-A1FD-E5EDCDEB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F32495-E3F6-4665-94B3-522544C7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699B3-C68A-470E-8735-C0AC4380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C4944-4108-44E9-98F9-EE8C0C6A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29994B-214A-41C1-8FFA-8B8B1AA02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84AAAD-4EE6-4553-8AB1-D67D5312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23EAE-9516-4573-B3AF-B9C42F18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D42DF-FA2D-402A-BE1B-30029CAC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ED66F-3397-42D5-92F5-904165F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9D98F-327F-46CF-ACEA-8233B769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2588-2D96-4E24-9A45-BB6113A22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1809E-D29E-4B9C-9107-3965EE006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B1A2-5B3D-43F3-AA08-9FAEC75EB9B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5C5BE-7B66-4AEC-9E7F-16612F4A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933FF-B6A7-4F01-BEBA-8B5426708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F2DC-E2C0-4D0B-839C-E25E5E2D8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86B476-1656-4D1F-B15F-B9E2DA06D4A5}"/>
              </a:ext>
            </a:extLst>
          </p:cNvPr>
          <p:cNvSpPr/>
          <p:nvPr/>
        </p:nvSpPr>
        <p:spPr>
          <a:xfrm>
            <a:off x="0" y="5123"/>
            <a:ext cx="12192000" cy="753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BD7400-2F26-4C2B-B368-331D4241C5E8}"/>
              </a:ext>
            </a:extLst>
          </p:cNvPr>
          <p:cNvSpPr/>
          <p:nvPr/>
        </p:nvSpPr>
        <p:spPr>
          <a:xfrm>
            <a:off x="-1" y="-1"/>
            <a:ext cx="1728317" cy="7536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DA926A-132E-4247-883D-146A65DCFAC5}"/>
              </a:ext>
            </a:extLst>
          </p:cNvPr>
          <p:cNvSpPr/>
          <p:nvPr/>
        </p:nvSpPr>
        <p:spPr>
          <a:xfrm>
            <a:off x="8943033" y="0"/>
            <a:ext cx="1075174" cy="7536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             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C6F2F9-321C-4212-B62E-5FCED5B915E1}"/>
              </a:ext>
            </a:extLst>
          </p:cNvPr>
          <p:cNvSpPr/>
          <p:nvPr/>
        </p:nvSpPr>
        <p:spPr>
          <a:xfrm>
            <a:off x="10018207" y="0"/>
            <a:ext cx="904351" cy="7536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1C7B18-8E47-466E-BF6C-65799A98DBDD}"/>
              </a:ext>
            </a:extLst>
          </p:cNvPr>
          <p:cNvSpPr/>
          <p:nvPr/>
        </p:nvSpPr>
        <p:spPr>
          <a:xfrm>
            <a:off x="10922558" y="0"/>
            <a:ext cx="1269442" cy="7536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  <a:p>
            <a:pPr algn="ctr"/>
            <a:r>
              <a:rPr lang="pt-BR" dirty="0"/>
              <a:t>CADASTRO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93CF97-67F7-45F3-B651-EF5FF53F6A6C}"/>
              </a:ext>
            </a:extLst>
          </p:cNvPr>
          <p:cNvSpPr txBox="1"/>
          <p:nvPr/>
        </p:nvSpPr>
        <p:spPr>
          <a:xfrm>
            <a:off x="4606220" y="5982574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QUEM SOMOS?</a:t>
            </a:r>
          </a:p>
          <a:p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B490EE-86C9-4F35-AA7E-2470FF124C93}"/>
              </a:ext>
            </a:extLst>
          </p:cNvPr>
          <p:cNvSpPr/>
          <p:nvPr/>
        </p:nvSpPr>
        <p:spPr>
          <a:xfrm>
            <a:off x="3228870" y="4934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avenir-lt-w01_35-light1475496"/>
              </a:rPr>
              <a:t>Somos um projeto com a premissa de agilizar</a:t>
            </a: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avenir-lt-w01_35-light1475496"/>
              </a:rPr>
              <a:t> o transporte urbano pela cidade de São Paulo.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FDF9078-20C1-450E-8E13-2D701D0F7559}"/>
              </a:ext>
            </a:extLst>
          </p:cNvPr>
          <p:cNvSpPr/>
          <p:nvPr/>
        </p:nvSpPr>
        <p:spPr>
          <a:xfrm>
            <a:off x="1" y="3802178"/>
            <a:ext cx="12191999" cy="30558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F06C3B-6C7D-4600-BCD0-2B541D6D4F69}"/>
              </a:ext>
            </a:extLst>
          </p:cNvPr>
          <p:cNvSpPr txBox="1"/>
          <p:nvPr/>
        </p:nvSpPr>
        <p:spPr>
          <a:xfrm>
            <a:off x="3373932" y="5008616"/>
            <a:ext cx="481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Somos um projeto com a premissa de medir</a:t>
            </a:r>
          </a:p>
          <a:p>
            <a:r>
              <a:rPr lang="pt-BR" b="1" dirty="0"/>
              <a:t> a temperatura e umidade em locais agrícolas</a:t>
            </a:r>
          </a:p>
          <a:p>
            <a:r>
              <a:rPr lang="pt-BR" b="1" dirty="0"/>
              <a:t>Especialmente para os armazéns chamado silos!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A72109-155F-4E03-B356-E7F9E7A9625A}"/>
              </a:ext>
            </a:extLst>
          </p:cNvPr>
          <p:cNvSpPr txBox="1"/>
          <p:nvPr/>
        </p:nvSpPr>
        <p:spPr>
          <a:xfrm>
            <a:off x="4955511" y="4369186"/>
            <a:ext cx="286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b="1" dirty="0"/>
              <a:t>QUEM SOMOS?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1D3C498-C795-45FF-8392-A12F34B30B44}"/>
              </a:ext>
            </a:extLst>
          </p:cNvPr>
          <p:cNvSpPr/>
          <p:nvPr/>
        </p:nvSpPr>
        <p:spPr>
          <a:xfrm>
            <a:off x="7648470" y="0"/>
            <a:ext cx="1269442" cy="753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EMPRESA</a:t>
            </a:r>
          </a:p>
        </p:txBody>
      </p:sp>
      <p:pic>
        <p:nvPicPr>
          <p:cNvPr id="3" name="Imagem 2" descr="Campo com flores amarelas&#10;&#10;Descrição gerada automaticamente">
            <a:extLst>
              <a:ext uri="{FF2B5EF4-FFF2-40B4-BE49-F238E27FC236}">
                <a16:creationId xmlns:a16="http://schemas.microsoft.com/office/drawing/2014/main" id="{04754C82-6DDA-43B1-B788-FF40B804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44998"/>
            <a:ext cx="12192001" cy="304855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E52B99D-7E00-4ED1-840C-D8F1AB808286}"/>
              </a:ext>
            </a:extLst>
          </p:cNvPr>
          <p:cNvSpPr/>
          <p:nvPr/>
        </p:nvSpPr>
        <p:spPr>
          <a:xfrm>
            <a:off x="4955511" y="2733358"/>
            <a:ext cx="1061777" cy="3126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SAIBA MAIS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FE7A597-1858-4F38-9958-2A144BBF53C2}"/>
              </a:ext>
            </a:extLst>
          </p:cNvPr>
          <p:cNvSpPr/>
          <p:nvPr/>
        </p:nvSpPr>
        <p:spPr>
          <a:xfrm>
            <a:off x="3367234" y="1184081"/>
            <a:ext cx="412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venir-lt-w01_35-light1475496"/>
            </a:endParaRPr>
          </a:p>
          <a:p>
            <a:pPr algn="ctr" fontAlgn="base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-lt-w01_35-light1475496"/>
              </a:rPr>
              <a:t>       Experimente e confira o que</a:t>
            </a:r>
          </a:p>
          <a:p>
            <a:pPr algn="ctr" fontAlgn="base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-lt-w01_35-light1475496"/>
              </a:rPr>
              <a:t>       nossa empresa tem a te oferecer!</a:t>
            </a:r>
          </a:p>
        </p:txBody>
      </p:sp>
    </p:spTree>
    <p:extLst>
      <p:ext uri="{BB962C8B-B14F-4D97-AF65-F5344CB8AC3E}">
        <p14:creationId xmlns:p14="http://schemas.microsoft.com/office/powerpoint/2010/main" val="20912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D04CFA-535D-4006-B358-8B7315F6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141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507D497-0724-42BA-9670-764952CBF6C7}"/>
              </a:ext>
            </a:extLst>
          </p:cNvPr>
          <p:cNvSpPr/>
          <p:nvPr/>
        </p:nvSpPr>
        <p:spPr>
          <a:xfrm>
            <a:off x="0" y="0"/>
            <a:ext cx="1788607" cy="10550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26846A-2A29-4098-AE98-95FBE3B26772}"/>
              </a:ext>
            </a:extLst>
          </p:cNvPr>
          <p:cNvSpPr/>
          <p:nvPr/>
        </p:nvSpPr>
        <p:spPr>
          <a:xfrm>
            <a:off x="3778180" y="5275385"/>
            <a:ext cx="3537020" cy="844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33748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C7D365E-ABAE-4684-A9AA-86D0CFD333AC}"/>
              </a:ext>
            </a:extLst>
          </p:cNvPr>
          <p:cNvSpPr/>
          <p:nvPr/>
        </p:nvSpPr>
        <p:spPr>
          <a:xfrm>
            <a:off x="994786" y="864158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E2E1246-BABD-4208-BC63-6A8ED918A9B0}"/>
              </a:ext>
            </a:extLst>
          </p:cNvPr>
          <p:cNvSpPr/>
          <p:nvPr/>
        </p:nvSpPr>
        <p:spPr>
          <a:xfrm>
            <a:off x="4934577" y="864158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10F6D0-ED4A-4C16-B4C9-9C76F8934B8D}"/>
              </a:ext>
            </a:extLst>
          </p:cNvPr>
          <p:cNvSpPr/>
          <p:nvPr/>
        </p:nvSpPr>
        <p:spPr>
          <a:xfrm>
            <a:off x="9437077" y="864158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4C58909-AB35-4AF3-A713-41CD6550B776}"/>
              </a:ext>
            </a:extLst>
          </p:cNvPr>
          <p:cNvSpPr/>
          <p:nvPr/>
        </p:nvSpPr>
        <p:spPr>
          <a:xfrm>
            <a:off x="9844036" y="4453095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6DAFB2-21DB-4905-8095-338738936908}"/>
              </a:ext>
            </a:extLst>
          </p:cNvPr>
          <p:cNvSpPr/>
          <p:nvPr/>
        </p:nvSpPr>
        <p:spPr>
          <a:xfrm>
            <a:off x="3968052" y="4453095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C5F1B35-310C-4DBA-866F-157BA5E8ACB0}"/>
              </a:ext>
            </a:extLst>
          </p:cNvPr>
          <p:cNvSpPr/>
          <p:nvPr/>
        </p:nvSpPr>
        <p:spPr>
          <a:xfrm>
            <a:off x="755300" y="4453095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A8A33B-05C0-48E3-9268-4D0AC5970169}"/>
              </a:ext>
            </a:extLst>
          </p:cNvPr>
          <p:cNvSpPr txBox="1"/>
          <p:nvPr/>
        </p:nvSpPr>
        <p:spPr>
          <a:xfrm>
            <a:off x="1436913" y="2220239"/>
            <a:ext cx="217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Dylan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6961018-3EC1-4D0D-8CEB-7597AA70D970}"/>
              </a:ext>
            </a:extLst>
          </p:cNvPr>
          <p:cNvSpPr txBox="1"/>
          <p:nvPr/>
        </p:nvSpPr>
        <p:spPr>
          <a:xfrm>
            <a:off x="1026604" y="599384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Guilherme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F1A4542-79A5-4E1B-B2B5-CD47A0B7DA40}"/>
              </a:ext>
            </a:extLst>
          </p:cNvPr>
          <p:cNvSpPr txBox="1"/>
          <p:nvPr/>
        </p:nvSpPr>
        <p:spPr>
          <a:xfrm>
            <a:off x="5278892" y="22202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Samuel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054717-2FAE-462D-ADA3-0C599B1CA241}"/>
              </a:ext>
            </a:extLst>
          </p:cNvPr>
          <p:cNvSpPr txBox="1"/>
          <p:nvPr/>
        </p:nvSpPr>
        <p:spPr>
          <a:xfrm>
            <a:off x="9974663" y="2220239"/>
            <a:ext cx="13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6450674-90EE-4E5D-A3DF-4B790569B7DB}"/>
              </a:ext>
            </a:extLst>
          </p:cNvPr>
          <p:cNvSpPr txBox="1"/>
          <p:nvPr/>
        </p:nvSpPr>
        <p:spPr>
          <a:xfrm>
            <a:off x="4407039" y="5993842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72A255-ADE4-4459-8A0C-0A68E71E4258}"/>
              </a:ext>
            </a:extLst>
          </p:cNvPr>
          <p:cNvSpPr txBox="1"/>
          <p:nvPr/>
        </p:nvSpPr>
        <p:spPr>
          <a:xfrm>
            <a:off x="9812620" y="59938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Wesley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AAA8F6-1030-40AF-9D84-4A409A596DFB}"/>
              </a:ext>
            </a:extLst>
          </p:cNvPr>
          <p:cNvSpPr/>
          <p:nvPr/>
        </p:nvSpPr>
        <p:spPr>
          <a:xfrm>
            <a:off x="6906566" y="4453095"/>
            <a:ext cx="1527349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(imagem)</a:t>
            </a:r>
          </a:p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920F4B-DDD4-49A6-9EAE-B3A3778FD1F6}"/>
              </a:ext>
            </a:extLst>
          </p:cNvPr>
          <p:cNvSpPr txBox="1"/>
          <p:nvPr/>
        </p:nvSpPr>
        <p:spPr>
          <a:xfrm>
            <a:off x="7133843" y="5993842"/>
            <a:ext cx="107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Leonardo</a:t>
            </a:r>
          </a:p>
        </p:txBody>
      </p:sp>
    </p:spTree>
    <p:extLst>
      <p:ext uri="{BB962C8B-B14F-4D97-AF65-F5344CB8AC3E}">
        <p14:creationId xmlns:p14="http://schemas.microsoft.com/office/powerpoint/2010/main" val="42426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741307-39D7-43E0-AE26-15E81D2F618C}"/>
              </a:ext>
            </a:extLst>
          </p:cNvPr>
          <p:cNvSpPr/>
          <p:nvPr/>
        </p:nvSpPr>
        <p:spPr>
          <a:xfrm>
            <a:off x="0" y="0"/>
            <a:ext cx="12192000" cy="10048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SIMULADOR FINANCEIRO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30C7E07-FA65-4DBB-8B89-AA4A71EB5811}"/>
              </a:ext>
            </a:extLst>
          </p:cNvPr>
          <p:cNvSpPr/>
          <p:nvPr/>
        </p:nvSpPr>
        <p:spPr>
          <a:xfrm>
            <a:off x="3496826" y="2612570"/>
            <a:ext cx="4394479" cy="2813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E2B2B0-6C53-4C94-9778-6A405B4656AC}"/>
              </a:ext>
            </a:extLst>
          </p:cNvPr>
          <p:cNvSpPr/>
          <p:nvPr/>
        </p:nvSpPr>
        <p:spPr>
          <a:xfrm>
            <a:off x="7891305" y="4873451"/>
            <a:ext cx="1423517" cy="552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CALCULAR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F126E7-D9FE-468D-A892-BA619C155802}"/>
              </a:ext>
            </a:extLst>
          </p:cNvPr>
          <p:cNvSpPr txBox="1"/>
          <p:nvPr/>
        </p:nvSpPr>
        <p:spPr>
          <a:xfrm>
            <a:off x="4041978" y="2009671"/>
            <a:ext cx="33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Calcule o preço do nosso serviço!</a:t>
            </a:r>
          </a:p>
        </p:txBody>
      </p:sp>
    </p:spTree>
    <p:extLst>
      <p:ext uri="{BB962C8B-B14F-4D97-AF65-F5344CB8AC3E}">
        <p14:creationId xmlns:p14="http://schemas.microsoft.com/office/powerpoint/2010/main" val="130189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FBF4773-3565-47D3-9763-6C3A078C166C}"/>
              </a:ext>
            </a:extLst>
          </p:cNvPr>
          <p:cNvSpPr/>
          <p:nvPr/>
        </p:nvSpPr>
        <p:spPr>
          <a:xfrm>
            <a:off x="183354" y="321095"/>
            <a:ext cx="280564" cy="2825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6411DD-42CD-4813-B6F8-5A8539EB0CDF}"/>
              </a:ext>
            </a:extLst>
          </p:cNvPr>
          <p:cNvSpPr/>
          <p:nvPr/>
        </p:nvSpPr>
        <p:spPr>
          <a:xfrm>
            <a:off x="796248" y="821932"/>
            <a:ext cx="9709078" cy="5445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545A2C1-C1FF-4C7E-84ED-8E600789712E}"/>
              </a:ext>
            </a:extLst>
          </p:cNvPr>
          <p:cNvSpPr/>
          <p:nvPr/>
        </p:nvSpPr>
        <p:spPr>
          <a:xfrm>
            <a:off x="9267290" y="355727"/>
            <a:ext cx="280564" cy="2825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F88C2F-99A8-4181-80B1-C740342107AA}"/>
              </a:ext>
            </a:extLst>
          </p:cNvPr>
          <p:cNvSpPr/>
          <p:nvPr/>
        </p:nvSpPr>
        <p:spPr>
          <a:xfrm>
            <a:off x="5650787" y="821932"/>
            <a:ext cx="4839128" cy="543502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DA LOGO OU UMA ARTE PARA DEMONSTRAR A EMPRESA</a:t>
            </a:r>
          </a:p>
        </p:txBody>
      </p:sp>
      <p:sp>
        <p:nvSpPr>
          <p:cNvPr id="10" name="Círculo Parcial 9">
            <a:extLst>
              <a:ext uri="{FF2B5EF4-FFF2-40B4-BE49-F238E27FC236}">
                <a16:creationId xmlns:a16="http://schemas.microsoft.com/office/drawing/2014/main" id="{A7234716-2301-4486-B3DF-EAE933EAA6B8}"/>
              </a:ext>
            </a:extLst>
          </p:cNvPr>
          <p:cNvSpPr/>
          <p:nvPr/>
        </p:nvSpPr>
        <p:spPr>
          <a:xfrm rot="16200000">
            <a:off x="10032715" y="5810036"/>
            <a:ext cx="914400" cy="914400"/>
          </a:xfrm>
          <a:prstGeom prst="pi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 Parcial 10">
            <a:extLst>
              <a:ext uri="{FF2B5EF4-FFF2-40B4-BE49-F238E27FC236}">
                <a16:creationId xmlns:a16="http://schemas.microsoft.com/office/drawing/2014/main" id="{9541BDC5-8700-4945-9823-F4EC8466A411}"/>
              </a:ext>
            </a:extLst>
          </p:cNvPr>
          <p:cNvSpPr/>
          <p:nvPr/>
        </p:nvSpPr>
        <p:spPr>
          <a:xfrm>
            <a:off x="330485" y="5810036"/>
            <a:ext cx="914400" cy="914400"/>
          </a:xfrm>
          <a:prstGeom prst="pi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C468E2-1F55-43B8-9223-DBF5EB40F331}"/>
              </a:ext>
            </a:extLst>
          </p:cNvPr>
          <p:cNvSpPr txBox="1"/>
          <p:nvPr/>
        </p:nvSpPr>
        <p:spPr>
          <a:xfrm>
            <a:off x="1710648" y="1099336"/>
            <a:ext cx="255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5E2FCA-C290-43A2-8767-7D407DC28C8E}"/>
              </a:ext>
            </a:extLst>
          </p:cNvPr>
          <p:cNvSpPr txBox="1"/>
          <p:nvPr/>
        </p:nvSpPr>
        <p:spPr>
          <a:xfrm>
            <a:off x="1236322" y="2085654"/>
            <a:ext cx="39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Bem vindo de volta, por favor,  </a:t>
            </a:r>
          </a:p>
          <a:p>
            <a:r>
              <a:rPr lang="pt-BR" dirty="0"/>
              <a:t>entre com sua conta.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04EDEA8-F87C-4811-8479-6D8F64FB1519}"/>
              </a:ext>
            </a:extLst>
          </p:cNvPr>
          <p:cNvSpPr/>
          <p:nvPr/>
        </p:nvSpPr>
        <p:spPr>
          <a:xfrm>
            <a:off x="1059954" y="3379257"/>
            <a:ext cx="3940139" cy="61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E-mail ou usuário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E2EFF3F-5804-4B36-B780-D7A873FAF83C}"/>
              </a:ext>
            </a:extLst>
          </p:cNvPr>
          <p:cNvSpPr/>
          <p:nvPr/>
        </p:nvSpPr>
        <p:spPr>
          <a:xfrm>
            <a:off x="1059954" y="4025993"/>
            <a:ext cx="394870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3DDF798-D677-4D0D-92CE-D7AF8B8ECAE3}"/>
              </a:ext>
            </a:extLst>
          </p:cNvPr>
          <p:cNvSpPr/>
          <p:nvPr/>
        </p:nvSpPr>
        <p:spPr>
          <a:xfrm flipV="1">
            <a:off x="1335641" y="5053824"/>
            <a:ext cx="102742" cy="111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619E3C8-759C-490A-9C8A-E40D255A9E6D}"/>
              </a:ext>
            </a:extLst>
          </p:cNvPr>
          <p:cNvSpPr/>
          <p:nvPr/>
        </p:nvSpPr>
        <p:spPr>
          <a:xfrm>
            <a:off x="1059954" y="5588201"/>
            <a:ext cx="1375021" cy="44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Entrar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7AFB51-07A1-42E6-ADC9-D52D8229CC1C}"/>
              </a:ext>
            </a:extLst>
          </p:cNvPr>
          <p:cNvSpPr/>
          <p:nvPr/>
        </p:nvSpPr>
        <p:spPr>
          <a:xfrm>
            <a:off x="3308279" y="5588201"/>
            <a:ext cx="1700377" cy="44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Crie sua conta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A846E28-ED6C-4F62-A973-95C41BFD170D}"/>
              </a:ext>
            </a:extLst>
          </p:cNvPr>
          <p:cNvSpPr/>
          <p:nvPr/>
        </p:nvSpPr>
        <p:spPr>
          <a:xfrm>
            <a:off x="1488041" y="4983633"/>
            <a:ext cx="1077075" cy="223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Lembrar de mim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E07F2C-C6E2-414A-9C6A-54BA1F5EF71E}"/>
              </a:ext>
            </a:extLst>
          </p:cNvPr>
          <p:cNvSpPr/>
          <p:nvPr/>
        </p:nvSpPr>
        <p:spPr>
          <a:xfrm>
            <a:off x="3719248" y="4983633"/>
            <a:ext cx="1280846" cy="27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Esqueceu sua senha?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5F7494-228D-4025-8EDD-EC9EBF5D5BD7}"/>
              </a:ext>
            </a:extLst>
          </p:cNvPr>
          <p:cNvSpPr txBox="1"/>
          <p:nvPr/>
        </p:nvSpPr>
        <p:spPr>
          <a:xfrm>
            <a:off x="3818448" y="32561"/>
            <a:ext cx="331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LOGIN USUARIO/CADASTRO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71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A1D341-A4CC-4E17-A954-F652B4E80731}"/>
              </a:ext>
            </a:extLst>
          </p:cNvPr>
          <p:cNvSpPr txBox="1"/>
          <p:nvPr/>
        </p:nvSpPr>
        <p:spPr>
          <a:xfrm>
            <a:off x="4612195" y="1095271"/>
            <a:ext cx="210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 EM CONTATO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85600A-21A1-4773-93B5-CA49EB4CE9F3}"/>
              </a:ext>
            </a:extLst>
          </p:cNvPr>
          <p:cNvSpPr/>
          <p:nvPr/>
        </p:nvSpPr>
        <p:spPr>
          <a:xfrm>
            <a:off x="4089678" y="1764212"/>
            <a:ext cx="2853731" cy="549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NOME</a:t>
            </a:r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2F0459-4EC7-4B77-9F3E-42DE0F4FC23E}"/>
              </a:ext>
            </a:extLst>
          </p:cNvPr>
          <p:cNvSpPr/>
          <p:nvPr/>
        </p:nvSpPr>
        <p:spPr>
          <a:xfrm>
            <a:off x="4089679" y="2705519"/>
            <a:ext cx="28537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E-MAIL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D51852-A07F-4720-A8D3-99C98B1B2DA8}"/>
              </a:ext>
            </a:extLst>
          </p:cNvPr>
          <p:cNvSpPr/>
          <p:nvPr/>
        </p:nvSpPr>
        <p:spPr>
          <a:xfrm>
            <a:off x="4089679" y="3783204"/>
            <a:ext cx="28537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ASSUNTO</a:t>
            </a:r>
            <a:endParaRPr lang="pt-BR" sz="1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C2C1D8-A3CA-4254-8C2C-BD170DCEAE7D}"/>
              </a:ext>
            </a:extLst>
          </p:cNvPr>
          <p:cNvSpPr/>
          <p:nvPr/>
        </p:nvSpPr>
        <p:spPr>
          <a:xfrm>
            <a:off x="4089678" y="4883499"/>
            <a:ext cx="2853731" cy="1567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/>
                </a:solidFill>
              </a:rPr>
              <a:t>MENSAGEM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B68934-D6B8-4F69-A861-27508C18B647}"/>
              </a:ext>
            </a:extLst>
          </p:cNvPr>
          <p:cNvSpPr/>
          <p:nvPr/>
        </p:nvSpPr>
        <p:spPr>
          <a:xfrm>
            <a:off x="7043893" y="6169688"/>
            <a:ext cx="1376624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tx1"/>
                </a:solidFill>
              </a:rPr>
              <a:t>ENVIAR MENSAGEM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845CB6-85A6-47C5-AC59-AC575BA97C4E}"/>
              </a:ext>
            </a:extLst>
          </p:cNvPr>
          <p:cNvSpPr txBox="1"/>
          <p:nvPr/>
        </p:nvSpPr>
        <p:spPr>
          <a:xfrm>
            <a:off x="0" y="4951325"/>
            <a:ext cx="191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NOSSO TELEFONE:</a:t>
            </a:r>
          </a:p>
          <a:p>
            <a:r>
              <a:rPr lang="pt-BR" dirty="0"/>
              <a:t>0000-0000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7FE1D7-226D-488E-97B6-13F0CF209BEC}"/>
              </a:ext>
            </a:extLst>
          </p:cNvPr>
          <p:cNvSpPr/>
          <p:nvPr/>
        </p:nvSpPr>
        <p:spPr>
          <a:xfrm>
            <a:off x="0" y="6211669"/>
            <a:ext cx="3145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venir-lt-w01_35-light1475496"/>
              </a:rPr>
              <a:t>Rua Haddock Lobo, 595 -  São Paulo - SP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4628F25-A88A-4AF0-9E37-50F694E1066C}"/>
              </a:ext>
            </a:extLst>
          </p:cNvPr>
          <p:cNvSpPr/>
          <p:nvPr/>
        </p:nvSpPr>
        <p:spPr>
          <a:xfrm>
            <a:off x="0" y="5565338"/>
            <a:ext cx="4850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>
                <a:latin typeface="avenir-lt-w01_35-light1475496"/>
              </a:rPr>
              <a:t>E-MAIL</a:t>
            </a:r>
          </a:p>
          <a:p>
            <a:pPr fontAlgn="base"/>
            <a:r>
              <a:rPr lang="pt-BR" dirty="0">
                <a:latin typeface="avenir-lt-w01_35-light1475496"/>
              </a:rPr>
              <a:t>abcd@bandtec.com.br</a:t>
            </a:r>
            <a:endParaRPr lang="pt-BR" dirty="0">
              <a:effectLst/>
              <a:latin typeface="avenir-lt-w01_35-light1475496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86C30E-137B-42E0-9301-2A3E2E6D8091}"/>
              </a:ext>
            </a:extLst>
          </p:cNvPr>
          <p:cNvSpPr txBox="1"/>
          <p:nvPr/>
        </p:nvSpPr>
        <p:spPr>
          <a:xfrm>
            <a:off x="10811942" y="5848700"/>
            <a:ext cx="11980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SIGA-NOS</a:t>
            </a:r>
          </a:p>
          <a:p>
            <a:r>
              <a:rPr lang="pt-BR" sz="1600" dirty="0"/>
              <a:t>FACEBOOK</a:t>
            </a:r>
          </a:p>
          <a:p>
            <a:r>
              <a:rPr lang="pt-BR" sz="1600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2885356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avenir-lt-w01_35-light1475496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 WESLEY PIMENTA SANTOS .</cp:lastModifiedBy>
  <cp:revision>11</cp:revision>
  <dcterms:created xsi:type="dcterms:W3CDTF">2020-04-21T20:12:22Z</dcterms:created>
  <dcterms:modified xsi:type="dcterms:W3CDTF">2020-09-21T08:11:26Z</dcterms:modified>
</cp:coreProperties>
</file>