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3CB9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71F4-B74E-4912-961D-D246851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64595-44B9-4B4D-97DB-CB1379D1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C84E7-97FC-475C-A629-C8194D76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AFE89-8D24-483D-A427-B70F3DC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5F82C-3EC8-4A54-959D-E04D08ED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32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C7DA3-953F-4B09-82EF-B9A7E9E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8691B1-5C78-471D-815A-2CD32165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82FC7-A291-427B-A9A2-8331A8B0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FFEAD-7C9E-414A-9A7C-E1A804CD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4D627-EDD0-4E84-A236-D6583D4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BB43CC-6EB5-4A10-A716-96F8DF839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339D8-8DF6-4F04-BA2E-BC042A4B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301E0-0090-45B5-86F2-712FE049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E8448-C99A-49BE-973E-E0F6437D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E9B67-E8B3-400F-9A3B-D164CCF0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0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394F1-8188-42B9-90C9-B17534C9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D1F1E-6004-4899-8717-2628A4E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67B7BF-6A63-408B-83DA-631516E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E1169-C09E-41D9-BF4B-CB0390CF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A880A-E8E9-4119-B0C7-1692CD50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0EDD-20A8-4EE0-8320-844DF003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5B3F0-A590-4EC6-A172-8ED66887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18F58-FA02-441D-AD6A-EC3270BA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1F384-C018-427C-81FF-4AB454E1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66F31-771E-418D-97D9-B2B02CC0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82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78535-EB95-4332-9103-E1256AD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928CA-3C38-4AB1-AD3E-7392602CD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F671C-5AFE-4C08-AF77-4C6AA088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20C5D-EAC8-4C24-B114-1C0D68E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FD577-5A74-471C-9030-3086A69D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DEBC8F-5AAE-4C47-85F8-776AA53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AED8B-A85F-40EA-8791-E1ADCBAA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B7082-4A9C-4AF8-BC0A-CE5B63FC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7CA3DE-8519-4AB0-86CA-FC0F368E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D6E3FA-C058-4D16-B524-FAB25F244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BFD981-C609-465C-A559-412F9F29A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FAE30-D609-4CA1-B3CC-EAF63250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A5A9E-5D4F-4F1F-A942-92567E56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9BBE55-9F72-46C8-8081-60CBF75D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4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E96E-0FBD-495D-812C-F914595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82E6A1-9B3C-4DB7-B3E8-B6ED226E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B7AC46-0445-40D9-834C-0931BB7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9714FB-0882-4711-8E70-C8F03F7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5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A6DC47-B9B9-4C00-9E02-711A5653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609FD1-AE7D-4D96-9226-2238A38C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1C928-8382-4EC0-A555-BA6E9449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9122-F11A-40A0-A1A3-8F0B6DD1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0ABC-44BD-4591-8380-B5B845F3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35CF37-1A9A-463A-8133-51D868A8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7A332-3DFD-44C0-891C-220B2E29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769C0-D892-49CA-803B-FF777C2F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12B416-5592-4694-8D3E-0EA05E7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4B4D6-A4CB-4610-9169-B89FC3CE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97A92E-C9A9-4378-BDB1-B933CC93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A366A-C6DF-4D62-B6D3-B808B271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D907D-0F52-4A50-BABE-48B2DCCD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2C853-7870-43A4-8166-81AD9A2E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F5E46-AB05-448F-84BD-6B422CAA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4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BEF358-6919-430A-B491-69F29AB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1210A6-9946-4C1D-A516-61925CFE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E7287-9EA4-451D-BD25-9359EE317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8208-4D46-4598-91F0-6171C3CE863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0FF84-A9CF-4A45-ACD2-21BA46987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F8B7D-4B82-4A79-964B-08186CFC6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1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37125-43DB-4DE1-A125-3A409B4E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2295331"/>
          </a:xfrm>
          <a:gradFill flip="none" rotWithShape="1">
            <a:gsLst>
              <a:gs pos="0">
                <a:srgbClr val="C2DEFB"/>
              </a:gs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anchor="t">
            <a:normAutofit/>
          </a:bodyPr>
          <a:lstStyle/>
          <a:p>
            <a:pPr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SEVEN SOLUTIONS</a:t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 EM CONTROLE DE TEMPERATURA E UMIDADE</a:t>
            </a:r>
          </a:p>
        </p:txBody>
      </p:sp>
      <p:pic>
        <p:nvPicPr>
          <p:cNvPr id="1028" name="Picture 4" descr="Ícone Quente E Frio Do Vetor Da Temperatura Ilustração do Vetor -  Ilustração de temperatura, vetor: 129672490">
            <a:extLst>
              <a:ext uri="{FF2B5EF4-FFF2-40B4-BE49-F238E27FC236}">
                <a16:creationId xmlns:a16="http://schemas.microsoft.com/office/drawing/2014/main" id="{749D6EBE-6401-4C50-95A7-AD1D3BF02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12340" r="11396" b="13646"/>
          <a:stretch/>
        </p:blipFill>
        <p:spPr bwMode="auto">
          <a:xfrm>
            <a:off x="10731816" y="458895"/>
            <a:ext cx="1378791" cy="12949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0A3DD300-6B92-4F25-842E-C07A3650D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3489" y="3276599"/>
            <a:ext cx="1902903" cy="19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8E705FF-6DEE-4989-B9BB-B8BF6FD44B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t="5927" r="10350" b="14445"/>
          <a:stretch/>
        </p:blipFill>
        <p:spPr>
          <a:xfrm>
            <a:off x="0" y="309188"/>
            <a:ext cx="1493482" cy="14447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9FE5FB3-6B4F-4990-B9FE-1038795B8951}"/>
              </a:ext>
            </a:extLst>
          </p:cNvPr>
          <p:cNvSpPr txBox="1">
            <a:spLocks/>
          </p:cNvSpPr>
          <p:nvPr/>
        </p:nvSpPr>
        <p:spPr>
          <a:xfrm>
            <a:off x="0" y="2293112"/>
            <a:ext cx="2987039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Conheça nossos serviços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3E8FB6A-1C01-400B-ACE4-08B74FF477F1}"/>
              </a:ext>
            </a:extLst>
          </p:cNvPr>
          <p:cNvSpPr txBox="1">
            <a:spLocks/>
          </p:cNvSpPr>
          <p:nvPr/>
        </p:nvSpPr>
        <p:spPr>
          <a:xfrm>
            <a:off x="2987044" y="2293112"/>
            <a:ext cx="2987039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Cadastre-se / Login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BB0C2B5-C679-4114-8E54-11089CB6654B}"/>
              </a:ext>
            </a:extLst>
          </p:cNvPr>
          <p:cNvSpPr txBox="1">
            <a:spLocks/>
          </p:cNvSpPr>
          <p:nvPr/>
        </p:nvSpPr>
        <p:spPr>
          <a:xfrm>
            <a:off x="5974085" y="2293112"/>
            <a:ext cx="3230871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Atendimento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0FF8CD3-6491-4622-BC94-834D056A222E}"/>
              </a:ext>
            </a:extLst>
          </p:cNvPr>
          <p:cNvSpPr txBox="1">
            <a:spLocks/>
          </p:cNvSpPr>
          <p:nvPr/>
        </p:nvSpPr>
        <p:spPr>
          <a:xfrm>
            <a:off x="9204960" y="2293112"/>
            <a:ext cx="2987039" cy="3120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</a:p>
        </p:txBody>
      </p:sp>
      <p:pic>
        <p:nvPicPr>
          <p:cNvPr id="10" name="Imagem 9" descr="Uma imagem contendo grama, ao ar livre, edifício, torre&#10;&#10;Descrição gerada automaticamente">
            <a:extLst>
              <a:ext uri="{FF2B5EF4-FFF2-40B4-BE49-F238E27FC236}">
                <a16:creationId xmlns:a16="http://schemas.microsoft.com/office/drawing/2014/main" id="{1497F0F2-DE22-4219-A1DD-229BEF3820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299"/>
            <a:ext cx="12192000" cy="39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1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Tema do Office</vt:lpstr>
      <vt:lpstr>SEVEN SOLUTIONS SOLUÇÕES EM CONTROLE DE TEMPERATURA E UMIDADE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Caio</cp:lastModifiedBy>
  <cp:revision>9</cp:revision>
  <dcterms:created xsi:type="dcterms:W3CDTF">2020-09-11T15:17:44Z</dcterms:created>
  <dcterms:modified xsi:type="dcterms:W3CDTF">2020-09-18T11:15:40Z</dcterms:modified>
</cp:coreProperties>
</file>