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5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1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6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4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7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4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2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3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AEEEA-98D1-41B5-9B75-26532BA73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HUD carro elétrico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8BB51-18AE-420C-98E2-90930C032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4956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Interação Humano-Computador - Apresentação de tema</a:t>
            </a:r>
          </a:p>
          <a:p>
            <a:endParaRPr lang="pt-PT" dirty="0"/>
          </a:p>
          <a:p>
            <a:pPr algn="r"/>
            <a:r>
              <a:rPr lang="pt-PT" dirty="0"/>
              <a:t>Guilherme Moura 64770</a:t>
            </a:r>
          </a:p>
          <a:p>
            <a:pPr algn="r"/>
            <a:r>
              <a:rPr lang="pt-PT" dirty="0"/>
              <a:t>André Ribas	    70150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3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E6A82-404B-499E-9030-F9EEEDD5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Objectivo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88560A-476D-4384-AD8E-5B63B634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Abordamos as principais funcionalidades de um carro onde a verdadeira preocupação foi com a usabilidade com o utilizador, neste caso os condutores do automóvel, de forma a que a aplicação não desenvolva um sentimento de insatisfação ao utilizador. </a:t>
            </a:r>
          </a:p>
          <a:p>
            <a:endParaRPr lang="pt-PT" dirty="0"/>
          </a:p>
          <a:p>
            <a:r>
              <a:rPr lang="pt-PT" dirty="0"/>
              <a:t>A aplicação foi desenvolvida utilizando o ambiente de desenvolvimento Visual </a:t>
            </a:r>
            <a:r>
              <a:rPr lang="pt-PT" dirty="0" err="1"/>
              <a:t>Studio</a:t>
            </a:r>
            <a:r>
              <a:rPr lang="pt-PT" dirty="0"/>
              <a:t>, com o sistema WPF e linguagem C#. </a:t>
            </a:r>
          </a:p>
        </p:txBody>
      </p:sp>
    </p:spTree>
    <p:extLst>
      <p:ext uri="{BB962C8B-B14F-4D97-AF65-F5344CB8AC3E}">
        <p14:creationId xmlns:p14="http://schemas.microsoft.com/office/powerpoint/2010/main" val="154782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8854-B07A-40FF-93EC-2151E0FD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Usabilidades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285E9C-B328-4560-AEB8-FAC68F1C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dirty="0"/>
              <a:t>Uma das principais funcionalidades da aplicação é o GPS, onde o condutor poderá inserir os dados do destino desejado, que estará sempre visível no interface.</a:t>
            </a:r>
          </a:p>
          <a:p>
            <a:endParaRPr lang="pt-PT" dirty="0"/>
          </a:p>
          <a:p>
            <a:r>
              <a:rPr lang="pt-PT" dirty="0"/>
              <a:t>Poderá controlar as ventoinhas do carro e a sua temperatura interior.</a:t>
            </a:r>
          </a:p>
          <a:p>
            <a:endParaRPr lang="pt-PT" dirty="0"/>
          </a:p>
          <a:p>
            <a:r>
              <a:rPr lang="pt-PT" dirty="0"/>
              <a:t>Terá acesso a vários tipos de música, desde a rádio até ao </a:t>
            </a:r>
            <a:r>
              <a:rPr lang="pt-PT" dirty="0" err="1"/>
              <a:t>Spotify</a:t>
            </a:r>
            <a:r>
              <a:rPr lang="pt-PT" dirty="0"/>
              <a:t> via online.</a:t>
            </a:r>
          </a:p>
          <a:p>
            <a:endParaRPr lang="pt-PT" dirty="0"/>
          </a:p>
          <a:p>
            <a:r>
              <a:rPr lang="pt-PT" dirty="0"/>
              <a:t>Como todo o carro é elétrico o condutor poderá mudar o display do tablier atrás do volante ao seu agrado.</a:t>
            </a:r>
          </a:p>
        </p:txBody>
      </p:sp>
    </p:spTree>
    <p:extLst>
      <p:ext uri="{BB962C8B-B14F-4D97-AF65-F5344CB8AC3E}">
        <p14:creationId xmlns:p14="http://schemas.microsoft.com/office/powerpoint/2010/main" val="389674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F9AC6-73F3-4E52-84C3-A45C3AC7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Tarefas de usabilidade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D7706E-57B0-44E5-A4BA-14B4E803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Gerir a temperatura do carro ( usar o Ar condicionado );</a:t>
            </a:r>
          </a:p>
          <a:p>
            <a:endParaRPr lang="pt-PT" u="sng" dirty="0"/>
          </a:p>
          <a:p>
            <a:r>
              <a:rPr lang="pt-PT" dirty="0"/>
              <a:t>Fazer uma chamada;</a:t>
            </a:r>
          </a:p>
          <a:p>
            <a:endParaRPr lang="pt-PT" dirty="0"/>
          </a:p>
          <a:p>
            <a:r>
              <a:rPr lang="pt-PT" dirty="0"/>
              <a:t>Alterar músicas;</a:t>
            </a:r>
          </a:p>
          <a:p>
            <a:endParaRPr lang="pt-PT" dirty="0"/>
          </a:p>
          <a:p>
            <a:r>
              <a:rPr lang="pt-PT" dirty="0"/>
              <a:t>Mudar aspeto do tablier.</a:t>
            </a:r>
          </a:p>
        </p:txBody>
      </p:sp>
    </p:spTree>
    <p:extLst>
      <p:ext uri="{BB962C8B-B14F-4D97-AF65-F5344CB8AC3E}">
        <p14:creationId xmlns:p14="http://schemas.microsoft.com/office/powerpoint/2010/main" val="182534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D9C80-AD57-4CA7-97EB-EF8F63B1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da Interface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EAFFAD90-1FA4-40DE-86A9-6F183013CF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30" y="2584006"/>
            <a:ext cx="7289737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113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69</TotalTime>
  <Words>184</Words>
  <Application>Microsoft Office PowerPoint</Application>
  <PresentationFormat>Ecrã Panorâmico</PresentationFormat>
  <Paragraphs>27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Citação</vt:lpstr>
      <vt:lpstr>HUD carro elétrico </vt:lpstr>
      <vt:lpstr>Objectivo</vt:lpstr>
      <vt:lpstr>Usabilidades</vt:lpstr>
      <vt:lpstr>Tarefas de usabilidade</vt:lpstr>
      <vt:lpstr>Apresentação da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 carro elétrico</dc:title>
  <dc:creator>Guilherme Moura</dc:creator>
  <cp:lastModifiedBy>Guilherme Moura</cp:lastModifiedBy>
  <cp:revision>6</cp:revision>
  <dcterms:created xsi:type="dcterms:W3CDTF">2018-06-04T20:44:42Z</dcterms:created>
  <dcterms:modified xsi:type="dcterms:W3CDTF">2018-06-05T15:02:12Z</dcterms:modified>
</cp:coreProperties>
</file>