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9D432D3-718A-2D49-8A5C-D75CDC5F2395}" type="datetimeFigureOut">
              <a:rPr lang="pt-BR" smtClean="0"/>
              <a:pPr/>
              <a:t>31/08/2015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1C7D7C9-928E-5341-A31E-2710EA0421D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2D3-718A-2D49-8A5C-D75CDC5F2395}" type="datetimeFigureOut">
              <a:rPr lang="pt-BR" smtClean="0"/>
              <a:pPr/>
              <a:t>31/08/2015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D7C9-928E-5341-A31E-2710EA0421D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2D3-718A-2D49-8A5C-D75CDC5F2395}" type="datetimeFigureOut">
              <a:rPr lang="pt-BR" smtClean="0"/>
              <a:pPr/>
              <a:t>31/08/2015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D7C9-928E-5341-A31E-2710EA0421D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2D3-718A-2D49-8A5C-D75CDC5F2395}" type="datetimeFigureOut">
              <a:rPr lang="pt-BR" smtClean="0"/>
              <a:pPr/>
              <a:t>31/08/2015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D7C9-928E-5341-A31E-2710EA0421D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2D3-718A-2D49-8A5C-D75CDC5F2395}" type="datetimeFigureOut">
              <a:rPr lang="pt-BR" smtClean="0"/>
              <a:pPr/>
              <a:t>31/08/2015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D7C9-928E-5341-A31E-2710EA0421D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2D3-718A-2D49-8A5C-D75CDC5F2395}" type="datetimeFigureOut">
              <a:rPr lang="pt-BR" smtClean="0"/>
              <a:pPr/>
              <a:t>31/08/2015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D7C9-928E-5341-A31E-2710EA0421D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9D432D3-718A-2D49-8A5C-D75CDC5F2395}" type="datetimeFigureOut">
              <a:rPr lang="pt-BR" smtClean="0"/>
              <a:pPr/>
              <a:t>31/08/2015</a:t>
            </a:fld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C7D7C9-928E-5341-A31E-2710EA0421D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9D432D3-718A-2D49-8A5C-D75CDC5F2395}" type="datetimeFigureOut">
              <a:rPr lang="pt-BR" smtClean="0"/>
              <a:pPr/>
              <a:t>31/08/2015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1C7D7C9-928E-5341-A31E-2710EA0421D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2D3-718A-2D49-8A5C-D75CDC5F2395}" type="datetimeFigureOut">
              <a:rPr lang="pt-BR" smtClean="0"/>
              <a:pPr/>
              <a:t>31/08/2015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D7C9-928E-5341-A31E-2710EA0421D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2D3-718A-2D49-8A5C-D75CDC5F2395}" type="datetimeFigureOut">
              <a:rPr lang="pt-BR" smtClean="0"/>
              <a:pPr/>
              <a:t>31/08/2015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D7C9-928E-5341-A31E-2710EA0421D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2D3-718A-2D49-8A5C-D75CDC5F2395}" type="datetimeFigureOut">
              <a:rPr lang="pt-BR" smtClean="0"/>
              <a:pPr/>
              <a:t>31/08/2015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D7C9-928E-5341-A31E-2710EA0421D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 smtClean="0"/>
              <a:t>Click to edit Master text styles</a:t>
            </a:r>
          </a:p>
          <a:p>
            <a:pPr lvl="1" eaLnBrk="1" latinLnBrk="0" hangingPunct="1"/>
            <a:r>
              <a:rPr kumimoji="0" lang="x-none" smtClean="0"/>
              <a:t>Second level</a:t>
            </a:r>
          </a:p>
          <a:p>
            <a:pPr lvl="2" eaLnBrk="1" latinLnBrk="0" hangingPunct="1"/>
            <a:r>
              <a:rPr kumimoji="0" lang="x-none" smtClean="0"/>
              <a:t>Third level</a:t>
            </a:r>
          </a:p>
          <a:p>
            <a:pPr lvl="3" eaLnBrk="1" latinLnBrk="0" hangingPunct="1"/>
            <a:r>
              <a:rPr kumimoji="0" lang="x-none" smtClean="0"/>
              <a:t>Fourth level</a:t>
            </a:r>
          </a:p>
          <a:p>
            <a:pPr lvl="4" eaLnBrk="1" latinLnBrk="0" hangingPunct="1"/>
            <a:r>
              <a:rPr kumimoji="0" lang="x-none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9D432D3-718A-2D49-8A5C-D75CDC5F2395}" type="datetimeFigureOut">
              <a:rPr lang="pt-BR" smtClean="0"/>
              <a:pPr/>
              <a:t>31/08/2015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1C7D7C9-928E-5341-A31E-2710EA0421D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Web Semântica	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Preparo para Projetos 1/2014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 de projeto I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Em </a:t>
            </a:r>
            <a:r>
              <a:rPr lang="pt-BR" dirty="0" smtClean="0"/>
              <a:t>09/09 - Definir</a:t>
            </a:r>
            <a:endParaRPr lang="pt-BR" dirty="0" smtClean="0"/>
          </a:p>
          <a:p>
            <a:pPr lvl="1"/>
            <a:r>
              <a:rPr lang="pt-BR" dirty="0" smtClean="0"/>
              <a:t>Formação dos grupos </a:t>
            </a:r>
          </a:p>
          <a:p>
            <a:pPr lvl="1"/>
            <a:r>
              <a:rPr lang="pt-BR" dirty="0" smtClean="0"/>
              <a:t>Definição/ Escolha dos Temas</a:t>
            </a:r>
          </a:p>
          <a:p>
            <a:pPr lvl="1"/>
            <a:r>
              <a:rPr lang="pt-BR" dirty="0" smtClean="0"/>
              <a:t>Planejamento Geral (usar o </a:t>
            </a:r>
            <a:r>
              <a:rPr lang="pt-BR" dirty="0" err="1" smtClean="0"/>
              <a:t>MindMap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Elaborar o Termo de Abertura do Projeto – TAP</a:t>
            </a:r>
          </a:p>
          <a:p>
            <a:pPr lvl="2"/>
            <a:r>
              <a:rPr lang="pt-BR" dirty="0" smtClean="0"/>
              <a:t>Tema</a:t>
            </a:r>
          </a:p>
          <a:p>
            <a:pPr lvl="2"/>
            <a:r>
              <a:rPr lang="pt-BR" dirty="0" smtClean="0"/>
              <a:t>Área de atuação</a:t>
            </a:r>
          </a:p>
          <a:p>
            <a:pPr lvl="2"/>
            <a:r>
              <a:rPr lang="pt-BR" dirty="0" smtClean="0"/>
              <a:t>Problema</a:t>
            </a:r>
          </a:p>
          <a:p>
            <a:pPr lvl="2"/>
            <a:r>
              <a:rPr lang="pt-BR" dirty="0" smtClean="0"/>
              <a:t>Objetivos</a:t>
            </a:r>
          </a:p>
          <a:p>
            <a:pPr lvl="2"/>
            <a:r>
              <a:rPr lang="pt-BR" dirty="0" smtClean="0"/>
              <a:t>Cronograma (com pontos de controle Pc1,2 e 3)</a:t>
            </a:r>
          </a:p>
          <a:p>
            <a:pPr lvl="2"/>
            <a:r>
              <a:rPr lang="pt-BR" dirty="0" smtClean="0"/>
              <a:t>Bibliografia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Questões preliminares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é o domínio de aplicação</a:t>
            </a:r>
            <a:endParaRPr lang="pt-BR" dirty="0" smtClean="0"/>
          </a:p>
          <a:p>
            <a:r>
              <a:rPr lang="pt-BR" dirty="0" smtClean="0"/>
              <a:t>Há </a:t>
            </a:r>
            <a:r>
              <a:rPr lang="pt-BR" dirty="0" smtClean="0"/>
              <a:t>alguma </a:t>
            </a:r>
            <a:r>
              <a:rPr lang="pt-BR" dirty="0" smtClean="0"/>
              <a:t>estrutura </a:t>
            </a:r>
            <a:r>
              <a:rPr lang="pt-BR" dirty="0" smtClean="0"/>
              <a:t>de dados sobre o tema/contexto/área?</a:t>
            </a:r>
          </a:p>
          <a:p>
            <a:r>
              <a:rPr lang="pt-BR" dirty="0" smtClean="0"/>
              <a:t>Quais </a:t>
            </a:r>
            <a:r>
              <a:rPr lang="pt-BR" dirty="0" smtClean="0"/>
              <a:t>são </a:t>
            </a:r>
            <a:r>
              <a:rPr lang="pt-BR" dirty="0" smtClean="0"/>
              <a:t>os documentos de referência para esse contexto?</a:t>
            </a:r>
          </a:p>
          <a:p>
            <a:r>
              <a:rPr lang="pt-BR" dirty="0" smtClean="0"/>
              <a:t>Que </a:t>
            </a:r>
            <a:r>
              <a:rPr lang="pt-BR" dirty="0" smtClean="0"/>
              <a:t>terminologias ou ontologias </a:t>
            </a:r>
            <a:r>
              <a:rPr lang="pt-BR" dirty="0" smtClean="0"/>
              <a:t>existem?</a:t>
            </a:r>
          </a:p>
          <a:p>
            <a:r>
              <a:rPr lang="pt-BR" dirty="0" smtClean="0"/>
              <a:t>Uso – </a:t>
            </a:r>
            <a:r>
              <a:rPr lang="pt-BR" dirty="0" smtClean="0"/>
              <a:t>descrever a situação/necessidade </a:t>
            </a:r>
            <a:r>
              <a:rPr lang="pt-BR" dirty="0" smtClean="0"/>
              <a:t>da </a:t>
            </a:r>
            <a:r>
              <a:rPr lang="pt-BR" dirty="0" smtClean="0"/>
              <a:t>tecnologia de Web </a:t>
            </a:r>
            <a:r>
              <a:rPr lang="pt-BR" dirty="0" smtClean="0"/>
              <a:t>Semântica</a:t>
            </a:r>
          </a:p>
          <a:p>
            <a:r>
              <a:rPr lang="pt-BR" dirty="0" smtClean="0"/>
              <a:t>Quem será beneficiado? Usuários?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Grupos de Projetos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Projeto I</a:t>
            </a:r>
          </a:p>
          <a:p>
            <a:pPr lvl="1"/>
            <a:r>
              <a:rPr lang="pt-BR" dirty="0" smtClean="0"/>
              <a:t>Tema</a:t>
            </a:r>
            <a:r>
              <a:rPr lang="pt-BR" dirty="0" smtClean="0"/>
              <a:t>:</a:t>
            </a:r>
            <a:endParaRPr lang="pt-BR" dirty="0" smtClean="0"/>
          </a:p>
          <a:p>
            <a:pPr lvl="1"/>
            <a:r>
              <a:rPr lang="pt-BR" dirty="0" smtClean="0"/>
              <a:t>Membros</a:t>
            </a:r>
            <a:r>
              <a:rPr lang="pt-BR" dirty="0" smtClean="0"/>
              <a:t>:</a:t>
            </a:r>
            <a:endParaRPr lang="pt-BR" dirty="0" smtClean="0"/>
          </a:p>
          <a:p>
            <a:pPr lvl="1"/>
            <a:r>
              <a:rPr lang="pt-BR" dirty="0" smtClean="0"/>
              <a:t>Contexto – </a:t>
            </a:r>
          </a:p>
          <a:p>
            <a:r>
              <a:rPr lang="pt-BR" dirty="0" smtClean="0"/>
              <a:t>Projeto II</a:t>
            </a:r>
          </a:p>
          <a:p>
            <a:pPr lvl="1"/>
            <a:r>
              <a:rPr lang="pt-BR" dirty="0" smtClean="0"/>
              <a:t>Tema</a:t>
            </a:r>
            <a:r>
              <a:rPr lang="pt-BR" dirty="0" smtClean="0"/>
              <a:t>:</a:t>
            </a:r>
            <a:endParaRPr lang="pt-BR" dirty="0" smtClean="0"/>
          </a:p>
          <a:p>
            <a:pPr lvl="1"/>
            <a:r>
              <a:rPr lang="pt-BR" dirty="0" smtClean="0"/>
              <a:t>Membros</a:t>
            </a:r>
            <a:r>
              <a:rPr lang="pt-BR" dirty="0" smtClean="0"/>
              <a:t>: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Estrutura mínima de Projeto Preliminar de Pesquisa em Web Semântica e Ontologias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pt-BR" dirty="0" smtClean="0"/>
              <a:t> </a:t>
            </a:r>
            <a:r>
              <a:rPr lang="pt-BR" dirty="0" smtClean="0"/>
              <a:t>Capa </a:t>
            </a:r>
            <a:r>
              <a:rPr lang="pt-BR" dirty="0" smtClean="0"/>
              <a:t>- Título</a:t>
            </a:r>
          </a:p>
          <a:p>
            <a:pPr marL="624078" lvl="0" indent="-514350">
              <a:buFont typeface="+mj-lt"/>
              <a:buAutoNum type="arabicPeriod"/>
            </a:pPr>
            <a:r>
              <a:rPr lang="pt-BR" dirty="0" smtClean="0"/>
              <a:t>Equipe de estudantes + responsabilidades no projeto</a:t>
            </a:r>
          </a:p>
          <a:p>
            <a:pPr marL="624078" lvl="0" indent="-514350">
              <a:buFont typeface="+mj-lt"/>
              <a:buAutoNum type="arabicPeriod"/>
            </a:pPr>
            <a:r>
              <a:rPr lang="pt-BR" dirty="0" smtClean="0"/>
              <a:t>Sumário</a:t>
            </a:r>
          </a:p>
          <a:p>
            <a:pPr marL="624078" lvl="0" indent="-514350">
              <a:buFont typeface="+mj-lt"/>
              <a:buAutoNum type="arabicPeriod"/>
            </a:pPr>
            <a:r>
              <a:rPr lang="pt-BR" dirty="0" smtClean="0"/>
              <a:t>Apresentação do documento do projeto</a:t>
            </a:r>
          </a:p>
          <a:p>
            <a:pPr marL="624078" lvl="0" indent="-514350">
              <a:buFont typeface="+mj-lt"/>
              <a:buAutoNum type="arabicPeriod"/>
            </a:pPr>
            <a:r>
              <a:rPr lang="pt-BR" dirty="0" smtClean="0"/>
              <a:t>Introdução dos temas relacionados ao projeto</a:t>
            </a:r>
          </a:p>
          <a:p>
            <a:pPr marL="624078" lvl="0" indent="-514350">
              <a:buFont typeface="+mj-lt"/>
              <a:buAutoNum type="arabicPeriod"/>
            </a:pPr>
            <a:r>
              <a:rPr lang="pt-BR" dirty="0" smtClean="0"/>
              <a:t>Descrição do Problema = aspectos negativos que justificam a proposta de semântica ao ambiente computacional</a:t>
            </a:r>
          </a:p>
          <a:p>
            <a:pPr marL="624078" lvl="0" indent="-514350">
              <a:buFont typeface="+mj-lt"/>
              <a:buAutoNum type="arabicPeriod"/>
            </a:pPr>
            <a:r>
              <a:rPr lang="pt-BR" dirty="0" smtClean="0"/>
              <a:t>Contexto - área em que se dá o uso da semântica no ambiente</a:t>
            </a:r>
          </a:p>
          <a:p>
            <a:pPr marL="624078" lvl="0" indent="-514350">
              <a:buFont typeface="+mj-lt"/>
              <a:buAutoNum type="arabicPeriod"/>
            </a:pPr>
            <a:r>
              <a:rPr lang="pt-BR" dirty="0" smtClean="0"/>
              <a:t>Objetivos do projeto = </a:t>
            </a:r>
            <a:r>
              <a:rPr lang="pt-BR" dirty="0" err="1" smtClean="0"/>
              <a:t>aprox</a:t>
            </a:r>
            <a:r>
              <a:rPr lang="pt-BR" dirty="0" smtClean="0"/>
              <a:t> 3 objetivos específicos</a:t>
            </a:r>
          </a:p>
          <a:p>
            <a:pPr marL="624078" lvl="0" indent="-514350">
              <a:buFont typeface="+mj-lt"/>
              <a:buAutoNum type="arabicPeriod"/>
            </a:pPr>
            <a:r>
              <a:rPr lang="pt-BR" dirty="0" smtClean="0"/>
              <a:t>Metodologia a ser adotada = como será realizado o trabalho</a:t>
            </a:r>
          </a:p>
          <a:p>
            <a:pPr marL="624078" lvl="0" indent="-514350">
              <a:buFont typeface="+mj-lt"/>
              <a:buAutoNum type="arabicPeriod"/>
            </a:pPr>
            <a:r>
              <a:rPr lang="pt-BR" dirty="0" smtClean="0"/>
              <a:t>Descrição dos usuários a serem beneficiados do ambiente</a:t>
            </a:r>
          </a:p>
          <a:p>
            <a:pPr marL="624078" lvl="0" indent="-514350">
              <a:buFont typeface="+mj-lt"/>
              <a:buAutoNum type="arabicPeriod"/>
            </a:pPr>
            <a:r>
              <a:rPr lang="pt-BR" dirty="0" smtClean="0"/>
              <a:t>Descrição das fontes de terminologias existentes: tesauro, vocabulários, taxonomias</a:t>
            </a:r>
          </a:p>
          <a:p>
            <a:pPr marL="624078" lvl="0" indent="-514350">
              <a:buFont typeface="+mj-lt"/>
              <a:buAutoNum type="arabicPeriod"/>
            </a:pPr>
            <a:r>
              <a:rPr lang="pt-BR" dirty="0" smtClean="0"/>
              <a:t>Descrição das ontologias existentes: gerais ou específicas</a:t>
            </a:r>
          </a:p>
          <a:p>
            <a:pPr marL="624078" lvl="0" indent="-514350">
              <a:buFont typeface="+mj-lt"/>
              <a:buAutoNum type="arabicPeriod"/>
            </a:pPr>
            <a:r>
              <a:rPr lang="pt-BR" dirty="0" smtClean="0"/>
              <a:t>Descrição do ambiente Web que será alvo do projeto</a:t>
            </a:r>
          </a:p>
          <a:p>
            <a:pPr marL="624078" indent="-514350">
              <a:buFont typeface="+mj-lt"/>
              <a:buAutoNum type="arabicPeriod"/>
            </a:pPr>
            <a:r>
              <a:rPr lang="pt-BR" dirty="0" smtClean="0"/>
              <a:t> </a:t>
            </a:r>
            <a:r>
              <a:rPr lang="pt-BR" dirty="0" smtClean="0"/>
              <a:t>Cronograma </a:t>
            </a:r>
            <a:r>
              <a:rPr lang="pt-BR" dirty="0" smtClean="0"/>
              <a:t>do Projeto - até o fim do semestre </a:t>
            </a:r>
          </a:p>
          <a:p>
            <a:pPr marL="624078" lvl="0" indent="-514350">
              <a:buFont typeface="+mj-lt"/>
              <a:buAutoNum type="arabicPeriod"/>
            </a:pPr>
            <a:r>
              <a:rPr lang="pt-BR" dirty="0" smtClean="0"/>
              <a:t>Breve abordagem sobre os conceitos já estudados na disciplina</a:t>
            </a:r>
          </a:p>
          <a:p>
            <a:pPr marL="624078" indent="-514350">
              <a:buNone/>
            </a:pPr>
            <a:r>
              <a:rPr lang="pt-BR" dirty="0" smtClean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Caps</a:t>
            </a:r>
            <a:r>
              <a:rPr lang="pt-BR" dirty="0" smtClean="0"/>
              <a:t> 1 a 4 do SW </a:t>
            </a:r>
            <a:r>
              <a:rPr lang="pt-BR" dirty="0" err="1" smtClean="0"/>
              <a:t>Primer</a:t>
            </a:r>
            <a:r>
              <a:rPr lang="pt-BR" dirty="0" smtClean="0"/>
              <a:t> (</a:t>
            </a:r>
            <a:r>
              <a:rPr lang="pt-BR" dirty="0" err="1" smtClean="0"/>
              <a:t>Antoniou</a:t>
            </a:r>
            <a:r>
              <a:rPr lang="pt-BR" dirty="0" smtClean="0"/>
              <a:t>, 2003)</a:t>
            </a:r>
          </a:p>
          <a:p>
            <a:pPr marL="624078" indent="-514350">
              <a:buNone/>
            </a:pPr>
            <a:r>
              <a:rPr lang="pt-BR" dirty="0" smtClean="0"/>
              <a:t>		</a:t>
            </a:r>
            <a:r>
              <a:rPr lang="pt-BR" dirty="0" err="1" smtClean="0"/>
              <a:t>Caps</a:t>
            </a:r>
            <a:r>
              <a:rPr lang="pt-BR" dirty="0" smtClean="0"/>
              <a:t> 1 a 5 do livro WS (</a:t>
            </a:r>
            <a:r>
              <a:rPr lang="pt-BR" dirty="0" err="1" smtClean="0"/>
              <a:t>Breitman</a:t>
            </a:r>
            <a:r>
              <a:rPr lang="pt-BR" dirty="0" smtClean="0"/>
              <a:t>, </a:t>
            </a:r>
            <a:r>
              <a:rPr lang="pt-BR" dirty="0" smtClean="0"/>
              <a:t>2005)</a:t>
            </a:r>
          </a:p>
          <a:p>
            <a:pPr marL="624078" indent="-514350">
              <a:buNone/>
            </a:pPr>
            <a:endParaRPr lang="pt-BR" dirty="0" smtClean="0"/>
          </a:p>
          <a:p>
            <a:pPr marL="624078" indent="-514350">
              <a:buNone/>
            </a:pPr>
            <a:r>
              <a:rPr lang="pt-BR" dirty="0" smtClean="0"/>
              <a:t>16. Bibliografia </a:t>
            </a:r>
            <a:r>
              <a:rPr lang="pt-BR" dirty="0" smtClean="0"/>
              <a:t>do Projeto = todas as fontes já consultadas e a serem estudadas sobre o projeto</a:t>
            </a:r>
          </a:p>
          <a:p>
            <a:pPr marL="624078" indent="-514350">
              <a:buFont typeface="+mj-lt"/>
              <a:buAutoNum type="arabicPeriod"/>
            </a:pPr>
            <a:endParaRPr lang="pt-BR" dirty="0" smtClean="0"/>
          </a:p>
          <a:p>
            <a:pPr marL="624078" indent="-514350">
              <a:buFont typeface="+mj-lt"/>
              <a:buAutoNum type="arabicPeriod"/>
            </a:pP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ＭＳ ゴシック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Urban.thmx</Template>
  <TotalTime>12430</TotalTime>
  <Words>133</Words>
  <Application>Microsoft Macintosh PowerPoint</Application>
  <PresentationFormat>Apresentação na tela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Urban</vt:lpstr>
      <vt:lpstr>Web Semântica </vt:lpstr>
      <vt:lpstr>Roteiro de projeto I</vt:lpstr>
      <vt:lpstr>Questões preliminares </vt:lpstr>
      <vt:lpstr>Grupos de Projetos </vt:lpstr>
      <vt:lpstr>Estrutura mínima de Projeto Preliminar de Pesquisa em Web Semântica e Ontologias </vt:lpstr>
    </vt:vector>
  </TitlesOfParts>
  <Company>UnB - Universidade de Brasilia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Semântica</dc:title>
  <dc:creator>Edgard Costa Oliveira</dc:creator>
  <cp:lastModifiedBy>ecosta</cp:lastModifiedBy>
  <cp:revision>3</cp:revision>
  <dcterms:created xsi:type="dcterms:W3CDTF">2014-04-09T17:28:29Z</dcterms:created>
  <dcterms:modified xsi:type="dcterms:W3CDTF">2015-09-02T11:23:41Z</dcterms:modified>
</cp:coreProperties>
</file>