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B882"/>
    <a:srgbClr val="16A877"/>
    <a:srgbClr val="ED407A"/>
    <a:srgbClr val="253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ACC9D-1159-4A01-8358-870E9A290555}" v="1402" dt="2022-12-05T05:46:5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9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9BBBC27A-FD08-92A8-003E-A4805633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-4" y="10"/>
            <a:ext cx="12192000" cy="68579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9953" y="1930880"/>
            <a:ext cx="6438645" cy="283162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pt-BR" sz="3200" dirty="0"/>
              <a:t>Projeto Individual</a:t>
            </a:r>
            <a:br>
              <a:rPr lang="pt-BR" sz="3200" dirty="0"/>
            </a:br>
            <a:r>
              <a:rPr lang="pt-BR" sz="3200" dirty="0"/>
              <a:t>1ADS A</a:t>
            </a:r>
            <a:br>
              <a:rPr lang="pt-BR" sz="3200" dirty="0"/>
            </a:br>
            <a:r>
              <a:rPr lang="pt-BR" sz="3200" dirty="0"/>
              <a:t>Guilherme n. P. da Costa</a:t>
            </a:r>
            <a:br>
              <a:rPr lang="pt-BR" sz="3200" dirty="0"/>
            </a:br>
            <a:r>
              <a:rPr lang="pt-BR" sz="3200" dirty="0"/>
              <a:t>RA: 01222022</a:t>
            </a:r>
            <a:br>
              <a:rPr lang="pt-BR" sz="3200" dirty="0"/>
            </a:br>
            <a:endParaRPr lang="en-US" sz="3200" dirty="0"/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3D1D4B3D-57E1-48DC-8893-7A0F4B7B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2371" y="6332538"/>
            <a:ext cx="300649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CC22FB6-B329-4B7D-9B64-714067437B3E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12/4/2022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DDD8900-A83D-4240-8B92-6791F8BF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2" name="Slide Number Placeholder 9">
            <a:extLst>
              <a:ext uri="{FF2B5EF4-FFF2-40B4-BE49-F238E27FC236}">
                <a16:creationId xmlns:a16="http://schemas.microsoft.com/office/drawing/2014/main" id="{189828D3-A563-4315-9B1D-6D0BE69B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5AA7-5CCD-E5F7-303E-0F0CC971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que se trata o projeto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664E-F284-3A27-5E28-E8189591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noProof="1"/>
              <a:t>O projeto visa apresentar o RPG de Mesa para pessoas que nunca tiveram experiência de jogo e também explicar um pouco mais sobre para quem já tem essa experiência.</a:t>
            </a:r>
            <a:endParaRPr lang="pt-BR" sz="2800" noProof="1"/>
          </a:p>
        </p:txBody>
      </p:sp>
    </p:spTree>
    <p:extLst>
      <p:ext uri="{BB962C8B-B14F-4D97-AF65-F5344CB8AC3E}">
        <p14:creationId xmlns:p14="http://schemas.microsoft.com/office/powerpoint/2010/main" val="40564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366D-7DE1-26ED-B8F7-3F1DCCEF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D2C4-A8EC-8666-74D3-F3FD5EA8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/>
              <a:t>Originado a partir de uma partida de </a:t>
            </a:r>
            <a:r>
              <a:rPr lang="pt-BR" sz="2800" b="1" dirty="0" err="1"/>
              <a:t>wargame</a:t>
            </a:r>
            <a:r>
              <a:rPr lang="pt-BR" sz="2800" b="1" dirty="0"/>
              <a:t> (outro tipo de jogo de tabuleiro) com interpretação de papéis, nos anos 70, o RPG de Mesa, visa ser um jogo focado em interpretação de papéis e narrativa, de modo genérico, com os jogadores construindo uma história através de suas ações.</a:t>
            </a:r>
          </a:p>
        </p:txBody>
      </p:sp>
    </p:spTree>
    <p:extLst>
      <p:ext uri="{BB962C8B-B14F-4D97-AF65-F5344CB8AC3E}">
        <p14:creationId xmlns:p14="http://schemas.microsoft.com/office/powerpoint/2010/main" val="266422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FA04-0EE9-0A8A-7E4B-8224ED40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conheci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75F0-6CD5-323E-559A-01BB7DE9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 dirty="0"/>
              <a:t>Tive minha primeira experiência com RPG de Mesa entre o terceiro acontecimento da minha linha da vida e o quarto, no ano de 2016. Comecei com Star Wars, e depois que soube que as pessoas jogavam e publicavam na internet suas sessões de jogatina, fiquei um pouco mais animado com a vida. Ainda hoje continua fazendo parte da minha vida, pois jogo sempre que posso com meus amigos e escolhi este tema pois foi o único que pensei que conseguiria fazer de um jeito mais satisfatório.</a:t>
            </a:r>
          </a:p>
        </p:txBody>
      </p:sp>
    </p:spTree>
    <p:extLst>
      <p:ext uri="{BB962C8B-B14F-4D97-AF65-F5344CB8AC3E}">
        <p14:creationId xmlns:p14="http://schemas.microsoft.com/office/powerpoint/2010/main" val="263048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0BB7-67BF-3BCA-0E68-3DD320FD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259511"/>
            <a:ext cx="10625229" cy="1147053"/>
          </a:xfrm>
        </p:spPr>
        <p:txBody>
          <a:bodyPr/>
          <a:lstStyle/>
          <a:p>
            <a:r>
              <a:rPr lang="en-US" dirty="0"/>
              <a:t>Valores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E645-B67E-5F7A-835E-B2F82685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707311"/>
            <a:ext cx="10620855" cy="47394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2400" b="1" dirty="0"/>
              <a:t>Os valores representados em meu projeto, não só fazem parte de minha pessoa mas também são coisas aprendidas ao se jogar RPG de Mesa. São alguns deles, os seguintes:</a:t>
            </a:r>
          </a:p>
          <a:p>
            <a:endParaRPr lang="pt-BR" sz="2400" b="1" dirty="0"/>
          </a:p>
          <a:p>
            <a:r>
              <a:rPr lang="pt-BR" sz="2400" b="1" dirty="0"/>
              <a:t>Empatia: Por se colocar na perspectiva de outra pessoa.</a:t>
            </a:r>
          </a:p>
          <a:p>
            <a:r>
              <a:rPr lang="pt-BR" sz="2400" b="1" dirty="0"/>
              <a:t>Compromisso: Por sessões terem horas marcadas.</a:t>
            </a:r>
          </a:p>
          <a:p>
            <a:r>
              <a:rPr lang="pt-BR" sz="2400" b="1" dirty="0"/>
              <a:t>Humildade: Perceber o quão capaz o personagem é para aquela situação</a:t>
            </a:r>
          </a:p>
          <a:p>
            <a:r>
              <a:rPr lang="pt-BR" sz="2400" b="1" dirty="0"/>
              <a:t>Criatividade: Imaginar como a situação narrada ocorre</a:t>
            </a:r>
          </a:p>
          <a:p>
            <a:r>
              <a:rPr lang="pt-BR" sz="2400" b="1" dirty="0"/>
              <a:t>Comunicatividade: Conversar com outros personagens e dizer suas ações</a:t>
            </a:r>
          </a:p>
        </p:txBody>
      </p:sp>
    </p:spTree>
    <p:extLst>
      <p:ext uri="{BB962C8B-B14F-4D97-AF65-F5344CB8AC3E}">
        <p14:creationId xmlns:p14="http://schemas.microsoft.com/office/powerpoint/2010/main" val="119742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39F8-EF69-A8FD-ED64-E692B25A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maior dificuldade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9513-A468-09C8-7A79-83F121D8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/>
              <a:t>A maior dificuldade para mim durante este projeto, foi realizá-lo. Não só por imprevistos que me deixavam com bem menos tempo de fazer as coisas necessárias, mas também por vezes não conseguir pensar bem o que fazer.</a:t>
            </a:r>
          </a:p>
        </p:txBody>
      </p:sp>
    </p:spTree>
    <p:extLst>
      <p:ext uri="{BB962C8B-B14F-4D97-AF65-F5344CB8AC3E}">
        <p14:creationId xmlns:p14="http://schemas.microsoft.com/office/powerpoint/2010/main" val="367270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0545-96A8-5943-A241-E8E651A5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Maior superação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558E-76A0-1B6F-3BC0-2C1D3093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/>
              <a:t>A minha maior superação foi conseguir fazer a maioria das coisas sozinho, pois tive coisas nas quais precisei de ajuda, por não entender bem o que estava se passando.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6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80EA-364D-443F-C438-0EAD58DA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Agradecimentos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025F-1F76-02B7-44BE-FA2B2AF0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4519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b="1" dirty="0"/>
              <a:t>Tenho muitas pessoas à quem agradecer por conseguir entregar este projeto feito.</a:t>
            </a:r>
          </a:p>
          <a:p>
            <a:r>
              <a:rPr lang="pt-BR" sz="2800" b="1" dirty="0"/>
              <a:t>A meu pai e mãe, por sempre me encorajarem e apoiarem para poder continuar estudando.</a:t>
            </a:r>
          </a:p>
          <a:p>
            <a:r>
              <a:rPr lang="pt-BR" sz="2800" b="1" dirty="0"/>
              <a:t>A meus colegas, sempre solícitos a ajudar com o que quer que fosse.</a:t>
            </a:r>
          </a:p>
          <a:p>
            <a:r>
              <a:rPr lang="pt-BR" sz="2800" b="1" dirty="0"/>
              <a:t>Aos professores, por sempre transmitirem conhecimento e nos auxiliarem.</a:t>
            </a:r>
          </a:p>
          <a:p>
            <a:pPr marL="0" indent="0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32712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B8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FDBA-7FED-2E4E-2D95-F9177971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28" y="2631775"/>
            <a:ext cx="11732285" cy="974525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Obrigado pelo tempo e atenção</a:t>
            </a:r>
          </a:p>
        </p:txBody>
      </p:sp>
    </p:spTree>
    <p:extLst>
      <p:ext uri="{BB962C8B-B14F-4D97-AF65-F5344CB8AC3E}">
        <p14:creationId xmlns:p14="http://schemas.microsoft.com/office/powerpoint/2010/main" val="391150308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6329"/>
      </a:accent1>
      <a:accent2>
        <a:srgbClr val="D5172D"/>
      </a:accent2>
      <a:accent3>
        <a:srgbClr val="E7298D"/>
      </a:accent3>
      <a:accent4>
        <a:srgbClr val="D517CB"/>
      </a:accent4>
      <a:accent5>
        <a:srgbClr val="A229E7"/>
      </a:accent5>
      <a:accent6>
        <a:srgbClr val="512BD8"/>
      </a:accent6>
      <a:hlink>
        <a:srgbClr val="3D94B9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CitationVTI</vt:lpstr>
      <vt:lpstr>Projeto Individual 1ADS A Guilherme n. P. da Costa RA: 01222022 </vt:lpstr>
      <vt:lpstr>Do que se trata o projeto</vt:lpstr>
      <vt:lpstr>Contexto</vt:lpstr>
      <vt:lpstr>Quando conheci</vt:lpstr>
      <vt:lpstr>Valores</vt:lpstr>
      <vt:lpstr>A maior dificuldade</vt:lpstr>
      <vt:lpstr>Maior superação</vt:lpstr>
      <vt:lpstr>Agradecimentos</vt:lpstr>
      <vt:lpstr>Obrigado pelo tempo e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271</cp:revision>
  <dcterms:created xsi:type="dcterms:W3CDTF">2022-12-05T04:14:10Z</dcterms:created>
  <dcterms:modified xsi:type="dcterms:W3CDTF">2022-12-05T05:47:27Z</dcterms:modified>
</cp:coreProperties>
</file>