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882"/>
    <a:srgbClr val="16A877"/>
    <a:srgbClr val="ED407A"/>
    <a:srgbClr val="253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5B62E-5FAA-A80E-0A11-7D255AE502AA}" v="23" dt="2022-12-07T00:01:54.738"/>
    <p1510:client id="{5E0F6963-93AF-64E6-0BFB-8297C6E3C410}" v="34" dt="2022-12-07T02:45:38.764"/>
    <p1510:client id="{84AED179-AEE6-43E5-9E8A-F1576136EEAC}" v="1" dt="2022-12-06T14:41:03.001"/>
    <p1510:client id="{95243F26-EBD2-F82A-BBB7-720A3233C9F4}" v="19" dt="2022-12-06T23:08:54.425"/>
    <p1510:client id="{9C258B99-DFF6-4099-94D3-BECB41D48978}" v="29" dt="2022-12-06T22:56:40.860"/>
    <p1510:client id="{BB6BD03C-3D60-2133-FA43-F62D2A812927}" v="120" dt="2022-12-07T01:12:37.726"/>
    <p1510:client id="{D3D5C656-A573-E693-7B89-242DAA281B7C}" v="301" dt="2022-12-06T15:30:57.071"/>
    <p1510:client id="{FCEACC9D-1159-4A01-8358-870E9A290555}" v="1402" dt="2022-12-05T05:46:5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3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9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tree, outdoor, plant, forest&#10;&#10;Description automatically generated">
            <a:extLst>
              <a:ext uri="{FF2B5EF4-FFF2-40B4-BE49-F238E27FC236}">
                <a16:creationId xmlns:a16="http://schemas.microsoft.com/office/drawing/2014/main" id="{96662B18-6874-9143-A91A-C8E52F5E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6" r="1170" b="1"/>
          <a:stretch/>
        </p:blipFill>
        <p:spPr>
          <a:xfrm>
            <a:off x="20" y="-2"/>
            <a:ext cx="12191979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1" y="647701"/>
            <a:ext cx="4833620" cy="3470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100"/>
              <a:t>Projeto Individual</a:t>
            </a:r>
            <a:br>
              <a:rPr lang="pt-BR" sz="3100"/>
            </a:br>
            <a:r>
              <a:rPr lang="pt-BR" sz="3100"/>
              <a:t>1ADS A</a:t>
            </a:r>
            <a:br>
              <a:rPr lang="pt-BR" sz="3100"/>
            </a:br>
            <a:r>
              <a:rPr lang="pt-BR" sz="3100"/>
              <a:t>Guilherme n. P. da Costa</a:t>
            </a:r>
            <a:br>
              <a:rPr lang="pt-BR" sz="3100"/>
            </a:br>
            <a:r>
              <a:rPr lang="pt-BR" sz="3100"/>
              <a:t>RA: 01222022</a:t>
            </a:r>
            <a:br>
              <a:rPr lang="pt-BR" sz="3100"/>
            </a:br>
            <a:endParaRPr lang="en-US" sz="3100"/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3D1D4B3D-57E1-48DC-8893-7A0F4B7B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C22FB6-B329-4B7D-9B64-714067437B3E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12/6/2022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DDD8900-A83D-4240-8B92-6791F8BF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189828D3-A563-4315-9B1D-6D0BE69B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outdoor, sky, building, old&#10;&#10;Description automatically generated">
            <a:extLst>
              <a:ext uri="{FF2B5EF4-FFF2-40B4-BE49-F238E27FC236}">
                <a16:creationId xmlns:a16="http://schemas.microsoft.com/office/drawing/2014/main" id="{11D13AC6-588F-849C-0836-95B928005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5" b="19339"/>
          <a:stretch/>
        </p:blipFill>
        <p:spPr>
          <a:xfrm>
            <a:off x="20" y="10"/>
            <a:ext cx="12191980" cy="419341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45AA7-5CCD-E5F7-303E-0F0CC971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1712200"/>
            <a:ext cx="6019892" cy="1896956"/>
          </a:xfrm>
        </p:spPr>
        <p:txBody>
          <a:bodyPr anchor="b">
            <a:normAutofit/>
          </a:bodyPr>
          <a:lstStyle/>
          <a:p>
            <a:r>
              <a:rPr lang="pt-BR" dirty="0"/>
              <a:t>Do que se trata o projeto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664E-F284-3A27-5E28-E8189591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9" y="4456353"/>
            <a:ext cx="5448300" cy="17395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pt-BR" sz="2800" b="1" noProof="1"/>
              <a:t>Apresentação do RPG de Mesa </a:t>
            </a:r>
            <a:endParaRPr lang="pt-BR" sz="2800" noProof="1"/>
          </a:p>
          <a:p>
            <a:pPr algn="r"/>
            <a:r>
              <a:rPr lang="pt-BR" sz="2800" b="1" noProof="1"/>
              <a:t>Explicar mais sobre para quem já tem experiência.</a:t>
            </a:r>
            <a:endParaRPr lang="pt-BR" sz="2800" noProof="1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8E1A9623-FF65-4491-8E53-ECD5C1F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EF6563-1E8C-4580-9B78-C6EE124F204E}" type="datetime1">
              <a:rPr lang="en-US" smtClean="0"/>
              <a:pPr>
                <a:spcAft>
                  <a:spcPts val="600"/>
                </a:spcAft>
              </a:pPr>
              <a:t>12/6/2022</a:t>
            </a:fld>
            <a:endParaRPr lang="en-US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F2EB6D7-C367-45A8-B5F3-E6E96850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771D2E-CA64-458D-8D8E-9CA1AFDE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now, outdoor&#10;&#10;Description automatically generated">
            <a:extLst>
              <a:ext uri="{FF2B5EF4-FFF2-40B4-BE49-F238E27FC236}">
                <a16:creationId xmlns:a16="http://schemas.microsoft.com/office/drawing/2014/main" id="{177B5CD8-BE39-0FF3-F09F-5AB941A99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" r="26783"/>
          <a:stretch/>
        </p:blipFill>
        <p:spPr>
          <a:xfrm>
            <a:off x="20" y="10"/>
            <a:ext cx="7353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D366D-7DE1-26ED-B8F7-3F1DCCEF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62201"/>
            <a:ext cx="4413532" cy="3848100"/>
          </a:xfrm>
        </p:spPr>
        <p:txBody>
          <a:bodyPr anchor="b">
            <a:norm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D2C4-A8EC-8666-74D3-F3FD5EA8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4093" y="382437"/>
            <a:ext cx="3162300" cy="5963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 dirty="0"/>
              <a:t>Originado a partir de uma partida de </a:t>
            </a:r>
            <a:r>
              <a:rPr lang="pt-BR" sz="2400" b="1" dirty="0" err="1"/>
              <a:t>wargame</a:t>
            </a:r>
            <a:r>
              <a:rPr lang="pt-BR" sz="2400" b="1" dirty="0"/>
              <a:t> </a:t>
            </a:r>
            <a:endParaRPr lang="en-US" sz="2400"/>
          </a:p>
          <a:p>
            <a:r>
              <a:rPr lang="pt-BR" sz="2400" b="1" dirty="0"/>
              <a:t>Anos 70 </a:t>
            </a:r>
            <a:endParaRPr lang="pt-BR" sz="2400"/>
          </a:p>
          <a:p>
            <a:r>
              <a:rPr lang="pt-BR" sz="2400" b="1" dirty="0"/>
              <a:t>Visa interpretação de papéis e narrativa</a:t>
            </a:r>
            <a:endParaRPr lang="pt-BR" sz="2400"/>
          </a:p>
          <a:p>
            <a:r>
              <a:rPr lang="pt-BR" sz="2400" b="1" dirty="0"/>
              <a:t>Jogadores construindo uma história através de ações.</a:t>
            </a:r>
            <a:endParaRPr lang="pt-BR" sz="240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A9483B01-3D08-4B25-91EA-456B29B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12/6/2022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404A6FB0-C4C4-40E5-BB62-E4A7BEB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0092DBE-FC9D-4A42-3856-8510FE7E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1" b="27941"/>
          <a:stretch/>
        </p:blipFill>
        <p:spPr>
          <a:xfrm>
            <a:off x="914400" y="1"/>
            <a:ext cx="10363200" cy="3429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FFA04-0EE9-0A8A-7E4B-8224ED40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76" y="647701"/>
            <a:ext cx="6513523" cy="1313530"/>
          </a:xfrm>
        </p:spPr>
        <p:txBody>
          <a:bodyPr anchor="t">
            <a:normAutofit/>
          </a:bodyPr>
          <a:lstStyle/>
          <a:p>
            <a:r>
              <a:rPr lang="pt-BR" dirty="0"/>
              <a:t>Quando conheci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75F0-6CD5-323E-559A-01BB7DE9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14" y="3728992"/>
            <a:ext cx="10358886" cy="23950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400" b="1" dirty="0"/>
              <a:t>Entre o terceiro acontecimento da linha da vida e o quarto (2016).</a:t>
            </a:r>
            <a:endParaRPr lang="en-US" sz="2400" b="1"/>
          </a:p>
          <a:p>
            <a:pPr algn="just">
              <a:lnSpc>
                <a:spcPct val="110000"/>
              </a:lnSpc>
            </a:pPr>
            <a:r>
              <a:rPr lang="pt-BR" sz="2400" b="1" dirty="0"/>
              <a:t> Star Wars </a:t>
            </a:r>
          </a:p>
          <a:p>
            <a:pPr algn="just">
              <a:lnSpc>
                <a:spcPct val="110000"/>
              </a:lnSpc>
            </a:pPr>
            <a:r>
              <a:rPr lang="pt-BR" sz="2400" b="1" dirty="0"/>
              <a:t>Vídeos de Sessões</a:t>
            </a:r>
          </a:p>
          <a:p>
            <a:pPr algn="just">
              <a:lnSpc>
                <a:spcPct val="110000"/>
              </a:lnSpc>
            </a:pPr>
            <a:r>
              <a:rPr lang="pt-BR" sz="2400" b="1" dirty="0"/>
              <a:t>Jogatina e assistir vídeos de sessões</a:t>
            </a:r>
          </a:p>
          <a:p>
            <a:pPr algn="just">
              <a:lnSpc>
                <a:spcPct val="110000"/>
              </a:lnSpc>
            </a:pPr>
            <a:r>
              <a:rPr lang="pt-BR" sz="2400" b="1" dirty="0"/>
              <a:t>Tema escolhido feito do modo mais satisfatório (perspectiva)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E031B08-817C-4D78-A28E-7F52A7C3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1067E2-5E7A-469A-8BF1-83431BD2C4A9}" type="datetime1">
              <a:rPr lang="en-US"/>
              <a:pPr>
                <a:spcAft>
                  <a:spcPts val="600"/>
                </a:spcAft>
              </a:pPr>
              <a:t>12/6/2022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974450B-79F2-4557-8D6D-8CC48A03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5F9DC5C-0D0B-44BF-ADFA-F6CD395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D52A562-778E-5311-CB30-E9FA6E376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2" r="18166"/>
          <a:stretch/>
        </p:blipFill>
        <p:spPr>
          <a:xfrm>
            <a:off x="20" y="10"/>
            <a:ext cx="7353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B0BB7-67BF-3BCA-0E68-3DD320FD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62201"/>
            <a:ext cx="4413532" cy="3848100"/>
          </a:xfrm>
        </p:spPr>
        <p:txBody>
          <a:bodyPr anchor="b">
            <a:normAutofit/>
          </a:bodyPr>
          <a:lstStyle/>
          <a:p>
            <a:r>
              <a:rPr lang="en-US" dirty="0"/>
              <a:t>Valores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E645-B67E-5F7A-835E-B2F82685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244" y="425570"/>
            <a:ext cx="3162300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1800" b="1"/>
          </a:p>
          <a:p>
            <a:r>
              <a:rPr lang="pt-BR" sz="3200" b="1" dirty="0"/>
              <a:t>Empatia</a:t>
            </a:r>
          </a:p>
          <a:p>
            <a:r>
              <a:rPr lang="pt-BR" sz="3200" b="1" dirty="0"/>
              <a:t>Compromisso</a:t>
            </a:r>
          </a:p>
          <a:p>
            <a:r>
              <a:rPr lang="pt-BR" sz="3200" b="1" dirty="0"/>
              <a:t>Humildade</a:t>
            </a:r>
          </a:p>
          <a:p>
            <a:r>
              <a:rPr lang="pt-BR" sz="3200" b="1" dirty="0"/>
              <a:t>Criatividade</a:t>
            </a:r>
          </a:p>
          <a:p>
            <a:r>
              <a:rPr lang="pt-BR" sz="3200" b="1" dirty="0"/>
              <a:t>Comunicatividade 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A9483B01-3D08-4B25-91EA-456B29B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12/6/2022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404A6FB0-C4C4-40E5-BB62-E4A7BEB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reptile, dinosaur, outdoor&#10;&#10;Description automatically generated">
            <a:extLst>
              <a:ext uri="{FF2B5EF4-FFF2-40B4-BE49-F238E27FC236}">
                <a16:creationId xmlns:a16="http://schemas.microsoft.com/office/drawing/2014/main" id="{C2A94FDA-A27B-F7A7-5131-78E020A85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07" r="-2" b="3685"/>
          <a:stretch/>
        </p:blipFill>
        <p:spPr>
          <a:xfrm>
            <a:off x="20" y="10"/>
            <a:ext cx="6484168" cy="685799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9513-A468-09C8-7A79-83F121D8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641" y="914400"/>
            <a:ext cx="4157958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b="1" dirty="0"/>
              <a:t>Utilizar a API para exibição e atualização dos dados na dashboard</a:t>
            </a: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8E1A9623-FF65-4491-8E53-ECD5C1F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EF6563-1E8C-4580-9B78-C6EE124F204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12/6/2022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5F2EB6D7-C367-45A8-B5F3-E6E96850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62771D2E-CA64-458D-8D8E-9CA1AFDE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439F8-EF69-A8FD-ED64-E692B25A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3" y="1841021"/>
            <a:ext cx="5837569" cy="1147053"/>
          </a:xfrm>
        </p:spPr>
        <p:txBody>
          <a:bodyPr/>
          <a:lstStyle/>
          <a:p>
            <a:r>
              <a:rPr lang="pt-BR" dirty="0"/>
              <a:t>A maior dificuldade</a:t>
            </a:r>
          </a:p>
        </p:txBody>
      </p:sp>
    </p:spTree>
    <p:extLst>
      <p:ext uri="{BB962C8B-B14F-4D97-AF65-F5344CB8AC3E}">
        <p14:creationId xmlns:p14="http://schemas.microsoft.com/office/powerpoint/2010/main" val="36727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1C46681-15D2-B412-90AA-433AE460F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65" b="7702"/>
          <a:stretch/>
        </p:blipFill>
        <p:spPr>
          <a:xfrm>
            <a:off x="20" y="10"/>
            <a:ext cx="12191980" cy="419341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558E-76A0-1B6F-3BC0-2C1D3093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470730"/>
            <a:ext cx="5448300" cy="17395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pt-BR" sz="3200" b="1" dirty="0"/>
              <a:t>Conseguir realizar o projeto, deixando tudo funcional.</a:t>
            </a:r>
            <a:endParaRPr lang="en-US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8E1A9623-FF65-4491-8E53-ECD5C1F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2EF6563-1E8C-4580-9B78-C6EE124F204E}" type="datetime1">
              <a:rPr lang="en-US" smtClean="0"/>
              <a:pPr>
                <a:spcAft>
                  <a:spcPts val="600"/>
                </a:spcAft>
              </a:pPr>
              <a:t>12/6/2022</a:t>
            </a:fld>
            <a:endParaRPr lang="en-US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5F2EB6D7-C367-45A8-B5F3-E6E96850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62771D2E-CA64-458D-8D8E-9CA1AFDE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F0545-96A8-5943-A241-E8E651A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" y="3048719"/>
            <a:ext cx="10625229" cy="1147053"/>
          </a:xfrm>
        </p:spPr>
        <p:txBody>
          <a:bodyPr/>
          <a:lstStyle/>
          <a:p>
            <a:r>
              <a:rPr lang="pt-BR" dirty="0"/>
              <a:t>Maior superação</a:t>
            </a:r>
          </a:p>
        </p:txBody>
      </p:sp>
    </p:spTree>
    <p:extLst>
      <p:ext uri="{BB962C8B-B14F-4D97-AF65-F5344CB8AC3E}">
        <p14:creationId xmlns:p14="http://schemas.microsoft.com/office/powerpoint/2010/main" val="35856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CBEF5B-F150-DCEA-D6A9-FB19524E5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4" r="29425" b="1"/>
          <a:stretch/>
        </p:blipFill>
        <p:spPr>
          <a:xfrm>
            <a:off x="20" y="10"/>
            <a:ext cx="7353280" cy="685799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025F-1F76-02B7-44BE-FA2B2AF0E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914400"/>
            <a:ext cx="3723016" cy="5029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endParaRPr lang="pt-BR" sz="1800" b="1"/>
          </a:p>
          <a:p>
            <a:pPr marL="457200" indent="-457200"/>
            <a:r>
              <a:rPr lang="pt-BR" sz="2800" b="1" dirty="0"/>
              <a:t>Á meu pai e mãe</a:t>
            </a:r>
          </a:p>
          <a:p>
            <a:r>
              <a:rPr lang="pt-BR" sz="2800" b="1" dirty="0"/>
              <a:t>  À meus colegas</a:t>
            </a:r>
            <a:endParaRPr lang="pt-BR" sz="2800"/>
          </a:p>
          <a:p>
            <a:r>
              <a:rPr lang="pt-BR" sz="2800" b="1" dirty="0"/>
              <a:t>  Aos professores</a:t>
            </a:r>
          </a:p>
          <a:p>
            <a:r>
              <a:rPr lang="pt-BR" sz="2800" b="1" dirty="0"/>
              <a:t>  À banca examinadora</a:t>
            </a:r>
          </a:p>
          <a:p>
            <a:pPr marL="0" indent="0">
              <a:buNone/>
            </a:pPr>
            <a:endParaRPr lang="pt-BR" sz="2800" b="1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8E1A9623-FF65-4491-8E53-ECD5C1F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EF6563-1E8C-4580-9B78-C6EE124F204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12/6/2022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5F2EB6D7-C367-45A8-B5F3-E6E96850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62771D2E-CA64-458D-8D8E-9CA1AFDE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B80EA-364D-443F-C438-0EAD58DA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33" y="906492"/>
            <a:ext cx="6613946" cy="1118299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656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6329"/>
      </a:accent1>
      <a:accent2>
        <a:srgbClr val="D5172D"/>
      </a:accent2>
      <a:accent3>
        <a:srgbClr val="E7298D"/>
      </a:accent3>
      <a:accent4>
        <a:srgbClr val="D517CB"/>
      </a:accent4>
      <a:accent5>
        <a:srgbClr val="A229E7"/>
      </a:accent5>
      <a:accent6>
        <a:srgbClr val="512BD8"/>
      </a:accent6>
      <a:hlink>
        <a:srgbClr val="3D94B9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CitationVTI</vt:lpstr>
      <vt:lpstr>Projeto Individual 1ADS A Guilherme n. P. da Costa RA: 01222022 </vt:lpstr>
      <vt:lpstr>Do que se trata o projeto</vt:lpstr>
      <vt:lpstr>Contexto</vt:lpstr>
      <vt:lpstr>Quando conheci</vt:lpstr>
      <vt:lpstr>Valores</vt:lpstr>
      <vt:lpstr>A maior dificuldade</vt:lpstr>
      <vt:lpstr>Maior superação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492</cp:revision>
  <dcterms:created xsi:type="dcterms:W3CDTF">2022-12-05T04:14:10Z</dcterms:created>
  <dcterms:modified xsi:type="dcterms:W3CDTF">2022-12-07T02:46:46Z</dcterms:modified>
</cp:coreProperties>
</file>