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95" userDrawn="1">
          <p15:clr>
            <a:srgbClr val="A4A3A4"/>
          </p15:clr>
        </p15:guide>
        <p15:guide id="2" pos="71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2604" y="198"/>
      </p:cViewPr>
      <p:guideLst>
        <p:guide orient="horz" pos="288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995"/>
        <p:guide pos="7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1007" tIns="15504" rIns="31007" bIns="1550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1007" tIns="15504" rIns="31007" bIns="1550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1007" tIns="15504" rIns="31007" bIns="1550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1007" tIns="15504" rIns="31007" bIns="1550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1007" tIns="15504" rIns="31007" bIns="15504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11363" y="750888"/>
            <a:ext cx="27717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610" y="4690433"/>
            <a:ext cx="5435306" cy="444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9832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6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106" y="13420305"/>
            <a:ext cx="27539077" cy="925939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211" y="24480786"/>
            <a:ext cx="22678867" cy="11039316"/>
          </a:xfrm>
        </p:spPr>
        <p:txBody>
          <a:bodyPr/>
          <a:lstStyle>
            <a:lvl1pPr marL="0" indent="0" algn="ctr">
              <a:buNone/>
              <a:defRPr/>
            </a:lvl1pPr>
            <a:lvl2pPr marL="609539" indent="0" algn="ctr">
              <a:buNone/>
              <a:defRPr/>
            </a:lvl2pPr>
            <a:lvl3pPr marL="1219078" indent="0" algn="ctr">
              <a:buNone/>
              <a:defRPr/>
            </a:lvl3pPr>
            <a:lvl4pPr marL="1828617" indent="0" algn="ctr">
              <a:buNone/>
              <a:defRPr/>
            </a:lvl4pPr>
            <a:lvl5pPr marL="2438156" indent="0" algn="ctr">
              <a:buNone/>
              <a:defRPr/>
            </a:lvl5pPr>
            <a:lvl6pPr marL="3047695" indent="0" algn="ctr">
              <a:buNone/>
              <a:defRPr/>
            </a:lvl6pPr>
            <a:lvl7pPr marL="3657234" indent="0" algn="ctr">
              <a:buNone/>
              <a:defRPr/>
            </a:lvl7pPr>
            <a:lvl8pPr marL="4266773" indent="0" algn="ctr">
              <a:buNone/>
              <a:defRPr/>
            </a:lvl8pPr>
            <a:lvl9pPr marL="4876312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1C4F-F976-4916-A243-0DA71F8B6C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12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EAEA-D12A-4D7E-9038-750F8DE428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803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78858" y="3839210"/>
            <a:ext cx="6882388" cy="345507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107" y="3839210"/>
            <a:ext cx="20496374" cy="345507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6C910-EBB7-4688-9A97-E19F087467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58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EB4E-7D30-4168-965C-E96E3620CF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93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674" y="27761258"/>
            <a:ext cx="27540665" cy="858002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674" y="18309267"/>
            <a:ext cx="27540665" cy="9451991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539" indent="0">
              <a:buNone/>
              <a:defRPr sz="2400"/>
            </a:lvl2pPr>
            <a:lvl3pPr marL="1219078" indent="0">
              <a:buNone/>
              <a:defRPr sz="2133"/>
            </a:lvl3pPr>
            <a:lvl4pPr marL="1828617" indent="0">
              <a:buNone/>
              <a:defRPr sz="1866"/>
            </a:lvl4pPr>
            <a:lvl5pPr marL="2438156" indent="0">
              <a:buNone/>
              <a:defRPr sz="1866"/>
            </a:lvl5pPr>
            <a:lvl6pPr marL="3047695" indent="0">
              <a:buNone/>
              <a:defRPr sz="1866"/>
            </a:lvl6pPr>
            <a:lvl7pPr marL="3657234" indent="0">
              <a:buNone/>
              <a:defRPr sz="1866"/>
            </a:lvl7pPr>
            <a:lvl8pPr marL="4266773" indent="0">
              <a:buNone/>
              <a:defRPr sz="1866"/>
            </a:lvl8pPr>
            <a:lvl9pPr marL="4876312" indent="0">
              <a:buNone/>
              <a:defRPr sz="186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18CF-780F-412D-B409-58ED04144E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26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106" y="12480609"/>
            <a:ext cx="13688588" cy="2590937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072" y="12480609"/>
            <a:ext cx="13690175" cy="2590937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7F696-4FC7-4C30-B152-6263D910F2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55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600" y="1729128"/>
            <a:ext cx="2915808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600" y="9669985"/>
            <a:ext cx="14313971" cy="40296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600" y="13699675"/>
            <a:ext cx="14313971" cy="24891372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8370" y="9669985"/>
            <a:ext cx="14320320" cy="40296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8370" y="13699675"/>
            <a:ext cx="14320320" cy="24891372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E642B-B7C3-4CDF-A053-E6B66F40F3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15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10FD-7019-455E-80BD-80D2336F77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8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EA7E1-0178-4815-9AAA-D4E4470D48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82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600" y="1720661"/>
            <a:ext cx="10658495" cy="7318627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977" y="1720662"/>
            <a:ext cx="18110713" cy="36870385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600" y="9039287"/>
            <a:ext cx="10658495" cy="2955175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3738-A0E3-485F-A1B5-FED02C8734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221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655" y="30239601"/>
            <a:ext cx="19439255" cy="3570424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655" y="3860375"/>
            <a:ext cx="19439255" cy="25919960"/>
          </a:xfrm>
        </p:spPr>
        <p:txBody>
          <a:bodyPr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655" y="33810024"/>
            <a:ext cx="19439255" cy="5070974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D8254-9565-42AF-8ECB-3D9AF9F732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41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30106" y="3839210"/>
            <a:ext cx="27531141" cy="71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106" y="12480609"/>
            <a:ext cx="27531141" cy="259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6880" tIns="163440" rIns="326880" bIns="163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2430106" y="39361428"/>
            <a:ext cx="6741121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596840" algn="l"/>
                <a:tab pos="1195798" algn="l"/>
                <a:tab pos="1794754" algn="l"/>
                <a:tab pos="2393711" algn="l"/>
                <a:tab pos="2992667" algn="l"/>
                <a:tab pos="3591625" algn="l"/>
                <a:tab pos="4190581" algn="l"/>
                <a:tab pos="4789538" algn="l"/>
                <a:tab pos="5388494" algn="l"/>
                <a:tab pos="5987452" algn="l"/>
                <a:tab pos="6586408" algn="l"/>
                <a:tab pos="7185365" algn="l"/>
                <a:tab pos="7784321" algn="l"/>
                <a:tab pos="8383279" algn="l"/>
                <a:tab pos="8982235" algn="l"/>
                <a:tab pos="9581192" algn="l"/>
                <a:tab pos="10180149" algn="l"/>
                <a:tab pos="10779106" algn="l"/>
                <a:tab pos="11378062" algn="l"/>
                <a:tab pos="11977020" algn="l"/>
              </a:tabLst>
              <a:defRPr sz="6666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1069599" y="39361428"/>
            <a:ext cx="10252156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596840" algn="l"/>
                <a:tab pos="1195798" algn="l"/>
                <a:tab pos="1794754" algn="l"/>
                <a:tab pos="2393711" algn="l"/>
                <a:tab pos="2992667" algn="l"/>
                <a:tab pos="3591625" algn="l"/>
                <a:tab pos="4190581" algn="l"/>
                <a:tab pos="4789538" algn="l"/>
                <a:tab pos="5388494" algn="l"/>
                <a:tab pos="5987452" algn="l"/>
                <a:tab pos="6586408" algn="l"/>
                <a:tab pos="7185365" algn="l"/>
                <a:tab pos="7784321" algn="l"/>
                <a:tab pos="8383279" algn="l"/>
                <a:tab pos="8982235" algn="l"/>
                <a:tab pos="9581192" algn="l"/>
                <a:tab pos="10180149" algn="l"/>
                <a:tab pos="10779106" algn="l"/>
                <a:tab pos="11378062" algn="l"/>
                <a:tab pos="11977020" algn="l"/>
                <a:tab pos="12546345" algn="l"/>
                <a:tab pos="13511449" algn="l"/>
              </a:tabLst>
              <a:defRPr sz="6666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3220125" y="39361428"/>
            <a:ext cx="6741121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6666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52E34D-E495-405B-BAC2-F70583A81AA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3352465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3962004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4571543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5181082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57154" indent="-457154" algn="l" defTabSz="598957" rtl="0" eaLnBrk="0" fontAlgn="base" hangingPunct="0">
        <a:spcBef>
          <a:spcPts val="37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65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990501" indent="-380962" algn="l" defTabSz="598957" rtl="0" eaLnBrk="0" fontAlgn="base" hangingPunct="0">
        <a:spcBef>
          <a:spcPts val="3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199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523848" indent="-304770" algn="l" defTabSz="598957" rtl="0" eaLnBrk="0" fontAlgn="base" hangingPunct="0">
        <a:spcBef>
          <a:spcPts val="28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1332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2133387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466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742926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466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3352465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6pPr>
      <a:lvl7pPr marL="3962004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7pPr>
      <a:lvl8pPr marL="4571543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8pPr>
      <a:lvl9pPr marL="5181082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/>
          </p:cNvSpPr>
          <p:nvPr/>
        </p:nvSpPr>
        <p:spPr>
          <a:xfrm>
            <a:off x="1073548" y="560307"/>
            <a:ext cx="30027336" cy="3638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SISTEMA DE GERENCIAMENTO DE TRANSPORTE PÚBLICO </a:t>
            </a:r>
          </a:p>
          <a:p>
            <a:pPr algn="ctr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(IBUS)</a:t>
            </a:r>
          </a:p>
        </p:txBody>
      </p:sp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8" y="39530311"/>
            <a:ext cx="30027336" cy="31477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73548" y="5038479"/>
            <a:ext cx="29964654" cy="769441"/>
          </a:xfrm>
          <a:prstGeom prst="rect">
            <a:avLst/>
          </a:prstGeom>
          <a:noFill/>
        </p:spPr>
        <p:txBody>
          <a:bodyPr wrap="square" numCol="3" spcCol="360000" rtlCol="0">
            <a:noAutofit/>
          </a:bodyPr>
          <a:lstStyle/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Gabriel Antônio da Costa de Morais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Guilherme Nono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Marcos Eduardo Oliveira Santos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3548" y="8440636"/>
            <a:ext cx="30027336" cy="32635814"/>
          </a:xfrm>
          <a:prstGeom prst="rect">
            <a:avLst/>
          </a:prstGeom>
          <a:noFill/>
          <a:ln>
            <a:noFill/>
          </a:ln>
        </p:spPr>
        <p:txBody>
          <a:bodyPr wrap="square" numCol="2" spcCol="1080000" rtlCol="0">
            <a:noAutofit/>
          </a:bodyPr>
          <a:lstStyle/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Analisando a atual situação do	transporte público no Brasil, conseguimos identificar que os passageiros sofrem com a falta de informação sobre o mesmo, pela falta inclusive de um terminal urbano de concentração dos serviços de transporte oferecidos.	Por isso tivemos como propósito principal deste trabalho desenvolver um sistema e apresentar uma proposta que facilite o uso do transporte informando </a:t>
            </a:r>
            <a:r>
              <a:rPr lang="pt-BR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 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 as principais informações deste setor.</a:t>
            </a:r>
          </a:p>
          <a:p>
            <a:pPr algn="just"/>
            <a:endParaRPr lang="pt-BR" sz="36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O “IBuS” tem como intuito facilitar o uso do transporte público, fornecendo informações sobre os pontos de ônibus, preço de passagens e horários, principalmente para trabalhadores, estudantes, idosos e turistas.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Para o desenvolvimento deste projeto foram utilizadas diversas ferramentas de pesquisa, desenvolvimento e apoio, sendo as duas principais o Visual Studio 2017 e o Microsoft SQL Server.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HTML, CSS, C# e JavaScript, foram as linguagens utilizadas como base do sistema IBuS, sendo JavaScript utilizado com o foco voltado para o apresentação dos mapas do Google </a:t>
            </a:r>
            <a:r>
              <a:rPr lang="pt-BR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O Microsoft SQL Server foi utilizado para a criação do banco de dados do projeto.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O site terá uma interface simples para facilitar o seu uso, ao entrar no site a primeira página apresentará informações sobre o website, com um carrossel de imagens interativo, botões para se dirigir ao mapa (o principal do projeto), botões para direcionar para outras informações do site e as páginas de login e registro.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Abaixo apresentamos uma imagem que demonstra como website apresenta as localizações dos pontos no mapa com através de ponto de embarque com os horários e o preço da passagem para exemplificar:</a:t>
            </a: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1: Detalhe de uma Localização.</a:t>
            </a:r>
            <a:endParaRPr lang="pt-BR" sz="4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4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Inicialmente a proposta do projeto era ter além de tudo rotas e um vínculo diretamente com a prefeitura para as informações, mas atualmente o sistema é alimentado exclusivamente pelos desenvolvedores do site.				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O projeto foi desenvolvido com dedicação e afinco, proporcionando o aprendizado sobre a programação e a logística de transporte público.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Durante o Desenvolvimento do projeto tivemos diversas dificuldades, sendo as principais a linguagem de programação </a:t>
            </a:r>
            <a:r>
              <a:rPr lang="pt-BR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setor de transporte público, o qual não tínhamos quase nenhuma informação.</a:t>
            </a: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Futuramente pretendemos divulgar o “IBuS” em redes sociais, para que haja um maior alcance do serviço de transporte público municipal à população.</a:t>
            </a:r>
          </a:p>
          <a:p>
            <a:pPr algn="just"/>
            <a:endParaRPr lang="pt-B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Aplicações de CSS e HTML. 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 em: &lt;https://getbootstrap.com&gt;. Acesso em setembro de 2018.</a:t>
            </a:r>
            <a:endParaRPr lang="pt-BR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Cloud</a:t>
            </a:r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Plataforma do Google Maps Documentação. Disponível em: &lt;https://developers.google.com/maps/documentation/?hl=pt-br&gt;. Acesso em fevereiro de 2019.</a:t>
            </a:r>
          </a:p>
          <a:p>
            <a:endParaRPr lang="pt-B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41576" y="4230656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10866" y="5902575"/>
            <a:ext cx="30027336" cy="769441"/>
          </a:xfrm>
          <a:prstGeom prst="rect">
            <a:avLst/>
          </a:prstGeom>
          <a:noFill/>
        </p:spPr>
        <p:txBody>
          <a:bodyPr wrap="square" numCol="3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Orientador(es):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José Antonio Gallo Junior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7964" y="6838679"/>
            <a:ext cx="30027336" cy="690113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em Informática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703" y="9297412"/>
            <a:ext cx="14597181" cy="103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3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35225</TotalTime>
  <Words>38</Words>
  <Application>Microsoft Office PowerPoint</Application>
  <PresentationFormat>Personalizar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Lucida Sans Unicode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</dc:title>
  <dc:creator>Elias</dc:creator>
  <cp:lastModifiedBy>Usuário do Windows</cp:lastModifiedBy>
  <cp:revision>73</cp:revision>
  <cp:lastPrinted>2019-06-04T01:24:04Z</cp:lastPrinted>
  <dcterms:created xsi:type="dcterms:W3CDTF">1601-01-01T00:00:00Z</dcterms:created>
  <dcterms:modified xsi:type="dcterms:W3CDTF">2019-06-27T17:44:03Z</dcterms:modified>
</cp:coreProperties>
</file>