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1_CD70BC7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27C4F4-FA11-CCFB-0B5B-766BB92A2167}" name="Gabriela Maria Cabel Barbarán" initials="GC" userId="c456c8a4d8ff25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71_CD70BC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70BB13-275C-46DD-93A8-37133D5550BD}" authorId="{3027C4F4-FA11-CCFB-0B5B-766BB92A2167}" created="2024-08-22T15:58:30.4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14" creationId="{48FCC4C2-3ECD-45BD-8D0E-6AC85818FE55}"/>
    </ac:deMkLst>
    <p188:txBody>
      <a:bodyPr/>
      <a:lstStyle/>
      <a:p>
        <a:r>
          <a:rPr lang="pt-BR"/>
          <a:t>Nas premissas:
Escolha adequada de tecnologia?</a:t>
        </a:r>
      </a:p>
    </p188:txBody>
  </p188:cm>
  <p188:cm id="{E300461A-A220-4E09-A667-1561A26F80DB}" authorId="{3027C4F4-FA11-CCFB-0B5B-766BB92A2167}" created="2024-08-22T16:00:11.40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4" creationId="{2082B1FA-78E8-498F-A66E-CD44F2E366D6}"/>
      <ac:txMk cp="98" len="26">
        <ac:context len="155" hash="2878824806"/>
      </ac:txMk>
    </ac:txMkLst>
    <p188:pos x="1016698" y="1125971"/>
    <p188:txBody>
      <a:bodyPr/>
      <a:lstStyle/>
      <a:p>
        <a:r>
          <a:rPr lang="pt-BR"/>
          <a:t>Nos riscos:
Como assim impedimentos regulamentais???</a:t>
        </a:r>
      </a:p>
    </p188:txBody>
  </p188:cm>
  <p188:cm id="{3092AEB4-7D03-433A-A6FF-619FAE300F47}" authorId="{3027C4F4-FA11-CCFB-0B5B-766BB92A2167}" created="2024-08-22T16:00:57.3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15" creationId="{50D8E1B8-0138-4778-AEDD-74A5B3426481}"/>
      <ac:txMk cp="25" len="32">
        <ac:context len="59" hash="1056749095"/>
      </ac:txMk>
    </ac:txMkLst>
    <p188:pos x="2617682" y="581296"/>
    <p188:txBody>
      <a:bodyPr/>
      <a:lstStyle/>
      <a:p>
        <a:r>
          <a:rPr lang="pt-BR"/>
          <a:t>Nas restrições novamente impedimentos por regulamentações??</a:t>
        </a:r>
      </a:p>
    </p188:txBody>
  </p188:cm>
  <p188:cm id="{70F489FA-7C75-4477-9FFD-62E5389439F9}" authorId="{3027C4F4-FA11-CCFB-0B5B-766BB92A2167}" created="2024-08-22T16:15:09.2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4" creationId="{2082B1FA-78E8-498F-A66E-CD44F2E366D6}"/>
    </ac:deMkLst>
    <p188:txBody>
      <a:bodyPr/>
      <a:lstStyle/>
      <a:p>
        <a:r>
          <a:rPr lang="pt-BR"/>
          <a:t>No grupo de entregas não há consistência nas entregas, algumas estão por fases e outras por artefatos de software.
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1_CD70BC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507" y="554883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AB508E-E2B2-4F42-B0C7-048D0F61D658}"/>
              </a:ext>
            </a:extLst>
          </p:cNvPr>
          <p:cNvSpPr txBox="1"/>
          <p:nvPr/>
        </p:nvSpPr>
        <p:spPr>
          <a:xfrm>
            <a:off x="2358539" y="1222605"/>
            <a:ext cx="142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Falta de uma plataforma que possibilite a gestão e controle eficiente de projetos pelas empresas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63C7A8-A8CB-4A7B-A01E-616163431C3A}"/>
              </a:ext>
            </a:extLst>
          </p:cNvPr>
          <p:cNvSpPr txBox="1"/>
          <p:nvPr/>
        </p:nvSpPr>
        <p:spPr>
          <a:xfrm>
            <a:off x="2377166" y="3976321"/>
            <a:ext cx="1428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Ferramentas de organização eficientes para desenvolvimento</a:t>
            </a:r>
          </a:p>
          <a:p>
            <a:br>
              <a:rPr lang="pt-BR" sz="1000" dirty="0"/>
            </a:br>
            <a:r>
              <a:rPr lang="pt-BR" sz="1000" dirty="0"/>
              <a:t>Melhor controle  e visualização do andamento dos projetos</a:t>
            </a:r>
            <a:br>
              <a:rPr lang="pt-BR" sz="1000" dirty="0"/>
            </a:br>
            <a:br>
              <a:rPr lang="pt-BR" sz="1000" dirty="0"/>
            </a:br>
            <a:r>
              <a:rPr lang="pt-BR" sz="1000" dirty="0"/>
              <a:t>Relatórios automáticos para análise de desempenho</a:t>
            </a:r>
            <a:br>
              <a:rPr lang="pt-BR" sz="1200" dirty="0"/>
            </a:br>
            <a:br>
              <a:rPr lang="pt-BR" sz="1200" dirty="0"/>
            </a:b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688A19-A63B-4CFF-B518-DD515B6A0055}"/>
              </a:ext>
            </a:extLst>
          </p:cNvPr>
          <p:cNvSpPr txBox="1"/>
          <p:nvPr/>
        </p:nvSpPr>
        <p:spPr>
          <a:xfrm>
            <a:off x="3853303" y="1228601"/>
            <a:ext cx="1428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PG – BR</a:t>
            </a:r>
          </a:p>
          <a:p>
            <a:r>
              <a:rPr lang="pt-BR" sz="1000" b="1" dirty="0"/>
              <a:t>Aplicação Web para gerenciamento e organização de projetos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EE066E-271D-41E6-AAE9-543FDAE8E57A}"/>
              </a:ext>
            </a:extLst>
          </p:cNvPr>
          <p:cNvSpPr txBox="1"/>
          <p:nvPr/>
        </p:nvSpPr>
        <p:spPr>
          <a:xfrm>
            <a:off x="3838575" y="2807459"/>
            <a:ext cx="142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 err="1"/>
              <a:t>Kanban</a:t>
            </a:r>
            <a:endParaRPr lang="pt-BR" sz="1100" dirty="0"/>
          </a:p>
          <a:p>
            <a:pPr marL="171450" indent="-171450">
              <a:buFontTx/>
              <a:buChar char="-"/>
            </a:pPr>
            <a:r>
              <a:rPr lang="pt-BR" sz="1100" dirty="0"/>
              <a:t>Lista de tarefas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Relatórios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Gráficos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Notificações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Definição de equipes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Controle de prazos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Agenda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Gráfico de </a:t>
            </a:r>
            <a:r>
              <a:rPr lang="pt-BR" sz="1100" dirty="0" err="1"/>
              <a:t>Gantt</a:t>
            </a:r>
            <a:endParaRPr lang="pt-BR" sz="1100" dirty="0"/>
          </a:p>
          <a:p>
            <a:pPr marL="171450" indent="-171450">
              <a:buFontTx/>
              <a:buChar char="-"/>
            </a:pPr>
            <a:r>
              <a:rPr lang="pt-BR" sz="1100" dirty="0"/>
              <a:t>Histórico de atividades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Adicionar Anexos</a:t>
            </a:r>
          </a:p>
          <a:p>
            <a:pPr marL="171450" indent="-171450">
              <a:buFontTx/>
              <a:buChar char="-"/>
            </a:pP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9FA755-FAC9-4F8C-A0F1-5EE703D7EDB0}"/>
              </a:ext>
            </a:extLst>
          </p:cNvPr>
          <p:cNvSpPr txBox="1"/>
          <p:nvPr/>
        </p:nvSpPr>
        <p:spPr>
          <a:xfrm>
            <a:off x="5339227" y="1474556"/>
            <a:ext cx="1512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0" dirty="0">
                <a:solidFill>
                  <a:srgbClr val="1D2125"/>
                </a:solidFill>
                <a:effectLst/>
                <a:latin typeface="-apple-system"/>
              </a:rPr>
              <a:t>Empresas contratantes</a:t>
            </a:r>
            <a:br>
              <a:rPr lang="pt-BR" sz="1100" b="1" dirty="0"/>
            </a:br>
            <a:r>
              <a:rPr lang="pt-BR" sz="1100" b="1" i="0" dirty="0">
                <a:solidFill>
                  <a:srgbClr val="1D2125"/>
                </a:solidFill>
                <a:effectLst/>
                <a:latin typeface="-apple-system"/>
              </a:rPr>
              <a:t>Gerentes de projetos</a:t>
            </a:r>
            <a:br>
              <a:rPr lang="pt-BR" sz="1100" b="1" dirty="0"/>
            </a:br>
            <a:r>
              <a:rPr lang="pt-BR" sz="1100" b="1" i="0" dirty="0">
                <a:solidFill>
                  <a:srgbClr val="1D2125"/>
                </a:solidFill>
                <a:effectLst/>
                <a:latin typeface="-apple-system"/>
              </a:rPr>
              <a:t>Usuários integrantes do projeto</a:t>
            </a:r>
            <a:endParaRPr lang="pt-BR" sz="11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55D255-2ADC-42EF-AC86-D0111838E836}"/>
              </a:ext>
            </a:extLst>
          </p:cNvPr>
          <p:cNvSpPr txBox="1"/>
          <p:nvPr/>
        </p:nvSpPr>
        <p:spPr>
          <a:xfrm>
            <a:off x="5339227" y="3416558"/>
            <a:ext cx="1512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0" kern="120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Bruna Borelli (Gerente)</a:t>
            </a:r>
            <a:br>
              <a:rPr lang="pt-BR" sz="1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b="1" i="0" kern="120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Guilherme Quirino</a:t>
            </a:r>
            <a:br>
              <a:rPr lang="pt-BR" sz="1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b="1" i="0" kern="120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Pedro Lucas Adorno</a:t>
            </a:r>
            <a:br>
              <a:rPr lang="pt-BR" sz="1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000" b="1" i="0" kern="120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Rodrigo Doraciotto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CC4C2-3ECD-45BD-8D0E-6AC85818FE55}"/>
              </a:ext>
            </a:extLst>
          </p:cNvPr>
          <p:cNvSpPr txBox="1"/>
          <p:nvPr/>
        </p:nvSpPr>
        <p:spPr>
          <a:xfrm>
            <a:off x="6882277" y="1225391"/>
            <a:ext cx="15626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 de requisitos com os </a:t>
            </a:r>
            <a:r>
              <a:rPr lang="pt-BR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stakeholdres</a:t>
            </a:r>
            <a:r>
              <a:rPr lang="pt-B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Escolha adequada de tecnologia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com sistemas de terceiros.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Conformidade com regulamentações de segurança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Sigilo da equipe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58B3E4-4C75-44B0-BBE7-1EF763C93A40}"/>
              </a:ext>
            </a:extLst>
          </p:cNvPr>
          <p:cNvSpPr txBox="1"/>
          <p:nvPr/>
        </p:nvSpPr>
        <p:spPr>
          <a:xfrm>
            <a:off x="6923917" y="3336315"/>
            <a:ext cx="1428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Linha de Produto de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Fase de Modelagem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Fase Análise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Fase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Fase Teste e Gerenciamento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82B1FA-78E8-498F-A66E-CD44F2E366D6}"/>
              </a:ext>
            </a:extLst>
          </p:cNvPr>
          <p:cNvSpPr txBox="1"/>
          <p:nvPr/>
        </p:nvSpPr>
        <p:spPr>
          <a:xfrm>
            <a:off x="8416060" y="1155216"/>
            <a:ext cx="1413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Requisitos incompletos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Atualização de tecnologia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Falta de compatibilidade com softwares terceiros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Impedimentos regulamentais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Vazamento de dados sensíveis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85ABAA-F59C-49E4-8EBD-AF3605D72D44}"/>
              </a:ext>
            </a:extLst>
          </p:cNvPr>
          <p:cNvSpPr txBox="1"/>
          <p:nvPr/>
        </p:nvSpPr>
        <p:spPr>
          <a:xfrm>
            <a:off x="8371952" y="3064476"/>
            <a:ext cx="15464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30/08 - Linha de Produto de Software</a:t>
            </a:r>
          </a:p>
          <a:p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13/09 - Modelo Conceitual</a:t>
            </a:r>
          </a:p>
          <a:p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27/09 - Fase de Modelagem</a:t>
            </a:r>
          </a:p>
          <a:p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11/10 - Fase Análise</a:t>
            </a:r>
          </a:p>
          <a:p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01/11 - Fase Design</a:t>
            </a:r>
          </a:p>
          <a:p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08/11 - Fase Teste e Gerenciamento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671C06-487E-499E-9CAA-4E9FF1893A1D}"/>
              </a:ext>
            </a:extLst>
          </p:cNvPr>
          <p:cNvSpPr txBox="1"/>
          <p:nvPr/>
        </p:nvSpPr>
        <p:spPr>
          <a:xfrm>
            <a:off x="8395446" y="5146779"/>
            <a:ext cx="1428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800" b="1" dirty="0"/>
              <a:t>Pessoal: </a:t>
            </a:r>
            <a:r>
              <a:rPr lang="pt-BR" sz="800" dirty="0"/>
              <a:t>Desenvolvedores, Designers, Testadores, Gerentes de projeto</a:t>
            </a:r>
          </a:p>
          <a:p>
            <a:pPr>
              <a:buFont typeface="+mj-lt"/>
              <a:buAutoNum type="arabicPeriod"/>
            </a:pPr>
            <a:r>
              <a:rPr lang="pt-BR" sz="800" b="1" dirty="0"/>
              <a:t>Infraestrutura</a:t>
            </a:r>
            <a:endParaRPr lang="pt-BR" sz="800" dirty="0"/>
          </a:p>
          <a:p>
            <a:pPr>
              <a:buFont typeface="+mj-lt"/>
              <a:buAutoNum type="arabicPeriod"/>
            </a:pPr>
            <a:r>
              <a:rPr lang="pt-BR" sz="800" b="1" dirty="0"/>
              <a:t>Licenças e Software</a:t>
            </a:r>
            <a:endParaRPr lang="pt-BR" sz="800" dirty="0"/>
          </a:p>
          <a:p>
            <a:pPr>
              <a:buFont typeface="+mj-lt"/>
              <a:buAutoNum type="arabicPeriod"/>
            </a:pPr>
            <a:r>
              <a:rPr lang="pt-BR" sz="800" b="1" dirty="0"/>
              <a:t>Outros Custos</a:t>
            </a:r>
            <a:endParaRPr lang="pt-BR" sz="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668ACF-B539-40C4-9214-F30E6C9D07DE}"/>
              </a:ext>
            </a:extLst>
          </p:cNvPr>
          <p:cNvSpPr txBox="1"/>
          <p:nvPr/>
        </p:nvSpPr>
        <p:spPr>
          <a:xfrm>
            <a:off x="2322385" y="2601766"/>
            <a:ext cx="1501059" cy="82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Aplicação Web para automatização de análises de desempenho e gerenciamento de projetos direcionada a pequenas e médias empresas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D8E1B8-0138-4778-AEDD-74A5B3426481}"/>
              </a:ext>
            </a:extLst>
          </p:cNvPr>
          <p:cNvSpPr txBox="1"/>
          <p:nvPr/>
        </p:nvSpPr>
        <p:spPr>
          <a:xfrm>
            <a:off x="5496415" y="5261239"/>
            <a:ext cx="2750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Prazo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Orçamento limitado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Impedimentos por regulamentações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1716</TotalTime>
  <Words>232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Gabriela Maria Cabel Barbarán</cp:lastModifiedBy>
  <cp:revision>58</cp:revision>
  <cp:lastPrinted>2023-08-10T15:59:50Z</cp:lastPrinted>
  <dcterms:created xsi:type="dcterms:W3CDTF">2020-02-14T12:58:23Z</dcterms:created>
  <dcterms:modified xsi:type="dcterms:W3CDTF">2024-08-22T16:15:12Z</dcterms:modified>
</cp:coreProperties>
</file>