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702" autoAdjust="0"/>
    <p:restoredTop sz="94660"/>
  </p:normalViewPr>
  <p:slideViewPr>
    <p:cSldViewPr>
      <p:cViewPr>
        <p:scale>
          <a:sx n="125" d="100"/>
          <a:sy n="125" d="100"/>
        </p:scale>
        <p:origin x="1014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133600"/>
            <a:ext cx="8067850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3081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LPOO – LINGUAGEM DE PROGRAMAÇÃO ORIENTADA A OBJETO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514600" y="3733800"/>
            <a:ext cx="4784580" cy="11746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736600" algn="l"/>
                <a:tab pos="1016000" algn="l"/>
              </a:tabLst>
            </a:pPr>
            <a:r>
              <a:rPr lang="en-US" altLang="zh-CN" dirty="0" smtClean="0"/>
              <a:t>		</a:t>
            </a:r>
            <a:endParaRPr lang="en-US" altLang="zh-CN" sz="24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400"/>
              </a:lnSpc>
              <a:tabLst>
                <a:tab pos="736600" algn="l"/>
                <a:tab pos="1016000" algn="l"/>
              </a:tabLst>
            </a:pPr>
            <a:r>
              <a:rPr lang="en-US" altLang="zh-CN" sz="13800" b="1" dirty="0" err="1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Matriz</a:t>
            </a:r>
            <a:endParaRPr lang="en-US" altLang="zh-CN" sz="13800" b="1" dirty="0" smtClean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0" y="2832100"/>
            <a:ext cx="6184900" cy="1714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6896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apresentado,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979798" y="1893951"/>
            <a:ext cx="4667250" cy="4830698"/>
          </a:xfrm>
          <a:custGeom>
            <a:avLst/>
            <a:gdLst>
              <a:gd name="connsiteX0" fmla="*/ 6350 w 4667250"/>
              <a:gd name="connsiteY0" fmla="*/ 4824348 h 4830698"/>
              <a:gd name="connsiteX1" fmla="*/ 4660900 w 4667250"/>
              <a:gd name="connsiteY1" fmla="*/ 4824348 h 4830698"/>
              <a:gd name="connsiteX2" fmla="*/ 4660900 w 4667250"/>
              <a:gd name="connsiteY2" fmla="*/ 6350 h 4830698"/>
              <a:gd name="connsiteX3" fmla="*/ 6350 w 4667250"/>
              <a:gd name="connsiteY3" fmla="*/ 6350 h 4830698"/>
              <a:gd name="connsiteX4" fmla="*/ 6350 w 4667250"/>
              <a:gd name="connsiteY4" fmla="*/ 4824348 h 48306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67250" h="4830698">
                <a:moveTo>
                  <a:pt x="6350" y="4824348"/>
                </a:moveTo>
                <a:lnTo>
                  <a:pt x="4660900" y="4824348"/>
                </a:lnTo>
                <a:lnTo>
                  <a:pt x="4660900" y="6350"/>
                </a:lnTo>
                <a:lnTo>
                  <a:pt x="6350" y="6350"/>
                </a:lnTo>
                <a:lnTo>
                  <a:pt x="6350" y="48243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5842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46300"/>
            <a:ext cx="30607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exibirDados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352800"/>
            <a:ext cx="32385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meio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estrutura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repetição,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4851400"/>
            <a:ext cx="2959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GetLength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utilizado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5511800"/>
            <a:ext cx="3289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(0)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colunas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parâmetro.</a:t>
            </a:r>
          </a:p>
        </p:txBody>
      </p:sp>
      <p:pic>
        <p:nvPicPr>
          <p:cNvPr id="10" name="Imagem 9"/>
          <p:cNvPicPr/>
          <p:nvPr/>
        </p:nvPicPr>
        <p:blipFill rotWithShape="1">
          <a:blip r:embed="rId2"/>
          <a:srcRect l="882" t="10660" r="48848" b="19733"/>
          <a:stretch/>
        </p:blipFill>
        <p:spPr bwMode="auto">
          <a:xfrm>
            <a:off x="3997519" y="1893951"/>
            <a:ext cx="4649529" cy="48306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00" y="3175000"/>
            <a:ext cx="7010400" cy="2146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7340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146300"/>
            <a:ext cx="8407430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contém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automaticamente,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texto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Fulano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iteração,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contador,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concatenando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essa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57985" y="4019842"/>
            <a:ext cx="5871464" cy="2485644"/>
          </a:xfrm>
          <a:custGeom>
            <a:avLst/>
            <a:gdLst>
              <a:gd name="connsiteX0" fmla="*/ 6350 w 5871464"/>
              <a:gd name="connsiteY0" fmla="*/ 2479294 h 2485644"/>
              <a:gd name="connsiteX1" fmla="*/ 5865113 w 5871464"/>
              <a:gd name="connsiteY1" fmla="*/ 2479294 h 2485644"/>
              <a:gd name="connsiteX2" fmla="*/ 5865113 w 5871464"/>
              <a:gd name="connsiteY2" fmla="*/ 6350 h 2485644"/>
              <a:gd name="connsiteX3" fmla="*/ 6350 w 5871464"/>
              <a:gd name="connsiteY3" fmla="*/ 6350 h 2485644"/>
              <a:gd name="connsiteX4" fmla="*/ 6350 w 5871464"/>
              <a:gd name="connsiteY4" fmla="*/ 2479294 h 2485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71464" h="2485644">
                <a:moveTo>
                  <a:pt x="6350" y="2479294"/>
                </a:moveTo>
                <a:lnTo>
                  <a:pt x="5865113" y="2479294"/>
                </a:lnTo>
                <a:lnTo>
                  <a:pt x="5865113" y="6350"/>
                </a:lnTo>
                <a:lnTo>
                  <a:pt x="6350" y="6350"/>
                </a:lnTo>
                <a:lnTo>
                  <a:pt x="6350" y="247929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520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46300"/>
            <a:ext cx="8407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enviadas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alunos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cadastrarNotas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sequencia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srão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informações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exibeDados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187700"/>
            <a:ext cx="8407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principal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(Main)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processamento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torna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“limpo”/“claro”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etapas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executadas.</a:t>
            </a:r>
          </a:p>
        </p:txBody>
      </p:sp>
      <p:pic>
        <p:nvPicPr>
          <p:cNvPr id="8" name="Imagem 7"/>
          <p:cNvPicPr/>
          <p:nvPr/>
        </p:nvPicPr>
        <p:blipFill rotWithShape="1">
          <a:blip r:embed="rId2"/>
          <a:srcRect l="857" t="10664" r="48479" b="63057"/>
          <a:stretch/>
        </p:blipFill>
        <p:spPr bwMode="auto">
          <a:xfrm>
            <a:off x="1666845" y="4049672"/>
            <a:ext cx="5724555" cy="24558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21917" y="2854579"/>
            <a:ext cx="6379083" cy="3282695"/>
          </a:xfrm>
          <a:custGeom>
            <a:avLst/>
            <a:gdLst>
              <a:gd name="connsiteX0" fmla="*/ 6350 w 5519165"/>
              <a:gd name="connsiteY0" fmla="*/ 3276345 h 3282695"/>
              <a:gd name="connsiteX1" fmla="*/ 5512815 w 5519165"/>
              <a:gd name="connsiteY1" fmla="*/ 3276345 h 3282695"/>
              <a:gd name="connsiteX2" fmla="*/ 5512815 w 5519165"/>
              <a:gd name="connsiteY2" fmla="*/ 6350 h 3282695"/>
              <a:gd name="connsiteX3" fmla="*/ 6350 w 5519165"/>
              <a:gd name="connsiteY3" fmla="*/ 6350 h 3282695"/>
              <a:gd name="connsiteX4" fmla="*/ 6350 w 5519165"/>
              <a:gd name="connsiteY4" fmla="*/ 3276345 h 3282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19165" h="3282695">
                <a:moveTo>
                  <a:pt x="6350" y="3276345"/>
                </a:moveTo>
                <a:lnTo>
                  <a:pt x="5512815" y="3276345"/>
                </a:lnTo>
                <a:lnTo>
                  <a:pt x="5512815" y="6350"/>
                </a:lnTo>
                <a:lnTo>
                  <a:pt x="6350" y="6350"/>
                </a:lnTo>
                <a:lnTo>
                  <a:pt x="6350" y="327634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6985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4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continuação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8394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cadastrarNotas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leitura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aluno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cadastradas.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857" t="36561" r="48479" b="35637"/>
          <a:stretch/>
        </p:blipFill>
        <p:spPr bwMode="auto">
          <a:xfrm>
            <a:off x="1632550" y="2877616"/>
            <a:ext cx="6216050" cy="3259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67866" y="2682849"/>
            <a:ext cx="6163182" cy="3063620"/>
          </a:xfrm>
          <a:custGeom>
            <a:avLst/>
            <a:gdLst>
              <a:gd name="connsiteX0" fmla="*/ 6350 w 6163182"/>
              <a:gd name="connsiteY0" fmla="*/ 3057270 h 3063620"/>
              <a:gd name="connsiteX1" fmla="*/ 6156832 w 6163182"/>
              <a:gd name="connsiteY1" fmla="*/ 3057270 h 3063620"/>
              <a:gd name="connsiteX2" fmla="*/ 6156832 w 6163182"/>
              <a:gd name="connsiteY2" fmla="*/ 6350 h 3063620"/>
              <a:gd name="connsiteX3" fmla="*/ 6350 w 6163182"/>
              <a:gd name="connsiteY3" fmla="*/ 6350 h 3063620"/>
              <a:gd name="connsiteX4" fmla="*/ 6350 w 6163182"/>
              <a:gd name="connsiteY4" fmla="*/ 3057270 h 3063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63182" h="3063620">
                <a:moveTo>
                  <a:pt x="6350" y="3057270"/>
                </a:moveTo>
                <a:lnTo>
                  <a:pt x="6156832" y="3057270"/>
                </a:lnTo>
                <a:lnTo>
                  <a:pt x="6156832" y="6350"/>
                </a:lnTo>
                <a:lnTo>
                  <a:pt x="6350" y="6350"/>
                </a:lnTo>
                <a:lnTo>
                  <a:pt x="6350" y="30572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6985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4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continuação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820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857" t="61508" r="59297" b="8976"/>
          <a:stretch/>
        </p:blipFill>
        <p:spPr bwMode="auto">
          <a:xfrm>
            <a:off x="1505080" y="2738284"/>
            <a:ext cx="5860920" cy="3008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866900"/>
            <a:ext cx="5232400" cy="4927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6705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49337" y="3276600"/>
            <a:ext cx="7461263" cy="3276600"/>
          </a:xfrm>
          <a:custGeom>
            <a:avLst/>
            <a:gdLst>
              <a:gd name="connsiteX0" fmla="*/ 6350 w 7157593"/>
              <a:gd name="connsiteY0" fmla="*/ 2757423 h 2763773"/>
              <a:gd name="connsiteX1" fmla="*/ 7151242 w 7157593"/>
              <a:gd name="connsiteY1" fmla="*/ 2757423 h 2763773"/>
              <a:gd name="connsiteX2" fmla="*/ 7151242 w 7157593"/>
              <a:gd name="connsiteY2" fmla="*/ 6350 h 2763773"/>
              <a:gd name="connsiteX3" fmla="*/ 6350 w 7157593"/>
              <a:gd name="connsiteY3" fmla="*/ 6350 h 2763773"/>
              <a:gd name="connsiteX4" fmla="*/ 6350 w 7157593"/>
              <a:gd name="connsiteY4" fmla="*/ 2757423 h 2763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57593" h="2763773">
                <a:moveTo>
                  <a:pt x="6350" y="2757423"/>
                </a:moveTo>
                <a:lnTo>
                  <a:pt x="7151242" y="2757423"/>
                </a:lnTo>
                <a:lnTo>
                  <a:pt x="7151242" y="6350"/>
                </a:lnTo>
                <a:lnTo>
                  <a:pt x="6350" y="6350"/>
                </a:lnTo>
                <a:lnTo>
                  <a:pt x="6350" y="275742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6629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59000"/>
            <a:ext cx="8352095" cy="1084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tentar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adivinhar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determinda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escolhida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aleatoriamente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-1" t="10854" r="38732" b="56202"/>
          <a:stretch/>
        </p:blipFill>
        <p:spPr bwMode="auto">
          <a:xfrm>
            <a:off x="1149336" y="3276600"/>
            <a:ext cx="7308864" cy="30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2575" y="2519375"/>
            <a:ext cx="8765413" cy="3239389"/>
          </a:xfrm>
          <a:custGeom>
            <a:avLst/>
            <a:gdLst>
              <a:gd name="connsiteX0" fmla="*/ 6350 w 8765413"/>
              <a:gd name="connsiteY0" fmla="*/ 3233039 h 3239389"/>
              <a:gd name="connsiteX1" fmla="*/ 8759063 w 8765413"/>
              <a:gd name="connsiteY1" fmla="*/ 3233039 h 3239389"/>
              <a:gd name="connsiteX2" fmla="*/ 8759063 w 8765413"/>
              <a:gd name="connsiteY2" fmla="*/ 6350 h 3239389"/>
              <a:gd name="connsiteX3" fmla="*/ 6350 w 8765413"/>
              <a:gd name="connsiteY3" fmla="*/ 6350 h 3239389"/>
              <a:gd name="connsiteX4" fmla="*/ 6350 w 8765413"/>
              <a:gd name="connsiteY4" fmla="*/ 3233039 h 3239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65413" h="3239389">
                <a:moveTo>
                  <a:pt x="6350" y="3233039"/>
                </a:moveTo>
                <a:lnTo>
                  <a:pt x="8759063" y="3233039"/>
                </a:lnTo>
                <a:lnTo>
                  <a:pt x="8759063" y="6350"/>
                </a:lnTo>
                <a:lnTo>
                  <a:pt x="6350" y="6350"/>
                </a:lnTo>
                <a:lnTo>
                  <a:pt x="6350" y="323303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8394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4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continuação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2832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t="43227" r="16559" b="26114"/>
          <a:stretch/>
        </p:blipFill>
        <p:spPr bwMode="auto">
          <a:xfrm>
            <a:off x="159156" y="2519375"/>
            <a:ext cx="8738832" cy="3239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398520" y="1945297"/>
            <a:ext cx="5292216" cy="4713350"/>
          </a:xfrm>
          <a:custGeom>
            <a:avLst/>
            <a:gdLst>
              <a:gd name="connsiteX0" fmla="*/ 6350 w 5292216"/>
              <a:gd name="connsiteY0" fmla="*/ 4707000 h 4713350"/>
              <a:gd name="connsiteX1" fmla="*/ 5285866 w 5292216"/>
              <a:gd name="connsiteY1" fmla="*/ 4707000 h 4713350"/>
              <a:gd name="connsiteX2" fmla="*/ 5285866 w 5292216"/>
              <a:gd name="connsiteY2" fmla="*/ 6350 h 4713350"/>
              <a:gd name="connsiteX3" fmla="*/ 6350 w 5292216"/>
              <a:gd name="connsiteY3" fmla="*/ 6350 h 4713350"/>
              <a:gd name="connsiteX4" fmla="*/ 6350 w 5292216"/>
              <a:gd name="connsiteY4" fmla="*/ 4707000 h 4713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92216" h="4713350">
                <a:moveTo>
                  <a:pt x="6350" y="4707000"/>
                </a:moveTo>
                <a:lnTo>
                  <a:pt x="5285866" y="4707000"/>
                </a:lnTo>
                <a:lnTo>
                  <a:pt x="5285866" y="6350"/>
                </a:lnTo>
                <a:lnTo>
                  <a:pt x="6350" y="6350"/>
                </a:lnTo>
                <a:lnTo>
                  <a:pt x="6350" y="4707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600200"/>
            <a:ext cx="83947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4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continuação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cadastrarNumeros,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gerar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4483100"/>
            <a:ext cx="29464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determinada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igual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857" t="15996" r="62832" b="30684"/>
          <a:stretch/>
        </p:blipFill>
        <p:spPr bwMode="auto">
          <a:xfrm>
            <a:off x="3398520" y="1945296"/>
            <a:ext cx="5292216" cy="4531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36700"/>
            <a:ext cx="1371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Introdução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caracterizadas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tratarem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única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determinado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várias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informações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mesmo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9210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Essas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informações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gravadas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memória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sequencialmente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referenciadas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através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índices.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657600"/>
            <a:ext cx="2730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Unidimensionais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Multidimensionais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4508500"/>
            <a:ext cx="8166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muito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utilizados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desenvolvimento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jogos,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análise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conjunto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desenhos,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cálculos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matemáticos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79904" y="2626360"/>
            <a:ext cx="4460620" cy="2567432"/>
          </a:xfrm>
          <a:custGeom>
            <a:avLst/>
            <a:gdLst>
              <a:gd name="connsiteX0" fmla="*/ 6350 w 4460620"/>
              <a:gd name="connsiteY0" fmla="*/ 2561081 h 2567432"/>
              <a:gd name="connsiteX1" fmla="*/ 4454270 w 4460620"/>
              <a:gd name="connsiteY1" fmla="*/ 2561081 h 2567432"/>
              <a:gd name="connsiteX2" fmla="*/ 4454270 w 4460620"/>
              <a:gd name="connsiteY2" fmla="*/ 6350 h 2567432"/>
              <a:gd name="connsiteX3" fmla="*/ 6350 w 4460620"/>
              <a:gd name="connsiteY3" fmla="*/ 6350 h 2567432"/>
              <a:gd name="connsiteX4" fmla="*/ 6350 w 4460620"/>
              <a:gd name="connsiteY4" fmla="*/ 2561081 h 256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60620" h="2567432">
                <a:moveTo>
                  <a:pt x="6350" y="2561081"/>
                </a:moveTo>
                <a:lnTo>
                  <a:pt x="4454270" y="2561081"/>
                </a:lnTo>
                <a:lnTo>
                  <a:pt x="4454270" y="6350"/>
                </a:lnTo>
                <a:lnTo>
                  <a:pt x="6350" y="6350"/>
                </a:lnTo>
                <a:lnTo>
                  <a:pt x="6350" y="256108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8394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4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continuação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7912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exibirDados,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857" t="69697" r="69366" b="6880"/>
          <a:stretch/>
        </p:blipFill>
        <p:spPr bwMode="auto">
          <a:xfrm>
            <a:off x="2279904" y="2663160"/>
            <a:ext cx="4460620" cy="2530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200" y="2527300"/>
            <a:ext cx="2971800" cy="17018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4419600"/>
            <a:ext cx="6451600" cy="201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8115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797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acerto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sorteado.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200" y="2565400"/>
            <a:ext cx="2921000" cy="16891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4470400"/>
            <a:ext cx="6527800" cy="1955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8115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777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erro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sorteado.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36700"/>
            <a:ext cx="812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33600"/>
            <a:ext cx="4996689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dimensão.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641600"/>
            <a:ext cx="787568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bidimensionais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obedecer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sintaxe: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01800" y="2971800"/>
            <a:ext cx="6114110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Tipo[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 [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nome_variável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</a:t>
            </a:r>
            <a:r>
              <a:rPr lang="en-US" altLang="zh-CN" sz="1802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qtde_linhas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][</a:t>
            </a:r>
            <a:r>
              <a:rPr lang="en-US" altLang="zh-CN" sz="1802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qtde_colunas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632200"/>
            <a:ext cx="8552085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especificado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acordo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(ex.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float,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tring...).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4419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qtde_linha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máxima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qtde_colunas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máxima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5207000"/>
            <a:ext cx="8469755" cy="5096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lembrar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começam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índice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(zero)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tanto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quanto</a:t>
            </a:r>
            <a:endParaRPr lang="en-US" altLang="zh-CN" sz="1802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coluna,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indicar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primeiro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76400" y="2918599"/>
            <a:ext cx="6248400" cy="434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56075" y="4603750"/>
            <a:ext cx="516013" cy="370840"/>
          </a:xfrm>
          <a:custGeom>
            <a:avLst/>
            <a:gdLst>
              <a:gd name="connsiteX0" fmla="*/ 0 w 516013"/>
              <a:gd name="connsiteY0" fmla="*/ 370840 h 370840"/>
              <a:gd name="connsiteX1" fmla="*/ 516013 w 516013"/>
              <a:gd name="connsiteY1" fmla="*/ 370840 h 370840"/>
              <a:gd name="connsiteX2" fmla="*/ 516013 w 516013"/>
              <a:gd name="connsiteY2" fmla="*/ 0 h 370840"/>
              <a:gd name="connsiteX3" fmla="*/ 0 w 516013"/>
              <a:gd name="connsiteY3" fmla="*/ 0 h 370840"/>
              <a:gd name="connsiteX4" fmla="*/ 0 w 516013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6013" h="370840">
                <a:moveTo>
                  <a:pt x="0" y="370840"/>
                </a:moveTo>
                <a:lnTo>
                  <a:pt x="516013" y="370840"/>
                </a:lnTo>
                <a:lnTo>
                  <a:pt x="516013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672076" y="4603750"/>
            <a:ext cx="516013" cy="370840"/>
          </a:xfrm>
          <a:custGeom>
            <a:avLst/>
            <a:gdLst>
              <a:gd name="connsiteX0" fmla="*/ 0 w 516013"/>
              <a:gd name="connsiteY0" fmla="*/ 370840 h 370840"/>
              <a:gd name="connsiteX1" fmla="*/ 516013 w 516013"/>
              <a:gd name="connsiteY1" fmla="*/ 370840 h 370840"/>
              <a:gd name="connsiteX2" fmla="*/ 516013 w 516013"/>
              <a:gd name="connsiteY2" fmla="*/ 0 h 370840"/>
              <a:gd name="connsiteX3" fmla="*/ 0 w 516013"/>
              <a:gd name="connsiteY3" fmla="*/ 0 h 370840"/>
              <a:gd name="connsiteX4" fmla="*/ 0 w 516013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6013" h="370840">
                <a:moveTo>
                  <a:pt x="0" y="370840"/>
                </a:moveTo>
                <a:lnTo>
                  <a:pt x="516013" y="370840"/>
                </a:lnTo>
                <a:lnTo>
                  <a:pt x="516013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188077" y="4603750"/>
            <a:ext cx="516013" cy="370840"/>
          </a:xfrm>
          <a:custGeom>
            <a:avLst/>
            <a:gdLst>
              <a:gd name="connsiteX0" fmla="*/ 0 w 516013"/>
              <a:gd name="connsiteY0" fmla="*/ 370840 h 370840"/>
              <a:gd name="connsiteX1" fmla="*/ 516013 w 516013"/>
              <a:gd name="connsiteY1" fmla="*/ 370840 h 370840"/>
              <a:gd name="connsiteX2" fmla="*/ 516013 w 516013"/>
              <a:gd name="connsiteY2" fmla="*/ 0 h 370840"/>
              <a:gd name="connsiteX3" fmla="*/ 0 w 516013"/>
              <a:gd name="connsiteY3" fmla="*/ 0 h 370840"/>
              <a:gd name="connsiteX4" fmla="*/ 0 w 516013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6013" h="370840">
                <a:moveTo>
                  <a:pt x="0" y="370840"/>
                </a:moveTo>
                <a:lnTo>
                  <a:pt x="516013" y="370840"/>
                </a:lnTo>
                <a:lnTo>
                  <a:pt x="516013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56075" y="4974590"/>
            <a:ext cx="516013" cy="370840"/>
          </a:xfrm>
          <a:custGeom>
            <a:avLst/>
            <a:gdLst>
              <a:gd name="connsiteX0" fmla="*/ 0 w 516013"/>
              <a:gd name="connsiteY0" fmla="*/ 370839 h 370840"/>
              <a:gd name="connsiteX1" fmla="*/ 516013 w 516013"/>
              <a:gd name="connsiteY1" fmla="*/ 370839 h 370840"/>
              <a:gd name="connsiteX2" fmla="*/ 516013 w 516013"/>
              <a:gd name="connsiteY2" fmla="*/ 0 h 370840"/>
              <a:gd name="connsiteX3" fmla="*/ 0 w 516013"/>
              <a:gd name="connsiteY3" fmla="*/ 0 h 370840"/>
              <a:gd name="connsiteX4" fmla="*/ 0 w 516013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6013" h="370840">
                <a:moveTo>
                  <a:pt x="0" y="370839"/>
                </a:moveTo>
                <a:lnTo>
                  <a:pt x="516013" y="370839"/>
                </a:lnTo>
                <a:lnTo>
                  <a:pt x="516013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156075" y="5345429"/>
            <a:ext cx="516013" cy="370840"/>
          </a:xfrm>
          <a:custGeom>
            <a:avLst/>
            <a:gdLst>
              <a:gd name="connsiteX0" fmla="*/ 0 w 516013"/>
              <a:gd name="connsiteY0" fmla="*/ 370840 h 370840"/>
              <a:gd name="connsiteX1" fmla="*/ 516013 w 516013"/>
              <a:gd name="connsiteY1" fmla="*/ 370840 h 370840"/>
              <a:gd name="connsiteX2" fmla="*/ 516013 w 516013"/>
              <a:gd name="connsiteY2" fmla="*/ 0 h 370840"/>
              <a:gd name="connsiteX3" fmla="*/ 0 w 516013"/>
              <a:gd name="connsiteY3" fmla="*/ 0 h 370840"/>
              <a:gd name="connsiteX4" fmla="*/ 0 w 516013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6013" h="370840">
                <a:moveTo>
                  <a:pt x="0" y="370840"/>
                </a:moveTo>
                <a:lnTo>
                  <a:pt x="516013" y="370840"/>
                </a:lnTo>
                <a:lnTo>
                  <a:pt x="516013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156075" y="5716270"/>
            <a:ext cx="516013" cy="370840"/>
          </a:xfrm>
          <a:custGeom>
            <a:avLst/>
            <a:gdLst>
              <a:gd name="connsiteX0" fmla="*/ 0 w 516013"/>
              <a:gd name="connsiteY0" fmla="*/ 370839 h 370840"/>
              <a:gd name="connsiteX1" fmla="*/ 516013 w 516013"/>
              <a:gd name="connsiteY1" fmla="*/ 370839 h 370840"/>
              <a:gd name="connsiteX2" fmla="*/ 516013 w 516013"/>
              <a:gd name="connsiteY2" fmla="*/ 0 h 370840"/>
              <a:gd name="connsiteX3" fmla="*/ 0 w 516013"/>
              <a:gd name="connsiteY3" fmla="*/ 0 h 370840"/>
              <a:gd name="connsiteX4" fmla="*/ 0 w 516013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6013" h="370840">
                <a:moveTo>
                  <a:pt x="0" y="370839"/>
                </a:moveTo>
                <a:lnTo>
                  <a:pt x="516013" y="370839"/>
                </a:lnTo>
                <a:lnTo>
                  <a:pt x="516013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3200" y="4597400"/>
            <a:ext cx="939800" cy="673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5791200"/>
            <a:ext cx="482600" cy="546100"/>
          </a:xfrm>
          <a:prstGeom prst="rect">
            <a:avLst/>
          </a:prstGeom>
          <a:noFill/>
        </p:spPr>
      </p:pic>
      <p:graphicFrame>
        <p:nvGraphicFramePr>
          <p:cNvPr id="12" name="表格 4"/>
          <p:cNvGraphicFramePr>
            <a:graphicFrameLocks noGrp="1"/>
          </p:cNvGraphicFramePr>
          <p:nvPr/>
        </p:nvGraphicFramePr>
        <p:xfrm>
          <a:off x="4672076" y="4974590"/>
          <a:ext cx="1032002" cy="1112518"/>
        </p:xfrm>
        <a:graphic>
          <a:graphicData uri="http://schemas.openxmlformats.org/drawingml/2006/table">
            <a:tbl>
              <a:tblPr/>
              <a:tblGrid>
                <a:gridCol w="516001"/>
                <a:gridCol w="516001"/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558ED5"/>
                          </a:solidFill>
                          <a:latin typeface="Calibri" pitchFamily="18" charset="0"/>
                          <a:cs typeface="Calibri" pitchFamily="18" charset="0"/>
                        </a:rPr>
                        <a:t>1</a:t>
                      </a:r>
                      <a:endParaRPr lang="zh-CN" altLang="en-US" sz="1800" dirty="0" smtClean="0">
                        <a:solidFill>
                          <a:srgbClr val="558ED5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558ED5"/>
                          </a:solidFill>
                          <a:latin typeface="Calibri" pitchFamily="18" charset="0"/>
                          <a:cs typeface="Calibri" pitchFamily="18" charset="0"/>
                        </a:rPr>
                        <a:t>2</a:t>
                      </a:r>
                      <a:endParaRPr lang="zh-CN" altLang="en-US" sz="1800" dirty="0" smtClean="0">
                        <a:solidFill>
                          <a:srgbClr val="558ED5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558ED5"/>
                          </a:solidFill>
                          <a:latin typeface="Calibri" pitchFamily="18" charset="0"/>
                          <a:cs typeface="Calibri" pitchFamily="18" charset="0"/>
                        </a:rPr>
                        <a:t>3</a:t>
                      </a:r>
                      <a:endParaRPr lang="zh-CN" altLang="en-US" sz="1800" dirty="0" smtClean="0">
                        <a:solidFill>
                          <a:srgbClr val="558ED5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558ED5"/>
                          </a:solidFill>
                          <a:latin typeface="Calibri" pitchFamily="18" charset="0"/>
                          <a:cs typeface="Calibri" pitchFamily="18" charset="0"/>
                        </a:rPr>
                        <a:t>4</a:t>
                      </a:r>
                      <a:endParaRPr lang="zh-CN" altLang="en-US" sz="1800" dirty="0" smtClean="0">
                        <a:solidFill>
                          <a:srgbClr val="558ED5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558ED5"/>
                          </a:solidFill>
                          <a:latin typeface="Calibri" pitchFamily="18" charset="0"/>
                          <a:cs typeface="Calibri" pitchFamily="18" charset="0"/>
                        </a:rPr>
                        <a:t>5</a:t>
                      </a:r>
                      <a:endParaRPr lang="zh-CN" altLang="en-US" sz="1802" dirty="0" smtClean="0">
                        <a:solidFill>
                          <a:srgbClr val="558ED5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558ED5"/>
                          </a:solidFill>
                          <a:latin typeface="Calibri" pitchFamily="18" charset="0"/>
                          <a:cs typeface="Calibri" pitchFamily="18" charset="0"/>
                        </a:rPr>
                        <a:t>6</a:t>
                      </a:r>
                      <a:endParaRPr lang="zh-CN" altLang="en-US" sz="1802" dirty="0" smtClean="0">
                        <a:solidFill>
                          <a:srgbClr val="558ED5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1638300"/>
            <a:ext cx="8445132" cy="29059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685800" algn="l"/>
                <a:tab pos="1955800" algn="l"/>
              </a:tabLst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Inicialização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85800" algn="l"/>
                <a:tab pos="195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Também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possível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inicializar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 </a:t>
            </a:r>
            <a:r>
              <a:rPr lang="en-US" altLang="zh-CN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momento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veja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100"/>
              </a:lnSpc>
              <a:tabLst>
                <a:tab pos="685800" algn="l"/>
                <a:tab pos="195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sintaxe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abaixo:</a:t>
            </a:r>
          </a:p>
          <a:p>
            <a:pPr>
              <a:lnSpc>
                <a:spcPts val="2500"/>
              </a:lnSpc>
              <a:tabLst>
                <a:tab pos="685800" algn="l"/>
                <a:tab pos="1955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][ 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nome_matriz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valor2},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{valor3,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valor4},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{valor5,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valor6}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85800" algn="l"/>
                <a:tab pos="195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chaves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portanto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  <a:p>
            <a:pPr>
              <a:lnSpc>
                <a:spcPts val="2100"/>
              </a:lnSpc>
              <a:tabLst>
                <a:tab pos="685800" algn="l"/>
                <a:tab pos="195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(linhas)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(colunas)</a:t>
            </a:r>
          </a:p>
          <a:p>
            <a:pPr>
              <a:lnSpc>
                <a:spcPts val="2500"/>
              </a:lnSpc>
              <a:tabLst>
                <a:tab pos="685800" algn="l"/>
                <a:tab pos="195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matriz_exemplo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atribuídos.</a:t>
            </a:r>
          </a:p>
          <a:p>
            <a:pPr>
              <a:lnSpc>
                <a:spcPts val="2700"/>
              </a:lnSpc>
              <a:tabLst>
                <a:tab pos="685800" algn="l"/>
                <a:tab pos="19558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][ ]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matriz_exemplo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{5,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6}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876800" y="46863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397500" y="46863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368800" y="5080000"/>
            <a:ext cx="889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406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692400" y="4648200"/>
            <a:ext cx="133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Índices/Posições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359400" y="6311900"/>
            <a:ext cx="3098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Conteúdo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posição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linha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coluna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133725" y="1962213"/>
            <a:ext cx="5837173" cy="4522723"/>
          </a:xfrm>
          <a:custGeom>
            <a:avLst/>
            <a:gdLst>
              <a:gd name="connsiteX0" fmla="*/ 6350 w 5837173"/>
              <a:gd name="connsiteY0" fmla="*/ 4516373 h 4522723"/>
              <a:gd name="connsiteX1" fmla="*/ 5830823 w 5837173"/>
              <a:gd name="connsiteY1" fmla="*/ 4516373 h 4522723"/>
              <a:gd name="connsiteX2" fmla="*/ 5830823 w 5837173"/>
              <a:gd name="connsiteY2" fmla="*/ 6350 h 4522723"/>
              <a:gd name="connsiteX3" fmla="*/ 6350 w 5837173"/>
              <a:gd name="connsiteY3" fmla="*/ 6350 h 4522723"/>
              <a:gd name="connsiteX4" fmla="*/ 6350 w 5837173"/>
              <a:gd name="connsiteY4" fmla="*/ 4516373 h 4522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37173" h="4522723">
                <a:moveTo>
                  <a:pt x="6350" y="4516373"/>
                </a:moveTo>
                <a:lnTo>
                  <a:pt x="5830823" y="4516373"/>
                </a:lnTo>
                <a:lnTo>
                  <a:pt x="5830823" y="6350"/>
                </a:lnTo>
                <a:lnTo>
                  <a:pt x="6350" y="6350"/>
                </a:lnTo>
                <a:lnTo>
                  <a:pt x="6350" y="45163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7150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Exibição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2552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propósito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2794000"/>
            <a:ext cx="2311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depois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exibi-los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3848100"/>
            <a:ext cx="27178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Observem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necessária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referenciar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posições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  <p:pic>
        <p:nvPicPr>
          <p:cNvPr id="9" name="Imagem 8"/>
          <p:cNvPicPr/>
          <p:nvPr/>
        </p:nvPicPr>
        <p:blipFill rotWithShape="1">
          <a:blip r:embed="rId2"/>
          <a:srcRect l="530" t="10975" r="31032" b="28540"/>
          <a:stretch/>
        </p:blipFill>
        <p:spPr bwMode="auto">
          <a:xfrm>
            <a:off x="3133724" y="1962212"/>
            <a:ext cx="5837174" cy="45227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1600" y="2705100"/>
            <a:ext cx="4762500" cy="3835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8293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Cadastro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Exibição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usando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1209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acordo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conteúdo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3098800"/>
            <a:ext cx="3634521" cy="18800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Notamos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formato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término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System.out.print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("\n");</a:t>
            </a:r>
            <a:endParaRPr lang="en-US" altLang="zh-CN" sz="18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percorrer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necessário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5016500"/>
            <a:ext cx="151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pular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23912" y="2855848"/>
            <a:ext cx="7648575" cy="3430651"/>
          </a:xfrm>
          <a:custGeom>
            <a:avLst/>
            <a:gdLst>
              <a:gd name="connsiteX0" fmla="*/ 6350 w 7648575"/>
              <a:gd name="connsiteY0" fmla="*/ 3424301 h 3430651"/>
              <a:gd name="connsiteX1" fmla="*/ 7642225 w 7648575"/>
              <a:gd name="connsiteY1" fmla="*/ 3424301 h 3430651"/>
              <a:gd name="connsiteX2" fmla="*/ 7642225 w 7648575"/>
              <a:gd name="connsiteY2" fmla="*/ 6350 h 3430651"/>
              <a:gd name="connsiteX3" fmla="*/ 6350 w 7648575"/>
              <a:gd name="connsiteY3" fmla="*/ 6350 h 3430651"/>
              <a:gd name="connsiteX4" fmla="*/ 6350 w 7648575"/>
              <a:gd name="connsiteY4" fmla="*/ 3424301 h 3430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48575" h="3430651">
                <a:moveTo>
                  <a:pt x="6350" y="3424301"/>
                </a:moveTo>
                <a:lnTo>
                  <a:pt x="7642225" y="3424301"/>
                </a:lnTo>
                <a:lnTo>
                  <a:pt x="7642225" y="6350"/>
                </a:lnTo>
                <a:lnTo>
                  <a:pt x="6350" y="6350"/>
                </a:lnTo>
                <a:lnTo>
                  <a:pt x="6350" y="34243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5753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pré-definidos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incializada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tempo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programação.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1058" t="10034" r="54139" b="58641"/>
          <a:stretch/>
        </p:blipFill>
        <p:spPr bwMode="auto">
          <a:xfrm>
            <a:off x="1371600" y="2952898"/>
            <a:ext cx="6248400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2600" y="2844800"/>
            <a:ext cx="2895600" cy="233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7251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pré-definidos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apresentado,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decimal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vírgula.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88999" y="2740024"/>
            <a:ext cx="6535801" cy="3889375"/>
          </a:xfrm>
          <a:custGeom>
            <a:avLst/>
            <a:gdLst>
              <a:gd name="connsiteX0" fmla="*/ 6350 w 6365875"/>
              <a:gd name="connsiteY0" fmla="*/ 3663950 h 3670300"/>
              <a:gd name="connsiteX1" fmla="*/ 6359524 w 6365875"/>
              <a:gd name="connsiteY1" fmla="*/ 3663950 h 3670300"/>
              <a:gd name="connsiteX2" fmla="*/ 6359524 w 6365875"/>
              <a:gd name="connsiteY2" fmla="*/ 6350 h 3670300"/>
              <a:gd name="connsiteX3" fmla="*/ 6350 w 6365875"/>
              <a:gd name="connsiteY3" fmla="*/ 6350 h 3670300"/>
              <a:gd name="connsiteX4" fmla="*/ 6350 w 6365875"/>
              <a:gd name="connsiteY4" fmla="*/ 366395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65875" h="3670300">
                <a:moveTo>
                  <a:pt x="6350" y="3663950"/>
                </a:moveTo>
                <a:lnTo>
                  <a:pt x="6359524" y="3663950"/>
                </a:lnTo>
                <a:lnTo>
                  <a:pt x="6359524" y="6350"/>
                </a:lnTo>
                <a:lnTo>
                  <a:pt x="6350" y="6350"/>
                </a:lnTo>
                <a:lnTo>
                  <a:pt x="6350" y="3663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5410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também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incializada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tempo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programação.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882" t="10974" r="41792" b="37604"/>
          <a:stretch/>
        </p:blipFill>
        <p:spPr bwMode="auto">
          <a:xfrm>
            <a:off x="1538287" y="2745340"/>
            <a:ext cx="6157913" cy="3807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973</Words>
  <Application>Microsoft Office PowerPoint</Application>
  <PresentationFormat>Apresentação na tela (4:3)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Aluno</cp:lastModifiedBy>
  <cp:revision>21</cp:revision>
  <dcterms:created xsi:type="dcterms:W3CDTF">2006-08-16T00:00:00Z</dcterms:created>
  <dcterms:modified xsi:type="dcterms:W3CDTF">2019-05-23T20:40:24Z</dcterms:modified>
</cp:coreProperties>
</file>