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12" r:id="rId9"/>
    <p:sldId id="262" r:id="rId10"/>
    <p:sldId id="267" r:id="rId11"/>
    <p:sldId id="266" r:id="rId12"/>
    <p:sldId id="263" r:id="rId13"/>
    <p:sldId id="282" r:id="rId14"/>
    <p:sldId id="283" r:id="rId15"/>
    <p:sldId id="314" r:id="rId16"/>
  </p:sldIdLst>
  <p:sldSz cx="9144000" cy="5143500" type="screen16x9"/>
  <p:notesSz cx="6858000" cy="9144000"/>
  <p:embeddedFontLst>
    <p:embeddedFont>
      <p:font typeface="Karla" pitchFamily="2" charset="0"/>
      <p:regular r:id="rId18"/>
      <p:bold r:id="rId19"/>
    </p:embeddedFont>
    <p:embeddedFont>
      <p:font typeface="Lora" pitchFamily="2" charset="0"/>
      <p:regular r:id="rId20"/>
      <p:bold r:id="rId21"/>
      <p:italic r:id="rId22"/>
      <p:boldItalic r:id="rId23"/>
    </p:embeddedFon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34080F-A145-4405-9734-4A4BB8851F4B}">
  <a:tblStyle styleId="{B934080F-A145-4405-9734-4A4BB8851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3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3a2d3abcf_1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3a2d3abcf_1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3a2d3abcf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3a2d3abcf_1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a2d3abcf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a2d3abcf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e39bff388b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e39bff388b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e39bff388b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e39bff388b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e39bff388b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e39bff388b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8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5cfccbf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5cfccbf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fb8d6ea6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fb8d6ea6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4959418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4959418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4959418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4959418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6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3a2d3abcf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3a2d3abcf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97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3a2d3abcf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3a2d3abcf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910675" y="0"/>
            <a:ext cx="423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2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3"/>
          </p:nvPr>
        </p:nvSpPr>
        <p:spPr>
          <a:xfrm>
            <a:off x="5854325" y="2094363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5854325" y="2401867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5"/>
          </p:nvPr>
        </p:nvSpPr>
        <p:spPr>
          <a:xfrm>
            <a:off x="5854325" y="337110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854325" y="3684150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2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71" name="Google Shape;271;p2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72" name="Google Shape;272;p2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2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2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76" name="Google Shape;276;p2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1" name="Google Shape;281;p2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82" name="Google Shape;282;p2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2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5354425" y="1910163"/>
            <a:ext cx="3125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1"/>
          </p:nvPr>
        </p:nvSpPr>
        <p:spPr>
          <a:xfrm>
            <a:off x="5354425" y="2956863"/>
            <a:ext cx="31257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-7050" y="0"/>
            <a:ext cx="271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4636775" y="1426150"/>
            <a:ext cx="27120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1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66097" y="4623065"/>
            <a:ext cx="374305" cy="31951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8" name="Google Shape;28;p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3" name="Google Shape;33;p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" name="Google Shape;38;p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9" name="Google Shape;39;p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30539" y="3375325"/>
            <a:ext cx="295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89789" y="3375325"/>
            <a:ext cx="2949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5" hasCustomPrompt="1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6" hasCustomPrompt="1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10950" y="616500"/>
            <a:ext cx="28638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910950" y="3600900"/>
            <a:ext cx="2863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hasCustomPrompt="1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00" name="Google Shape;100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4" name="Google Shape;104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" name="Google Shape;109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037750" y="3076625"/>
            <a:ext cx="3257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 b="1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71778" y="4652332"/>
            <a:ext cx="362945" cy="260986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8" r:id="rId11"/>
    <p:sldLayoutId id="2147483669" r:id="rId12"/>
    <p:sldLayoutId id="2147483673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ctrTitle"/>
          </p:nvPr>
        </p:nvSpPr>
        <p:spPr>
          <a:xfrm>
            <a:off x="1759435" y="1261226"/>
            <a:ext cx="5240601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Linguagem de Partituras Musicais</a:t>
            </a:r>
            <a:endParaRPr sz="5400" dirty="0"/>
          </a:p>
        </p:txBody>
      </p:sp>
      <p:sp>
        <p:nvSpPr>
          <p:cNvPr id="357" name="Google Shape;357;p35"/>
          <p:cNvSpPr txBox="1">
            <a:spLocks noGrp="1"/>
          </p:cNvSpPr>
          <p:nvPr>
            <p:ph type="subTitle" idx="1"/>
          </p:nvPr>
        </p:nvSpPr>
        <p:spPr>
          <a:xfrm>
            <a:off x="1843893" y="3611308"/>
            <a:ext cx="2734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Criando formalmente uma liguagem e compilador para interpretar partituras</a:t>
            </a:r>
            <a:endParaRPr sz="1600" dirty="0"/>
          </a:p>
        </p:txBody>
      </p:sp>
      <p:grpSp>
        <p:nvGrpSpPr>
          <p:cNvPr id="358" name="Google Shape;358;p35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9" name="Google Shape;359;p35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5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5"/>
          <p:cNvGrpSpPr/>
          <p:nvPr/>
        </p:nvGrpSpPr>
        <p:grpSpPr>
          <a:xfrm rot="-254159" flipH="1">
            <a:off x="1386272" y="773954"/>
            <a:ext cx="1016123" cy="567454"/>
            <a:chOff x="8291200" y="5340075"/>
            <a:chExt cx="2001475" cy="1117725"/>
          </a:xfrm>
        </p:grpSpPr>
        <p:sp>
          <p:nvSpPr>
            <p:cNvPr id="364" name="Google Shape;364;p35"/>
            <p:cNvSpPr/>
            <p:nvPr/>
          </p:nvSpPr>
          <p:spPr>
            <a:xfrm>
              <a:off x="8291200" y="5340075"/>
              <a:ext cx="2001475" cy="1117725"/>
            </a:xfrm>
            <a:custGeom>
              <a:avLst/>
              <a:gdLst/>
              <a:ahLst/>
              <a:cxnLst/>
              <a:rect l="l" t="t" r="r" b="b"/>
              <a:pathLst>
                <a:path w="80059" h="44709" extrusionOk="0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654350" y="5874700"/>
              <a:ext cx="45250" cy="69900"/>
            </a:xfrm>
            <a:custGeom>
              <a:avLst/>
              <a:gdLst/>
              <a:ahLst/>
              <a:cxnLst/>
              <a:rect l="l" t="t" r="r" b="b"/>
              <a:pathLst>
                <a:path w="1810" h="2796" extrusionOk="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35600" y="5983950"/>
              <a:ext cx="63425" cy="55800"/>
            </a:xfrm>
            <a:custGeom>
              <a:avLst/>
              <a:gdLst/>
              <a:ahLst/>
              <a:cxnLst/>
              <a:rect l="l" t="t" r="r" b="b"/>
              <a:pathLst>
                <a:path w="2537" h="2232" extrusionOk="0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859725" y="6059825"/>
              <a:ext cx="78000" cy="28850"/>
            </a:xfrm>
            <a:custGeom>
              <a:avLst/>
              <a:gdLst/>
              <a:ahLst/>
              <a:cxnLst/>
              <a:rect l="l" t="t" r="r" b="b"/>
              <a:pathLst>
                <a:path w="3120" h="1154" extrusionOk="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9009750" y="6082650"/>
              <a:ext cx="72050" cy="17075"/>
            </a:xfrm>
            <a:custGeom>
              <a:avLst/>
              <a:gdLst/>
              <a:ahLst/>
              <a:cxnLst/>
              <a:rect l="l" t="t" r="r" b="b"/>
              <a:pathLst>
                <a:path w="2882" h="683" extrusionOk="0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9147850" y="6050125"/>
              <a:ext cx="66100" cy="26775"/>
            </a:xfrm>
            <a:custGeom>
              <a:avLst/>
              <a:gdLst/>
              <a:ahLst/>
              <a:cxnLst/>
              <a:rect l="l" t="t" r="r" b="b"/>
              <a:pathLst>
                <a:path w="2644" h="1071" extrusionOk="0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271975" y="5999525"/>
              <a:ext cx="48850" cy="28150"/>
            </a:xfrm>
            <a:custGeom>
              <a:avLst/>
              <a:gdLst/>
              <a:ahLst/>
              <a:cxnLst/>
              <a:rect l="l" t="t" r="r" b="b"/>
              <a:pathLst>
                <a:path w="1954" h="1126" extrusionOk="0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9358300" y="5937750"/>
              <a:ext cx="61350" cy="37875"/>
            </a:xfrm>
            <a:custGeom>
              <a:avLst/>
              <a:gdLst/>
              <a:ahLst/>
              <a:cxnLst/>
              <a:rect l="l" t="t" r="r" b="b"/>
              <a:pathLst>
                <a:path w="2454" h="1515" extrusionOk="0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737975" y="5915750"/>
              <a:ext cx="65525" cy="59400"/>
            </a:xfrm>
            <a:custGeom>
              <a:avLst/>
              <a:gdLst/>
              <a:ahLst/>
              <a:cxnLst/>
              <a:rect l="l" t="t" r="r" b="b"/>
              <a:pathLst>
                <a:path w="2621" h="2376" extrusionOk="0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835325" y="6000850"/>
              <a:ext cx="54500" cy="30650"/>
            </a:xfrm>
            <a:custGeom>
              <a:avLst/>
              <a:gdLst/>
              <a:ahLst/>
              <a:cxnLst/>
              <a:rect l="l" t="t" r="r" b="b"/>
              <a:pathLst>
                <a:path w="2180" h="1226" extrusionOk="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956175" y="6038350"/>
              <a:ext cx="66100" cy="19175"/>
            </a:xfrm>
            <a:custGeom>
              <a:avLst/>
              <a:gdLst/>
              <a:ahLst/>
              <a:cxnLst/>
              <a:rect l="l" t="t" r="r" b="b"/>
              <a:pathLst>
                <a:path w="2644" h="767" extrusionOk="0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9087125" y="6030575"/>
              <a:ext cx="65225" cy="19500"/>
            </a:xfrm>
            <a:custGeom>
              <a:avLst/>
              <a:gdLst/>
              <a:ahLst/>
              <a:cxnLst/>
              <a:rect l="l" t="t" r="r" b="b"/>
              <a:pathLst>
                <a:path w="2609" h="780" extrusionOk="0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9206800" y="5989125"/>
              <a:ext cx="49125" cy="22800"/>
            </a:xfrm>
            <a:custGeom>
              <a:avLst/>
              <a:gdLst/>
              <a:ahLst/>
              <a:cxnLst/>
              <a:rect l="l" t="t" r="r" b="b"/>
              <a:pathLst>
                <a:path w="1965" h="912" extrusionOk="0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36775" y="545735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56700" y="5467300"/>
              <a:ext cx="64325" cy="70150"/>
            </a:xfrm>
            <a:custGeom>
              <a:avLst/>
              <a:gdLst/>
              <a:ahLst/>
              <a:cxnLst/>
              <a:rect l="l" t="t" r="r" b="b"/>
              <a:pathLst>
                <a:path w="2573" h="2806" extrusionOk="0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807625" y="5670975"/>
              <a:ext cx="59575" cy="230200"/>
            </a:xfrm>
            <a:custGeom>
              <a:avLst/>
              <a:gdLst/>
              <a:ahLst/>
              <a:cxnLst/>
              <a:rect l="l" t="t" r="r" b="b"/>
              <a:pathLst>
                <a:path w="2383" h="9208" extrusionOk="0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821325" y="5869050"/>
              <a:ext cx="65225" cy="73200"/>
            </a:xfrm>
            <a:custGeom>
              <a:avLst/>
              <a:gdLst/>
              <a:ahLst/>
              <a:cxnLst/>
              <a:rect l="l" t="t" r="r" b="b"/>
              <a:pathLst>
                <a:path w="2609" h="2928" extrusionOk="0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431225" y="5773700"/>
              <a:ext cx="61050" cy="68850"/>
            </a:xfrm>
            <a:custGeom>
              <a:avLst/>
              <a:gdLst/>
              <a:ahLst/>
              <a:cxnLst/>
              <a:rect l="l" t="t" r="r" b="b"/>
              <a:pathLst>
                <a:path w="2442" h="2754" extrusionOk="0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504450" y="5777725"/>
              <a:ext cx="33950" cy="35350"/>
            </a:xfrm>
            <a:custGeom>
              <a:avLst/>
              <a:gdLst/>
              <a:ahLst/>
              <a:cxnLst/>
              <a:rect l="l" t="t" r="r" b="b"/>
              <a:pathLst>
                <a:path w="1358" h="1414" extrusionOk="0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9533625" y="5786900"/>
              <a:ext cx="22950" cy="33025"/>
            </a:xfrm>
            <a:custGeom>
              <a:avLst/>
              <a:gdLst/>
              <a:ahLst/>
              <a:cxnLst/>
              <a:rect l="l" t="t" r="r" b="b"/>
              <a:pathLst>
                <a:path w="918" h="1321" extrusionOk="0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877575" y="5737825"/>
              <a:ext cx="46475" cy="26425"/>
            </a:xfrm>
            <a:custGeom>
              <a:avLst/>
              <a:gdLst/>
              <a:ahLst/>
              <a:cxnLst/>
              <a:rect l="l" t="t" r="r" b="b"/>
              <a:pathLst>
                <a:path w="1859" h="1057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933550" y="5674900"/>
              <a:ext cx="64325" cy="19100"/>
            </a:xfrm>
            <a:custGeom>
              <a:avLst/>
              <a:gdLst/>
              <a:ahLst/>
              <a:cxnLst/>
              <a:rect l="l" t="t" r="r" b="b"/>
              <a:pathLst>
                <a:path w="2573" h="764" extrusionOk="0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986525" y="5609300"/>
              <a:ext cx="64625" cy="13275"/>
            </a:xfrm>
            <a:custGeom>
              <a:avLst/>
              <a:gdLst/>
              <a:ahLst/>
              <a:cxnLst/>
              <a:rect l="l" t="t" r="r" b="b"/>
              <a:pathLst>
                <a:path w="2585" h="531" extrusionOk="0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9191325" y="5655850"/>
              <a:ext cx="46750" cy="12850"/>
            </a:xfrm>
            <a:custGeom>
              <a:avLst/>
              <a:gdLst/>
              <a:ahLst/>
              <a:cxnLst/>
              <a:rect l="l" t="t" r="r" b="b"/>
              <a:pathLst>
                <a:path w="1870" h="514" extrusionOk="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9118100" y="5749800"/>
              <a:ext cx="40200" cy="15050"/>
            </a:xfrm>
            <a:custGeom>
              <a:avLst/>
              <a:gdLst/>
              <a:ahLst/>
              <a:cxnLst/>
              <a:rect l="l" t="t" r="r" b="b"/>
              <a:pathLst>
                <a:path w="1608" h="602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993375" y="5825250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5083777" y="3638723"/>
            <a:ext cx="239041" cy="604157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" name="Google Shape;392;p35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5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5"/>
          <p:cNvSpPr/>
          <p:nvPr/>
        </p:nvSpPr>
        <p:spPr>
          <a:xfrm>
            <a:off x="5815238" y="38873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6113838" y="3714400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6977025" y="4074625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7254200" y="37414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0" name="Google Shape;400;p35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5"/>
          <p:cNvSpPr/>
          <p:nvPr/>
        </p:nvSpPr>
        <p:spPr>
          <a:xfrm>
            <a:off x="762815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00210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8593950" y="3887313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8847588" y="3748901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5"/>
          <p:cNvCxnSpPr>
            <a:cxnSpLocks/>
          </p:cNvCxnSpPr>
          <p:nvPr/>
        </p:nvCxnSpPr>
        <p:spPr>
          <a:xfrm>
            <a:off x="1834400" y="3714388"/>
            <a:ext cx="0" cy="65596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5"/>
          <p:cNvSpPr/>
          <p:nvPr/>
        </p:nvSpPr>
        <p:spPr>
          <a:xfrm>
            <a:off x="5557538" y="37630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8" name="Google Shape;408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5"/>
          <p:cNvSpPr/>
          <p:nvPr/>
        </p:nvSpPr>
        <p:spPr>
          <a:xfrm>
            <a:off x="8294238" y="56241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6"/>
          <p:cNvSpPr txBox="1">
            <a:spLocks noGrp="1"/>
          </p:cNvSpPr>
          <p:nvPr>
            <p:ph type="subTitle" idx="1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Assim, estamos prontos para testar todas as funcionalidades do nosso programa, com variaveis, condições, loops e funções.</a:t>
            </a:r>
            <a:endParaRPr dirty="0"/>
          </a:p>
        </p:txBody>
      </p:sp>
      <p:cxnSp>
        <p:nvCxnSpPr>
          <p:cNvPr id="858" name="Google Shape;858;p46"/>
          <p:cNvCxnSpPr/>
          <p:nvPr/>
        </p:nvCxnSpPr>
        <p:spPr>
          <a:xfrm>
            <a:off x="3657600" y="1181825"/>
            <a:ext cx="406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46"/>
          <p:cNvCxnSpPr/>
          <p:nvPr/>
        </p:nvCxnSpPr>
        <p:spPr>
          <a:xfrm>
            <a:off x="2137800" y="3961700"/>
            <a:ext cx="55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0" name="Google Shape;860;p46"/>
          <p:cNvGrpSpPr/>
          <p:nvPr/>
        </p:nvGrpSpPr>
        <p:grpSpPr>
          <a:xfrm>
            <a:off x="2137806" y="912959"/>
            <a:ext cx="1181711" cy="524577"/>
            <a:chOff x="2137806" y="912959"/>
            <a:chExt cx="1181711" cy="524577"/>
          </a:xfrm>
        </p:grpSpPr>
        <p:sp>
          <p:nvSpPr>
            <p:cNvPr id="861" name="Google Shape;861;p46"/>
            <p:cNvSpPr/>
            <p:nvPr/>
          </p:nvSpPr>
          <p:spPr>
            <a:xfrm>
              <a:off x="2137806" y="912959"/>
              <a:ext cx="252147" cy="328583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067370" y="991089"/>
              <a:ext cx="252147" cy="328583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428794" y="996901"/>
              <a:ext cx="118298" cy="316984"/>
            </a:xfrm>
            <a:custGeom>
              <a:avLst/>
              <a:gdLst/>
              <a:ahLst/>
              <a:cxnLst/>
              <a:rect l="l" t="t" r="r" b="b"/>
              <a:pathLst>
                <a:path w="5180" h="13880" extrusionOk="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646203" y="1120551"/>
              <a:ext cx="118298" cy="316984"/>
            </a:xfrm>
            <a:custGeom>
              <a:avLst/>
              <a:gdLst/>
              <a:ahLst/>
              <a:cxnLst/>
              <a:rect l="l" t="t" r="r" b="b"/>
              <a:pathLst>
                <a:path w="5180" h="13880" extrusionOk="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878701" y="919650"/>
              <a:ext cx="118250" cy="315195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5"/>
          <p:cNvSpPr txBox="1">
            <a:spLocks noGrp="1"/>
          </p:cNvSpPr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Testando</a:t>
            </a:r>
            <a:endParaRPr dirty="0"/>
          </a:p>
        </p:txBody>
      </p:sp>
      <p:grpSp>
        <p:nvGrpSpPr>
          <p:cNvPr id="842" name="Google Shape;842;p45"/>
          <p:cNvGrpSpPr/>
          <p:nvPr/>
        </p:nvGrpSpPr>
        <p:grpSpPr>
          <a:xfrm>
            <a:off x="4080883" y="334747"/>
            <a:ext cx="982235" cy="982235"/>
            <a:chOff x="713400" y="1979375"/>
            <a:chExt cx="1184700" cy="1184700"/>
          </a:xfrm>
        </p:grpSpPr>
        <p:sp>
          <p:nvSpPr>
            <p:cNvPr id="843" name="Google Shape;843;p45"/>
            <p:cNvSpPr/>
            <p:nvPr/>
          </p:nvSpPr>
          <p:spPr>
            <a:xfrm>
              <a:off x="713400" y="1979375"/>
              <a:ext cx="1184700" cy="11847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169263" y="2393863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5"/>
          <p:cNvGrpSpPr/>
          <p:nvPr/>
        </p:nvGrpSpPr>
        <p:grpSpPr>
          <a:xfrm>
            <a:off x="829819" y="1719414"/>
            <a:ext cx="7524713" cy="1498396"/>
            <a:chOff x="829819" y="1719414"/>
            <a:chExt cx="7524713" cy="1498396"/>
          </a:xfrm>
        </p:grpSpPr>
        <p:sp>
          <p:nvSpPr>
            <p:cNvPr id="846" name="Google Shape;846;p45"/>
            <p:cNvSpPr/>
            <p:nvPr/>
          </p:nvSpPr>
          <p:spPr>
            <a:xfrm>
              <a:off x="829819" y="2108327"/>
              <a:ext cx="366732" cy="926839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422802" y="1905340"/>
              <a:ext cx="204624" cy="545485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7014904" y="2630425"/>
              <a:ext cx="638998" cy="545469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7935925" y="2013457"/>
              <a:ext cx="418607" cy="545504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7338350" y="1719414"/>
              <a:ext cx="207420" cy="555389"/>
            </a:xfrm>
            <a:custGeom>
              <a:avLst/>
              <a:gdLst/>
              <a:ahLst/>
              <a:cxnLst/>
              <a:rect l="l" t="t" r="r" b="b"/>
              <a:pathLst>
                <a:path w="5180" h="13870" extrusionOk="0">
                  <a:moveTo>
                    <a:pt x="3998" y="10628"/>
                  </a:moveTo>
                  <a:cubicBezTo>
                    <a:pt x="4366" y="10628"/>
                    <a:pt x="4638" y="10728"/>
                    <a:pt x="4739" y="10931"/>
                  </a:cubicBezTo>
                  <a:cubicBezTo>
                    <a:pt x="4966" y="11395"/>
                    <a:pt x="4263" y="12205"/>
                    <a:pt x="3168" y="12740"/>
                  </a:cubicBezTo>
                  <a:cubicBezTo>
                    <a:pt x="2575" y="13034"/>
                    <a:pt x="1985" y="13184"/>
                    <a:pt x="1534" y="13184"/>
                  </a:cubicBezTo>
                  <a:cubicBezTo>
                    <a:pt x="1161" y="13184"/>
                    <a:pt x="882" y="13082"/>
                    <a:pt x="775" y="12871"/>
                  </a:cubicBezTo>
                  <a:cubicBezTo>
                    <a:pt x="548" y="12407"/>
                    <a:pt x="1251" y="11609"/>
                    <a:pt x="2346" y="11074"/>
                  </a:cubicBezTo>
                  <a:cubicBezTo>
                    <a:pt x="2950" y="10778"/>
                    <a:pt x="3546" y="10628"/>
                    <a:pt x="3998" y="10628"/>
                  </a:cubicBezTo>
                  <a:close/>
                  <a:moveTo>
                    <a:pt x="4549" y="1"/>
                  </a:moveTo>
                  <a:lnTo>
                    <a:pt x="4549" y="10252"/>
                  </a:lnTo>
                  <a:cubicBezTo>
                    <a:pt x="4254" y="10041"/>
                    <a:pt x="3864" y="9933"/>
                    <a:pt x="3432" y="9933"/>
                  </a:cubicBezTo>
                  <a:cubicBezTo>
                    <a:pt x="2938" y="9933"/>
                    <a:pt x="2391" y="10074"/>
                    <a:pt x="1870" y="10359"/>
                  </a:cubicBezTo>
                  <a:cubicBezTo>
                    <a:pt x="632" y="11026"/>
                    <a:pt x="1" y="12264"/>
                    <a:pt x="465" y="13121"/>
                  </a:cubicBezTo>
                  <a:cubicBezTo>
                    <a:pt x="735" y="13612"/>
                    <a:pt x="1316" y="13870"/>
                    <a:pt x="1997" y="13870"/>
                  </a:cubicBezTo>
                  <a:cubicBezTo>
                    <a:pt x="2490" y="13870"/>
                    <a:pt x="3034" y="13735"/>
                    <a:pt x="3549" y="13455"/>
                  </a:cubicBezTo>
                  <a:cubicBezTo>
                    <a:pt x="4513" y="12931"/>
                    <a:pt x="5097" y="12062"/>
                    <a:pt x="5097" y="11312"/>
                  </a:cubicBezTo>
                  <a:lnTo>
                    <a:pt x="5180" y="11312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1760771" y="2383113"/>
              <a:ext cx="368326" cy="834697"/>
            </a:xfrm>
            <a:custGeom>
              <a:avLst/>
              <a:gdLst/>
              <a:ahLst/>
              <a:cxnLst/>
              <a:rect l="l" t="t" r="r" b="b"/>
              <a:pathLst>
                <a:path w="11503" h="26068" extrusionOk="0">
                  <a:moveTo>
                    <a:pt x="6061" y="3739"/>
                  </a:moveTo>
                  <a:cubicBezTo>
                    <a:pt x="7383" y="3763"/>
                    <a:pt x="8061" y="4513"/>
                    <a:pt x="9276" y="5728"/>
                  </a:cubicBezTo>
                  <a:cubicBezTo>
                    <a:pt x="9776" y="6252"/>
                    <a:pt x="10074" y="7311"/>
                    <a:pt x="10252" y="8359"/>
                  </a:cubicBezTo>
                  <a:cubicBezTo>
                    <a:pt x="9883" y="7799"/>
                    <a:pt x="9395" y="7335"/>
                    <a:pt x="8740" y="7025"/>
                  </a:cubicBezTo>
                  <a:cubicBezTo>
                    <a:pt x="6014" y="5680"/>
                    <a:pt x="6061" y="4358"/>
                    <a:pt x="6061" y="4358"/>
                  </a:cubicBezTo>
                  <a:lnTo>
                    <a:pt x="6061" y="3739"/>
                  </a:lnTo>
                  <a:close/>
                  <a:moveTo>
                    <a:pt x="6061" y="8097"/>
                  </a:moveTo>
                  <a:cubicBezTo>
                    <a:pt x="7383" y="8121"/>
                    <a:pt x="8061" y="8871"/>
                    <a:pt x="9276" y="10085"/>
                  </a:cubicBezTo>
                  <a:cubicBezTo>
                    <a:pt x="9895" y="10728"/>
                    <a:pt x="10193" y="12133"/>
                    <a:pt x="10347" y="13395"/>
                  </a:cubicBezTo>
                  <a:cubicBezTo>
                    <a:pt x="9955" y="12764"/>
                    <a:pt x="9419" y="12264"/>
                    <a:pt x="8740" y="11907"/>
                  </a:cubicBezTo>
                  <a:cubicBezTo>
                    <a:pt x="6014" y="10550"/>
                    <a:pt x="6061" y="9240"/>
                    <a:pt x="6061" y="9240"/>
                  </a:cubicBezTo>
                  <a:lnTo>
                    <a:pt x="6061" y="8097"/>
                  </a:lnTo>
                  <a:close/>
                  <a:moveTo>
                    <a:pt x="5323" y="1"/>
                  </a:moveTo>
                  <a:lnTo>
                    <a:pt x="5323" y="21849"/>
                  </a:lnTo>
                  <a:cubicBezTo>
                    <a:pt x="4975" y="21602"/>
                    <a:pt x="4516" y="21474"/>
                    <a:pt x="4006" y="21474"/>
                  </a:cubicBezTo>
                  <a:cubicBezTo>
                    <a:pt x="3435" y="21474"/>
                    <a:pt x="2802" y="21634"/>
                    <a:pt x="2192" y="21968"/>
                  </a:cubicBezTo>
                  <a:cubicBezTo>
                    <a:pt x="739" y="22754"/>
                    <a:pt x="1" y="24194"/>
                    <a:pt x="549" y="25194"/>
                  </a:cubicBezTo>
                  <a:cubicBezTo>
                    <a:pt x="856" y="25769"/>
                    <a:pt x="1521" y="26068"/>
                    <a:pt x="2306" y="26068"/>
                  </a:cubicBezTo>
                  <a:cubicBezTo>
                    <a:pt x="2889" y="26068"/>
                    <a:pt x="3538" y="25903"/>
                    <a:pt x="4156" y="25563"/>
                  </a:cubicBezTo>
                  <a:cubicBezTo>
                    <a:pt x="4811" y="25206"/>
                    <a:pt x="5252" y="24718"/>
                    <a:pt x="5656" y="24111"/>
                  </a:cubicBezTo>
                  <a:cubicBezTo>
                    <a:pt x="6073" y="23480"/>
                    <a:pt x="6037" y="22932"/>
                    <a:pt x="6037" y="22206"/>
                  </a:cubicBezTo>
                  <a:lnTo>
                    <a:pt x="6037" y="20837"/>
                  </a:lnTo>
                  <a:lnTo>
                    <a:pt x="6037" y="13931"/>
                  </a:lnTo>
                  <a:lnTo>
                    <a:pt x="6037" y="12967"/>
                  </a:lnTo>
                  <a:cubicBezTo>
                    <a:pt x="7371" y="12990"/>
                    <a:pt x="8050" y="13741"/>
                    <a:pt x="9252" y="14955"/>
                  </a:cubicBezTo>
                  <a:cubicBezTo>
                    <a:pt x="10502" y="16241"/>
                    <a:pt x="10478" y="20682"/>
                    <a:pt x="10478" y="20682"/>
                  </a:cubicBezTo>
                  <a:cubicBezTo>
                    <a:pt x="11157" y="18527"/>
                    <a:pt x="11371" y="16265"/>
                    <a:pt x="10824" y="14491"/>
                  </a:cubicBezTo>
                  <a:cubicBezTo>
                    <a:pt x="11193" y="12848"/>
                    <a:pt x="11252" y="11193"/>
                    <a:pt x="10883" y="9823"/>
                  </a:cubicBezTo>
                  <a:cubicBezTo>
                    <a:pt x="11502" y="6799"/>
                    <a:pt x="11038" y="3811"/>
                    <a:pt x="8740" y="2668"/>
                  </a:cubicBezTo>
                  <a:cubicBezTo>
                    <a:pt x="6014" y="1310"/>
                    <a:pt x="6061" y="1"/>
                    <a:pt x="6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"/>
          <p:cNvSpPr txBox="1">
            <a:spLocks noGrp="1"/>
          </p:cNvSpPr>
          <p:nvPr>
            <p:ph type="subTitle" idx="1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a entrada</a:t>
            </a:r>
            <a:endParaRPr dirty="0"/>
          </a:p>
        </p:txBody>
      </p:sp>
      <p:sp>
        <p:nvSpPr>
          <p:cNvPr id="671" name="Google Shape;671;p42"/>
          <p:cNvSpPr txBox="1">
            <a:spLocks noGrp="1"/>
          </p:cNvSpPr>
          <p:nvPr>
            <p:ph type="subTitle" idx="2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being red, Mars is a cold place</a:t>
            </a:r>
            <a:endParaRPr dirty="0"/>
          </a:p>
        </p:txBody>
      </p:sp>
      <p:sp>
        <p:nvSpPr>
          <p:cNvPr id="674" name="Google Shape;674;p42"/>
          <p:cNvSpPr txBox="1">
            <a:spLocks noGrp="1"/>
          </p:cNvSpPr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Lembrando o objetivo:</a:t>
            </a:r>
            <a:endParaRPr dirty="0"/>
          </a:p>
        </p:txBody>
      </p:sp>
      <p:grpSp>
        <p:nvGrpSpPr>
          <p:cNvPr id="677" name="Google Shape;677;p42"/>
          <p:cNvGrpSpPr/>
          <p:nvPr/>
        </p:nvGrpSpPr>
        <p:grpSpPr>
          <a:xfrm>
            <a:off x="1007250" y="1359000"/>
            <a:ext cx="2896200" cy="355500"/>
            <a:chOff x="1007250" y="1359000"/>
            <a:chExt cx="2896200" cy="355500"/>
          </a:xfrm>
        </p:grpSpPr>
        <p:cxnSp>
          <p:nvCxnSpPr>
            <p:cNvPr id="678" name="Google Shape;678;p42"/>
            <p:cNvCxnSpPr/>
            <p:nvPr/>
          </p:nvCxnSpPr>
          <p:spPr>
            <a:xfrm>
              <a:off x="1007250" y="17145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2"/>
            <p:cNvCxnSpPr/>
            <p:nvPr/>
          </p:nvCxnSpPr>
          <p:spPr>
            <a:xfrm>
              <a:off x="1007250" y="15960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2"/>
            <p:cNvCxnSpPr/>
            <p:nvPr/>
          </p:nvCxnSpPr>
          <p:spPr>
            <a:xfrm>
              <a:off x="1007250" y="14775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2"/>
            <p:cNvCxnSpPr/>
            <p:nvPr/>
          </p:nvCxnSpPr>
          <p:spPr>
            <a:xfrm>
              <a:off x="1007250" y="13590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2" name="Google Shape;682;p42"/>
          <p:cNvGrpSpPr/>
          <p:nvPr/>
        </p:nvGrpSpPr>
        <p:grpSpPr>
          <a:xfrm>
            <a:off x="1007250" y="3429000"/>
            <a:ext cx="2896200" cy="355500"/>
            <a:chOff x="1007250" y="3429000"/>
            <a:chExt cx="2896200" cy="355500"/>
          </a:xfrm>
        </p:grpSpPr>
        <p:cxnSp>
          <p:nvCxnSpPr>
            <p:cNvPr id="683" name="Google Shape;683;p42"/>
            <p:cNvCxnSpPr/>
            <p:nvPr/>
          </p:nvCxnSpPr>
          <p:spPr>
            <a:xfrm>
              <a:off x="1007250" y="37845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2"/>
            <p:cNvCxnSpPr/>
            <p:nvPr/>
          </p:nvCxnSpPr>
          <p:spPr>
            <a:xfrm>
              <a:off x="1007250" y="36660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2"/>
            <p:cNvCxnSpPr/>
            <p:nvPr/>
          </p:nvCxnSpPr>
          <p:spPr>
            <a:xfrm>
              <a:off x="1007250" y="35475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2"/>
            <p:cNvCxnSpPr/>
            <p:nvPr/>
          </p:nvCxnSpPr>
          <p:spPr>
            <a:xfrm>
              <a:off x="1007250" y="3429000"/>
              <a:ext cx="289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7" name="Google Shape;687;p42"/>
          <p:cNvSpPr/>
          <p:nvPr/>
        </p:nvSpPr>
        <p:spPr>
          <a:xfrm>
            <a:off x="1210125" y="1359001"/>
            <a:ext cx="140658" cy="355519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2"/>
          <p:cNvSpPr/>
          <p:nvPr/>
        </p:nvSpPr>
        <p:spPr>
          <a:xfrm>
            <a:off x="1603853" y="1526685"/>
            <a:ext cx="78478" cy="20917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2"/>
          <p:cNvSpPr/>
          <p:nvPr/>
        </p:nvSpPr>
        <p:spPr>
          <a:xfrm>
            <a:off x="1769632" y="1416200"/>
            <a:ext cx="255475" cy="21804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1438074" y="1425080"/>
            <a:ext cx="78478" cy="20917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2112408" y="1294495"/>
            <a:ext cx="78503" cy="210351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2278213" y="1420045"/>
            <a:ext cx="78503" cy="210351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2615062" y="1536349"/>
            <a:ext cx="255475" cy="21804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42"/>
          <p:cNvCxnSpPr/>
          <p:nvPr/>
        </p:nvCxnSpPr>
        <p:spPr>
          <a:xfrm>
            <a:off x="2534175" y="13590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42"/>
          <p:cNvSpPr/>
          <p:nvPr/>
        </p:nvSpPr>
        <p:spPr>
          <a:xfrm>
            <a:off x="2951412" y="1416199"/>
            <a:ext cx="255475" cy="21804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3336903" y="1540797"/>
            <a:ext cx="78478" cy="20917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3541113" y="1414175"/>
            <a:ext cx="167334" cy="218059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42"/>
          <p:cNvCxnSpPr/>
          <p:nvPr/>
        </p:nvCxnSpPr>
        <p:spPr>
          <a:xfrm>
            <a:off x="1007250" y="1359000"/>
            <a:ext cx="0" cy="359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42"/>
          <p:cNvCxnSpPr/>
          <p:nvPr/>
        </p:nvCxnSpPr>
        <p:spPr>
          <a:xfrm>
            <a:off x="3903450" y="13590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2"/>
          <p:cNvCxnSpPr/>
          <p:nvPr/>
        </p:nvCxnSpPr>
        <p:spPr>
          <a:xfrm>
            <a:off x="1093825" y="13590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2"/>
          <p:cNvCxnSpPr/>
          <p:nvPr/>
        </p:nvCxnSpPr>
        <p:spPr>
          <a:xfrm>
            <a:off x="2534175" y="34248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2"/>
          <p:cNvCxnSpPr/>
          <p:nvPr/>
        </p:nvCxnSpPr>
        <p:spPr>
          <a:xfrm>
            <a:off x="1007250" y="3424800"/>
            <a:ext cx="0" cy="359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42"/>
          <p:cNvCxnSpPr/>
          <p:nvPr/>
        </p:nvCxnSpPr>
        <p:spPr>
          <a:xfrm>
            <a:off x="3903450" y="34248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42"/>
          <p:cNvCxnSpPr/>
          <p:nvPr/>
        </p:nvCxnSpPr>
        <p:spPr>
          <a:xfrm>
            <a:off x="1093825" y="34248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5" name="Google Shape;705;p42"/>
          <p:cNvSpPr/>
          <p:nvPr/>
        </p:nvSpPr>
        <p:spPr>
          <a:xfrm>
            <a:off x="1438082" y="3371100"/>
            <a:ext cx="255475" cy="21804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1774766" y="3467672"/>
            <a:ext cx="78478" cy="20917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1930913" y="3603256"/>
            <a:ext cx="78503" cy="210351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2144070" y="3495625"/>
            <a:ext cx="255475" cy="21804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42"/>
          <p:cNvGrpSpPr/>
          <p:nvPr/>
        </p:nvGrpSpPr>
        <p:grpSpPr>
          <a:xfrm>
            <a:off x="1182399" y="3525030"/>
            <a:ext cx="140638" cy="163440"/>
            <a:chOff x="-2327975" y="4306900"/>
            <a:chExt cx="292325" cy="339650"/>
          </a:xfrm>
        </p:grpSpPr>
        <p:sp>
          <p:nvSpPr>
            <p:cNvPr id="710" name="Google Shape;710;p42"/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2"/>
          <p:cNvSpPr/>
          <p:nvPr/>
        </p:nvSpPr>
        <p:spPr>
          <a:xfrm>
            <a:off x="2615038" y="3360878"/>
            <a:ext cx="167334" cy="218059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2"/>
          <p:cNvSpPr/>
          <p:nvPr/>
        </p:nvSpPr>
        <p:spPr>
          <a:xfrm>
            <a:off x="3571438" y="3488572"/>
            <a:ext cx="167334" cy="218059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2"/>
          <p:cNvSpPr/>
          <p:nvPr/>
        </p:nvSpPr>
        <p:spPr>
          <a:xfrm>
            <a:off x="2839088" y="3603256"/>
            <a:ext cx="78503" cy="210351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2"/>
          <p:cNvSpPr/>
          <p:nvPr/>
        </p:nvSpPr>
        <p:spPr>
          <a:xfrm>
            <a:off x="3058913" y="3603256"/>
            <a:ext cx="78503" cy="210351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2"/>
          <p:cNvSpPr/>
          <p:nvPr/>
        </p:nvSpPr>
        <p:spPr>
          <a:xfrm>
            <a:off x="3262878" y="3365310"/>
            <a:ext cx="78478" cy="20917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2"/>
          <p:cNvSpPr/>
          <p:nvPr/>
        </p:nvSpPr>
        <p:spPr>
          <a:xfrm>
            <a:off x="5567238" y="889163"/>
            <a:ext cx="255600" cy="2556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21622-5695-EA73-2676-A3FD9130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23" y="1218050"/>
            <a:ext cx="2640965" cy="1036727"/>
          </a:xfrm>
          <a:prstGeom prst="rect">
            <a:avLst/>
          </a:prstGeom>
        </p:spPr>
      </p:pic>
      <p:sp>
        <p:nvSpPr>
          <p:cNvPr id="12" name="Google Shape;671;p42">
            <a:extLst>
              <a:ext uri="{FF2B5EF4-FFF2-40B4-BE49-F238E27FC236}">
                <a16:creationId xmlns:a16="http://schemas.microsoft.com/office/drawing/2014/main" id="{82B27875-AB8F-A39C-1D62-96AB9D4EE45E}"/>
              </a:ext>
            </a:extLst>
          </p:cNvPr>
          <p:cNvSpPr txBox="1">
            <a:spLocks/>
          </p:cNvSpPr>
          <p:nvPr/>
        </p:nvSpPr>
        <p:spPr>
          <a:xfrm>
            <a:off x="5859084" y="2844390"/>
            <a:ext cx="24597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-US" dirty="0" err="1"/>
              <a:t>deve</a:t>
            </a:r>
            <a:r>
              <a:rPr lang="en-US" dirty="0"/>
              <a:t> ser a </a:t>
            </a:r>
            <a:r>
              <a:rPr lang="en-US" dirty="0" err="1"/>
              <a:t>sequência</a:t>
            </a:r>
            <a:r>
              <a:rPr lang="en-US" dirty="0"/>
              <a:t> das </a:t>
            </a:r>
            <a:r>
              <a:rPr lang="en-US" dirty="0" err="1"/>
              <a:t>notas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se </a:t>
            </a:r>
            <a:r>
              <a:rPr lang="en-US" dirty="0" err="1"/>
              <a:t>tiver</a:t>
            </a:r>
            <a:r>
              <a:rPr lang="en-US" dirty="0"/>
              <a:t> loops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variações</a:t>
            </a:r>
            <a:r>
              <a:rPr lang="en-US" dirty="0"/>
              <a:t>, as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repitidas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mudadas</a:t>
            </a:r>
            <a:r>
              <a:rPr lang="en-US" dirty="0"/>
              <a:t>!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err="1"/>
              <a:t>Padrão</a:t>
            </a:r>
            <a:r>
              <a:rPr lang="en-US" dirty="0"/>
              <a:t>: NOTA MOD TEMPO/ TEMPO</a:t>
            </a:r>
          </a:p>
        </p:txBody>
      </p:sp>
      <p:sp>
        <p:nvSpPr>
          <p:cNvPr id="13" name="Google Shape;718;p42">
            <a:extLst>
              <a:ext uri="{FF2B5EF4-FFF2-40B4-BE49-F238E27FC236}">
                <a16:creationId xmlns:a16="http://schemas.microsoft.com/office/drawing/2014/main" id="{1BC44165-4D77-DB3C-F427-7F484B067839}"/>
              </a:ext>
            </a:extLst>
          </p:cNvPr>
          <p:cNvSpPr/>
          <p:nvPr/>
        </p:nvSpPr>
        <p:spPr>
          <a:xfrm>
            <a:off x="5571997" y="2608428"/>
            <a:ext cx="255600" cy="2556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0;p42">
            <a:extLst>
              <a:ext uri="{FF2B5EF4-FFF2-40B4-BE49-F238E27FC236}">
                <a16:creationId xmlns:a16="http://schemas.microsoft.com/office/drawing/2014/main" id="{93E1790E-D058-1E99-DF2D-BEFB58AA4290}"/>
              </a:ext>
            </a:extLst>
          </p:cNvPr>
          <p:cNvSpPr txBox="1">
            <a:spLocks/>
          </p:cNvSpPr>
          <p:nvPr/>
        </p:nvSpPr>
        <p:spPr>
          <a:xfrm>
            <a:off x="5822838" y="2535078"/>
            <a:ext cx="2459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800" b="1" i="1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pt-BR" dirty="0"/>
              <a:t>A saída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title"/>
          </p:nvPr>
        </p:nvSpPr>
        <p:spPr>
          <a:xfrm>
            <a:off x="5354425" y="1910163"/>
            <a:ext cx="3125700" cy="59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Entrada no main.py:</a:t>
            </a:r>
            <a:endParaRPr dirty="0"/>
          </a:p>
        </p:txBody>
      </p:sp>
      <p:pic>
        <p:nvPicPr>
          <p:cNvPr id="1537" name="Google Shape;1537;p61"/>
          <p:cNvPicPr preferRelativeResize="0"/>
          <p:nvPr/>
        </p:nvPicPr>
        <p:blipFill rotWithShape="1">
          <a:blip r:embed="rId3">
            <a:alphaModFix/>
          </a:blip>
          <a:srcRect l="2987"/>
          <a:stretch/>
        </p:blipFill>
        <p:spPr>
          <a:xfrm>
            <a:off x="0" y="0"/>
            <a:ext cx="45833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8" name="Google Shape;1538;p61"/>
          <p:cNvGrpSpPr/>
          <p:nvPr/>
        </p:nvGrpSpPr>
        <p:grpSpPr>
          <a:xfrm>
            <a:off x="5354425" y="1342863"/>
            <a:ext cx="3076359" cy="488498"/>
            <a:chOff x="5354425" y="941725"/>
            <a:chExt cx="3076359" cy="488498"/>
          </a:xfrm>
        </p:grpSpPr>
        <p:grpSp>
          <p:nvGrpSpPr>
            <p:cNvPr id="1539" name="Google Shape;1539;p61"/>
            <p:cNvGrpSpPr/>
            <p:nvPr/>
          </p:nvGrpSpPr>
          <p:grpSpPr>
            <a:xfrm>
              <a:off x="5354440" y="1010269"/>
              <a:ext cx="3076344" cy="377612"/>
              <a:chOff x="1007250" y="1359000"/>
              <a:chExt cx="2896200" cy="355500"/>
            </a:xfrm>
          </p:grpSpPr>
          <p:cxnSp>
            <p:nvCxnSpPr>
              <p:cNvPr id="1540" name="Google Shape;1540;p61"/>
              <p:cNvCxnSpPr/>
              <p:nvPr/>
            </p:nvCxnSpPr>
            <p:spPr>
              <a:xfrm>
                <a:off x="1007250" y="1714500"/>
                <a:ext cx="289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61"/>
              <p:cNvCxnSpPr/>
              <p:nvPr/>
            </p:nvCxnSpPr>
            <p:spPr>
              <a:xfrm>
                <a:off x="1007250" y="1596000"/>
                <a:ext cx="289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61"/>
              <p:cNvCxnSpPr/>
              <p:nvPr/>
            </p:nvCxnSpPr>
            <p:spPr>
              <a:xfrm>
                <a:off x="1007250" y="1477500"/>
                <a:ext cx="289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61"/>
              <p:cNvCxnSpPr/>
              <p:nvPr/>
            </p:nvCxnSpPr>
            <p:spPr>
              <a:xfrm>
                <a:off x="1007250" y="1359000"/>
                <a:ext cx="289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44" name="Google Shape;1544;p61"/>
            <p:cNvSpPr/>
            <p:nvPr/>
          </p:nvSpPr>
          <p:spPr>
            <a:xfrm>
              <a:off x="5569916" y="1010242"/>
              <a:ext cx="149419" cy="377653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1"/>
            <p:cNvSpPr/>
            <p:nvPr/>
          </p:nvSpPr>
          <p:spPr>
            <a:xfrm>
              <a:off x="5988128" y="1188352"/>
              <a:ext cx="83359" cy="222183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1"/>
            <p:cNvSpPr/>
            <p:nvPr/>
          </p:nvSpPr>
          <p:spPr>
            <a:xfrm>
              <a:off x="6164216" y="1070998"/>
              <a:ext cx="271367" cy="23160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5812040" y="1080430"/>
              <a:ext cx="83359" cy="222183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>
              <a:off x="6528307" y="941725"/>
              <a:ext cx="83385" cy="223433"/>
            </a:xfrm>
            <a:custGeom>
              <a:avLst/>
              <a:gdLst/>
              <a:ahLst/>
              <a:cxnLst/>
              <a:rect l="l" t="t" r="r" b="b"/>
              <a:pathLst>
                <a:path w="5180" h="13880" extrusionOk="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1"/>
            <p:cNvSpPr/>
            <p:nvPr/>
          </p:nvSpPr>
          <p:spPr>
            <a:xfrm>
              <a:off x="6704422" y="1075082"/>
              <a:ext cx="83385" cy="223433"/>
            </a:xfrm>
            <a:custGeom>
              <a:avLst/>
              <a:gdLst/>
              <a:ahLst/>
              <a:cxnLst/>
              <a:rect l="l" t="t" r="r" b="b"/>
              <a:pathLst>
                <a:path w="5180" h="13880" extrusionOk="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1"/>
            <p:cNvSpPr/>
            <p:nvPr/>
          </p:nvSpPr>
          <p:spPr>
            <a:xfrm>
              <a:off x="7062219" y="1198617"/>
              <a:ext cx="271367" cy="23160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1" name="Google Shape;1551;p61"/>
            <p:cNvCxnSpPr/>
            <p:nvPr/>
          </p:nvCxnSpPr>
          <p:spPr>
            <a:xfrm>
              <a:off x="6976302" y="1010241"/>
              <a:ext cx="0" cy="3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2" name="Google Shape;1552;p61"/>
            <p:cNvSpPr/>
            <p:nvPr/>
          </p:nvSpPr>
          <p:spPr>
            <a:xfrm>
              <a:off x="7419485" y="1070996"/>
              <a:ext cx="271367" cy="23160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1"/>
            <p:cNvSpPr/>
            <p:nvPr/>
          </p:nvSpPr>
          <p:spPr>
            <a:xfrm>
              <a:off x="7828947" y="1203342"/>
              <a:ext cx="83359" cy="222183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8045856" y="1068847"/>
              <a:ext cx="177734" cy="231613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5" name="Google Shape;1555;p61"/>
            <p:cNvCxnSpPr/>
            <p:nvPr/>
          </p:nvCxnSpPr>
          <p:spPr>
            <a:xfrm>
              <a:off x="5354425" y="1010241"/>
              <a:ext cx="0" cy="382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61"/>
            <p:cNvCxnSpPr/>
            <p:nvPr/>
          </p:nvCxnSpPr>
          <p:spPr>
            <a:xfrm>
              <a:off x="8430725" y="1010241"/>
              <a:ext cx="0" cy="3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61"/>
            <p:cNvCxnSpPr/>
            <p:nvPr/>
          </p:nvCxnSpPr>
          <p:spPr>
            <a:xfrm>
              <a:off x="5446384" y="1010241"/>
              <a:ext cx="0" cy="3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58" name="Google Shape;1558;p61"/>
          <p:cNvSpPr/>
          <p:nvPr/>
        </p:nvSpPr>
        <p:spPr>
          <a:xfrm>
            <a:off x="4880825" y="1016940"/>
            <a:ext cx="381900" cy="3822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61"/>
          <p:cNvGrpSpPr/>
          <p:nvPr/>
        </p:nvGrpSpPr>
        <p:grpSpPr>
          <a:xfrm>
            <a:off x="-7050" y="4604100"/>
            <a:ext cx="4590300" cy="539400"/>
            <a:chOff x="-7050" y="4604100"/>
            <a:chExt cx="4590300" cy="539400"/>
          </a:xfrm>
        </p:grpSpPr>
        <p:sp>
          <p:nvSpPr>
            <p:cNvPr id="1560" name="Google Shape;1560;p61"/>
            <p:cNvSpPr/>
            <p:nvPr/>
          </p:nvSpPr>
          <p:spPr>
            <a:xfrm>
              <a:off x="-7050" y="4604100"/>
              <a:ext cx="4590300" cy="53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-7050" y="4604100"/>
              <a:ext cx="539400" cy="53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166986" y="4749118"/>
              <a:ext cx="191328" cy="249363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61"/>
          <p:cNvGrpSpPr/>
          <p:nvPr/>
        </p:nvGrpSpPr>
        <p:grpSpPr>
          <a:xfrm>
            <a:off x="7713386" y="174277"/>
            <a:ext cx="1177743" cy="653883"/>
            <a:chOff x="7106527" y="236125"/>
            <a:chExt cx="1816103" cy="1008300"/>
          </a:xfrm>
        </p:grpSpPr>
        <p:sp>
          <p:nvSpPr>
            <p:cNvPr id="1564" name="Google Shape;1564;p61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61"/>
          <p:cNvSpPr/>
          <p:nvPr/>
        </p:nvSpPr>
        <p:spPr>
          <a:xfrm>
            <a:off x="8480125" y="310100"/>
            <a:ext cx="168619" cy="382216"/>
          </a:xfrm>
          <a:custGeom>
            <a:avLst/>
            <a:gdLst/>
            <a:ahLst/>
            <a:cxnLst/>
            <a:rect l="l" t="t" r="r" b="b"/>
            <a:pathLst>
              <a:path w="11502" h="26072" extrusionOk="0">
                <a:moveTo>
                  <a:pt x="6060" y="3740"/>
                </a:moveTo>
                <a:cubicBezTo>
                  <a:pt x="7382" y="3775"/>
                  <a:pt x="8072" y="4513"/>
                  <a:pt x="9275" y="5740"/>
                </a:cubicBezTo>
                <a:cubicBezTo>
                  <a:pt x="9787" y="6252"/>
                  <a:pt x="10085" y="7311"/>
                  <a:pt x="10251" y="8371"/>
                </a:cubicBezTo>
                <a:cubicBezTo>
                  <a:pt x="9882" y="7800"/>
                  <a:pt x="9394" y="7347"/>
                  <a:pt x="8739" y="7026"/>
                </a:cubicBezTo>
                <a:cubicBezTo>
                  <a:pt x="6013" y="5692"/>
                  <a:pt x="6060" y="4371"/>
                  <a:pt x="6060" y="4371"/>
                </a:cubicBezTo>
                <a:lnTo>
                  <a:pt x="6060" y="3740"/>
                </a:lnTo>
                <a:close/>
                <a:moveTo>
                  <a:pt x="6060" y="8097"/>
                </a:moveTo>
                <a:cubicBezTo>
                  <a:pt x="7382" y="8133"/>
                  <a:pt x="8072" y="8871"/>
                  <a:pt x="9275" y="10097"/>
                </a:cubicBezTo>
                <a:cubicBezTo>
                  <a:pt x="9894" y="10728"/>
                  <a:pt x="10192" y="12133"/>
                  <a:pt x="10347" y="13395"/>
                </a:cubicBezTo>
                <a:cubicBezTo>
                  <a:pt x="9954" y="12764"/>
                  <a:pt x="9442" y="12252"/>
                  <a:pt x="8739" y="11907"/>
                </a:cubicBezTo>
                <a:cubicBezTo>
                  <a:pt x="6013" y="10562"/>
                  <a:pt x="6060" y="9252"/>
                  <a:pt x="6060" y="9252"/>
                </a:cubicBezTo>
                <a:lnTo>
                  <a:pt x="6060" y="8097"/>
                </a:lnTo>
                <a:close/>
                <a:moveTo>
                  <a:pt x="5334" y="1"/>
                </a:moveTo>
                <a:lnTo>
                  <a:pt x="5334" y="21849"/>
                </a:lnTo>
                <a:cubicBezTo>
                  <a:pt x="4981" y="21608"/>
                  <a:pt x="4522" y="21483"/>
                  <a:pt x="4013" y="21483"/>
                </a:cubicBezTo>
                <a:cubicBezTo>
                  <a:pt x="3442" y="21483"/>
                  <a:pt x="2808" y="21640"/>
                  <a:pt x="2191" y="21968"/>
                </a:cubicBezTo>
                <a:cubicBezTo>
                  <a:pt x="750" y="22766"/>
                  <a:pt x="0" y="24206"/>
                  <a:pt x="560" y="25206"/>
                </a:cubicBezTo>
                <a:cubicBezTo>
                  <a:pt x="868" y="25775"/>
                  <a:pt x="1534" y="26071"/>
                  <a:pt x="2319" y="26071"/>
                </a:cubicBezTo>
                <a:cubicBezTo>
                  <a:pt x="2899" y="26071"/>
                  <a:pt x="3543" y="25909"/>
                  <a:pt x="4155" y="25576"/>
                </a:cubicBezTo>
                <a:cubicBezTo>
                  <a:pt x="4810" y="25218"/>
                  <a:pt x="5263" y="24730"/>
                  <a:pt x="5655" y="24111"/>
                </a:cubicBezTo>
                <a:cubicBezTo>
                  <a:pt x="6072" y="23492"/>
                  <a:pt x="6048" y="22944"/>
                  <a:pt x="6048" y="22206"/>
                </a:cubicBezTo>
                <a:lnTo>
                  <a:pt x="6048" y="20837"/>
                </a:lnTo>
                <a:lnTo>
                  <a:pt x="6048" y="13931"/>
                </a:lnTo>
                <a:lnTo>
                  <a:pt x="6048" y="12967"/>
                </a:lnTo>
                <a:cubicBezTo>
                  <a:pt x="7370" y="13003"/>
                  <a:pt x="8061" y="13741"/>
                  <a:pt x="9263" y="14967"/>
                </a:cubicBezTo>
                <a:cubicBezTo>
                  <a:pt x="10513" y="16241"/>
                  <a:pt x="10478" y="20694"/>
                  <a:pt x="10478" y="20694"/>
                </a:cubicBezTo>
                <a:cubicBezTo>
                  <a:pt x="11180" y="18551"/>
                  <a:pt x="11382" y="16289"/>
                  <a:pt x="10835" y="14527"/>
                </a:cubicBezTo>
                <a:cubicBezTo>
                  <a:pt x="11204" y="12883"/>
                  <a:pt x="11275" y="11229"/>
                  <a:pt x="10894" y="9859"/>
                </a:cubicBezTo>
                <a:cubicBezTo>
                  <a:pt x="11501" y="6788"/>
                  <a:pt x="11049" y="3811"/>
                  <a:pt x="8739" y="2668"/>
                </a:cubicBezTo>
                <a:cubicBezTo>
                  <a:pt x="6013" y="1311"/>
                  <a:pt x="6060" y="1"/>
                  <a:pt x="6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F9A9E-52F4-0723-0C5D-FA7D9BD1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94" y="3114675"/>
            <a:ext cx="3674817" cy="14425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2"/>
          <p:cNvSpPr txBox="1">
            <a:spLocks noGrp="1"/>
          </p:cNvSpPr>
          <p:nvPr>
            <p:ph type="title"/>
          </p:nvPr>
        </p:nvSpPr>
        <p:spPr>
          <a:xfrm>
            <a:off x="910950" y="220589"/>
            <a:ext cx="2863800" cy="645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Saída:</a:t>
            </a:r>
            <a:endParaRPr dirty="0"/>
          </a:p>
        </p:txBody>
      </p:sp>
      <p:sp>
        <p:nvSpPr>
          <p:cNvPr id="1572" name="Google Shape;1572;p62"/>
          <p:cNvSpPr txBox="1">
            <a:spLocks noGrp="1"/>
          </p:cNvSpPr>
          <p:nvPr>
            <p:ph type="subTitle" idx="1"/>
          </p:nvPr>
        </p:nvSpPr>
        <p:spPr>
          <a:xfrm>
            <a:off x="407549" y="1152229"/>
            <a:ext cx="3870601" cy="38290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pt-BR" dirty="0"/>
              <a:t>C3 1/4</a:t>
            </a:r>
          </a:p>
          <a:p>
            <a:r>
              <a:rPr lang="pt-BR" dirty="0"/>
              <a:t>C3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A3 1/4</a:t>
            </a:r>
          </a:p>
          <a:p>
            <a:r>
              <a:rPr lang="pt-BR" dirty="0"/>
              <a:t>A3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Z 1/4</a:t>
            </a:r>
          </a:p>
          <a:p>
            <a:r>
              <a:rPr lang="pt-BR" dirty="0"/>
              <a:t>F3 1/4</a:t>
            </a:r>
          </a:p>
          <a:p>
            <a:r>
              <a:rPr lang="pt-BR" dirty="0"/>
              <a:t>E3 Sustenido 1/4</a:t>
            </a:r>
          </a:p>
          <a:p>
            <a:r>
              <a:rPr lang="pt-BR" dirty="0"/>
              <a:t>F3 Bemol 1/4</a:t>
            </a:r>
          </a:p>
          <a:p>
            <a:r>
              <a:rPr lang="pt-BR" dirty="0"/>
              <a:t>E3 1/4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C3 1/16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E3 1/16</a:t>
            </a:r>
          </a:p>
          <a:p>
            <a:r>
              <a:rPr lang="pt-BR" dirty="0"/>
              <a:t>C3 1/2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C3 1/16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E3 1/16</a:t>
            </a:r>
          </a:p>
          <a:p>
            <a:r>
              <a:rPr lang="pt-BR" dirty="0"/>
              <a:t>C3 1/2</a:t>
            </a:r>
          </a:p>
          <a:p>
            <a:r>
              <a:rPr lang="pt-BR" dirty="0"/>
              <a:t>Z 1/1</a:t>
            </a:r>
          </a:p>
        </p:txBody>
      </p:sp>
      <p:pic>
        <p:nvPicPr>
          <p:cNvPr id="1573" name="Google Shape;1573;p62"/>
          <p:cNvPicPr preferRelativeResize="0"/>
          <p:nvPr/>
        </p:nvPicPr>
        <p:blipFill rotWithShape="1">
          <a:blip r:embed="rId3">
            <a:alphaModFix/>
          </a:blip>
          <a:srcRect l="27162" r="22914"/>
          <a:stretch/>
        </p:blipFill>
        <p:spPr>
          <a:xfrm>
            <a:off x="4579051" y="0"/>
            <a:ext cx="4564949" cy="514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5" name="Google Shape;1575;p62"/>
          <p:cNvGrpSpPr/>
          <p:nvPr/>
        </p:nvGrpSpPr>
        <p:grpSpPr>
          <a:xfrm>
            <a:off x="4047299" y="162222"/>
            <a:ext cx="1049413" cy="1049413"/>
            <a:chOff x="667128" y="2656438"/>
            <a:chExt cx="615600" cy="615600"/>
          </a:xfrm>
        </p:grpSpPr>
        <p:sp>
          <p:nvSpPr>
            <p:cNvPr id="1576" name="Google Shape;1576;p62"/>
            <p:cNvSpPr/>
            <p:nvPr/>
          </p:nvSpPr>
          <p:spPr>
            <a:xfrm>
              <a:off x="667128" y="2656438"/>
              <a:ext cx="615600" cy="6156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62"/>
            <p:cNvGrpSpPr/>
            <p:nvPr/>
          </p:nvGrpSpPr>
          <p:grpSpPr>
            <a:xfrm>
              <a:off x="884997" y="2860624"/>
              <a:ext cx="179663" cy="208749"/>
              <a:chOff x="-2327975" y="4306900"/>
              <a:chExt cx="292325" cy="339650"/>
            </a:xfrm>
          </p:grpSpPr>
          <p:sp>
            <p:nvSpPr>
              <p:cNvPr id="1578" name="Google Shape;1578;p62"/>
              <p:cNvSpPr/>
              <p:nvPr/>
            </p:nvSpPr>
            <p:spPr>
              <a:xfrm>
                <a:off x="-2083300" y="4344125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7"/>
                      <a:pt x="429" y="1905"/>
                      <a:pt x="953" y="1905"/>
                    </a:cubicBezTo>
                    <a:cubicBezTo>
                      <a:pt x="1477" y="1905"/>
                      <a:pt x="1905" y="1477"/>
                      <a:pt x="1905" y="953"/>
                    </a:cubicBezTo>
                    <a:cubicBezTo>
                      <a:pt x="1905" y="429"/>
                      <a:pt x="1477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2"/>
              <p:cNvSpPr/>
              <p:nvPr/>
            </p:nvSpPr>
            <p:spPr>
              <a:xfrm>
                <a:off x="-2083300" y="44420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7"/>
                      <a:pt x="429" y="1905"/>
                      <a:pt x="953" y="1905"/>
                    </a:cubicBezTo>
                    <a:cubicBezTo>
                      <a:pt x="1477" y="1905"/>
                      <a:pt x="1905" y="1477"/>
                      <a:pt x="1905" y="953"/>
                    </a:cubicBezTo>
                    <a:cubicBezTo>
                      <a:pt x="1905" y="429"/>
                      <a:pt x="1477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2"/>
              <p:cNvSpPr/>
              <p:nvPr/>
            </p:nvSpPr>
            <p:spPr>
              <a:xfrm>
                <a:off x="-2327975" y="4306900"/>
                <a:ext cx="249150" cy="339650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13586" extrusionOk="0">
                    <a:moveTo>
                      <a:pt x="3971" y="0"/>
                    </a:moveTo>
                    <a:cubicBezTo>
                      <a:pt x="3938" y="0"/>
                      <a:pt x="3904" y="1"/>
                      <a:pt x="3870" y="1"/>
                    </a:cubicBezTo>
                    <a:cubicBezTo>
                      <a:pt x="3870" y="1"/>
                      <a:pt x="250" y="394"/>
                      <a:pt x="548" y="3847"/>
                    </a:cubicBezTo>
                    <a:cubicBezTo>
                      <a:pt x="548" y="4751"/>
                      <a:pt x="1286" y="5490"/>
                      <a:pt x="2203" y="5490"/>
                    </a:cubicBezTo>
                    <a:cubicBezTo>
                      <a:pt x="3108" y="5490"/>
                      <a:pt x="3846" y="4751"/>
                      <a:pt x="3846" y="3847"/>
                    </a:cubicBezTo>
                    <a:cubicBezTo>
                      <a:pt x="3846" y="3108"/>
                      <a:pt x="3370" y="2489"/>
                      <a:pt x="2703" y="2275"/>
                    </a:cubicBezTo>
                    <a:cubicBezTo>
                      <a:pt x="2703" y="2275"/>
                      <a:pt x="3484" y="1649"/>
                      <a:pt x="4395" y="1649"/>
                    </a:cubicBezTo>
                    <a:cubicBezTo>
                      <a:pt x="4977" y="1649"/>
                      <a:pt x="5612" y="1904"/>
                      <a:pt x="6132" y="2739"/>
                    </a:cubicBezTo>
                    <a:cubicBezTo>
                      <a:pt x="7452" y="4892"/>
                      <a:pt x="6217" y="10100"/>
                      <a:pt x="16" y="13577"/>
                    </a:cubicBezTo>
                    <a:lnTo>
                      <a:pt x="16" y="13577"/>
                    </a:lnTo>
                    <a:cubicBezTo>
                      <a:pt x="109" y="13530"/>
                      <a:pt x="285" y="13522"/>
                      <a:pt x="473" y="13522"/>
                    </a:cubicBezTo>
                    <a:cubicBezTo>
                      <a:pt x="578" y="13522"/>
                      <a:pt x="686" y="13524"/>
                      <a:pt x="786" y="13524"/>
                    </a:cubicBezTo>
                    <a:cubicBezTo>
                      <a:pt x="910" y="13524"/>
                      <a:pt x="1021" y="13520"/>
                      <a:pt x="1096" y="13503"/>
                    </a:cubicBezTo>
                    <a:cubicBezTo>
                      <a:pt x="2215" y="13264"/>
                      <a:pt x="3251" y="12621"/>
                      <a:pt x="4144" y="11943"/>
                    </a:cubicBezTo>
                    <a:cubicBezTo>
                      <a:pt x="6965" y="9812"/>
                      <a:pt x="9966" y="7204"/>
                      <a:pt x="9085" y="3263"/>
                    </a:cubicBezTo>
                    <a:cubicBezTo>
                      <a:pt x="8592" y="799"/>
                      <a:pt x="6261" y="0"/>
                      <a:pt x="3971" y="0"/>
                    </a:cubicBezTo>
                    <a:close/>
                    <a:moveTo>
                      <a:pt x="16" y="13577"/>
                    </a:moveTo>
                    <a:lnTo>
                      <a:pt x="16" y="13577"/>
                    </a:lnTo>
                    <a:cubicBezTo>
                      <a:pt x="11" y="13580"/>
                      <a:pt x="5" y="13583"/>
                      <a:pt x="0" y="13586"/>
                    </a:cubicBezTo>
                    <a:cubicBezTo>
                      <a:pt x="6" y="13583"/>
                      <a:pt x="11" y="13580"/>
                      <a:pt x="16" y="135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2"/>
          <p:cNvSpPr txBox="1">
            <a:spLocks noGrp="1"/>
          </p:cNvSpPr>
          <p:nvPr>
            <p:ph type="title"/>
          </p:nvPr>
        </p:nvSpPr>
        <p:spPr>
          <a:xfrm>
            <a:off x="910950" y="220589"/>
            <a:ext cx="2863800" cy="645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Saída:</a:t>
            </a:r>
            <a:endParaRPr dirty="0"/>
          </a:p>
        </p:txBody>
      </p:sp>
      <p:sp>
        <p:nvSpPr>
          <p:cNvPr id="1572" name="Google Shape;1572;p62"/>
          <p:cNvSpPr txBox="1">
            <a:spLocks noGrp="1"/>
          </p:cNvSpPr>
          <p:nvPr>
            <p:ph type="subTitle" idx="1"/>
          </p:nvPr>
        </p:nvSpPr>
        <p:spPr>
          <a:xfrm>
            <a:off x="407549" y="1152229"/>
            <a:ext cx="3870601" cy="38290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pt-BR" dirty="0"/>
              <a:t>C3 1/4</a:t>
            </a:r>
          </a:p>
          <a:p>
            <a:r>
              <a:rPr lang="pt-BR" dirty="0"/>
              <a:t>C3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A3 1/4</a:t>
            </a:r>
          </a:p>
          <a:p>
            <a:r>
              <a:rPr lang="pt-BR" dirty="0"/>
              <a:t>A3 1/4</a:t>
            </a:r>
          </a:p>
          <a:p>
            <a:r>
              <a:rPr lang="pt-BR" dirty="0"/>
              <a:t>G3 1/4</a:t>
            </a:r>
          </a:p>
          <a:p>
            <a:r>
              <a:rPr lang="pt-BR" dirty="0"/>
              <a:t>Z 1/4</a:t>
            </a:r>
          </a:p>
          <a:p>
            <a:r>
              <a:rPr lang="pt-BR" dirty="0"/>
              <a:t>F3 1/4</a:t>
            </a:r>
          </a:p>
          <a:p>
            <a:r>
              <a:rPr lang="pt-BR" dirty="0"/>
              <a:t>E3 </a:t>
            </a:r>
            <a:r>
              <a:rPr lang="pt-BR" dirty="0">
                <a:solidFill>
                  <a:srgbClr val="FF0000"/>
                </a:solidFill>
              </a:rPr>
              <a:t>Sustenido</a:t>
            </a:r>
            <a:r>
              <a:rPr lang="pt-BR" dirty="0"/>
              <a:t> 1/4</a:t>
            </a:r>
          </a:p>
          <a:p>
            <a:r>
              <a:rPr lang="pt-BR" dirty="0"/>
              <a:t>F3 </a:t>
            </a:r>
            <a:r>
              <a:rPr lang="pt-BR" dirty="0">
                <a:solidFill>
                  <a:srgbClr val="FF0000"/>
                </a:solidFill>
              </a:rPr>
              <a:t>Bemol</a:t>
            </a:r>
            <a:r>
              <a:rPr lang="pt-BR" dirty="0"/>
              <a:t> 1/4</a:t>
            </a:r>
          </a:p>
          <a:p>
            <a:r>
              <a:rPr lang="pt-BR" dirty="0"/>
              <a:t>E3 1/4</a:t>
            </a:r>
          </a:p>
          <a:p>
            <a:r>
              <a:rPr lang="pt-BR" dirty="0">
                <a:solidFill>
                  <a:srgbClr val="FF0000"/>
                </a:solidFill>
              </a:rPr>
              <a:t>COMEÇA LOOP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C3 1/16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E3 1/16</a:t>
            </a:r>
          </a:p>
          <a:p>
            <a:r>
              <a:rPr lang="pt-BR" dirty="0"/>
              <a:t>C3 1/2</a:t>
            </a:r>
          </a:p>
          <a:p>
            <a:r>
              <a:rPr lang="pt-BR" dirty="0">
                <a:solidFill>
                  <a:srgbClr val="FF0000"/>
                </a:solidFill>
              </a:rPr>
              <a:t>SEGUNDA REPET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C3 1/16</a:t>
            </a:r>
          </a:p>
          <a:p>
            <a:r>
              <a:rPr lang="pt-BR" dirty="0"/>
              <a:t>D3 1/16</a:t>
            </a:r>
          </a:p>
          <a:p>
            <a:r>
              <a:rPr lang="pt-BR" dirty="0"/>
              <a:t>Z 1/8</a:t>
            </a:r>
          </a:p>
          <a:p>
            <a:r>
              <a:rPr lang="pt-BR" dirty="0"/>
              <a:t>E3 1/16</a:t>
            </a:r>
          </a:p>
          <a:p>
            <a:r>
              <a:rPr lang="pt-BR" dirty="0"/>
              <a:t>C3 1/2</a:t>
            </a:r>
          </a:p>
          <a:p>
            <a:r>
              <a:rPr lang="pt-BR" dirty="0">
                <a:solidFill>
                  <a:srgbClr val="FF0000"/>
                </a:solidFill>
              </a:rPr>
              <a:t>FIM LOOP</a:t>
            </a:r>
          </a:p>
          <a:p>
            <a:r>
              <a:rPr lang="pt-BR" dirty="0"/>
              <a:t>Z 1/1</a:t>
            </a:r>
          </a:p>
        </p:txBody>
      </p:sp>
      <p:pic>
        <p:nvPicPr>
          <p:cNvPr id="1573" name="Google Shape;1573;p62"/>
          <p:cNvPicPr preferRelativeResize="0"/>
          <p:nvPr/>
        </p:nvPicPr>
        <p:blipFill rotWithShape="1">
          <a:blip r:embed="rId3">
            <a:alphaModFix/>
          </a:blip>
          <a:srcRect l="27162" r="22914"/>
          <a:stretch/>
        </p:blipFill>
        <p:spPr>
          <a:xfrm>
            <a:off x="4579051" y="0"/>
            <a:ext cx="4564949" cy="514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5" name="Google Shape;1575;p62"/>
          <p:cNvGrpSpPr/>
          <p:nvPr/>
        </p:nvGrpSpPr>
        <p:grpSpPr>
          <a:xfrm>
            <a:off x="4047299" y="162222"/>
            <a:ext cx="1049413" cy="1049413"/>
            <a:chOff x="667128" y="2656438"/>
            <a:chExt cx="615600" cy="615600"/>
          </a:xfrm>
        </p:grpSpPr>
        <p:sp>
          <p:nvSpPr>
            <p:cNvPr id="1576" name="Google Shape;1576;p62"/>
            <p:cNvSpPr/>
            <p:nvPr/>
          </p:nvSpPr>
          <p:spPr>
            <a:xfrm>
              <a:off x="667128" y="2656438"/>
              <a:ext cx="615600" cy="6156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62"/>
            <p:cNvGrpSpPr/>
            <p:nvPr/>
          </p:nvGrpSpPr>
          <p:grpSpPr>
            <a:xfrm>
              <a:off x="884997" y="2860624"/>
              <a:ext cx="179663" cy="208749"/>
              <a:chOff x="-2327975" y="4306900"/>
              <a:chExt cx="292325" cy="339650"/>
            </a:xfrm>
          </p:grpSpPr>
          <p:sp>
            <p:nvSpPr>
              <p:cNvPr id="1578" name="Google Shape;1578;p62"/>
              <p:cNvSpPr/>
              <p:nvPr/>
            </p:nvSpPr>
            <p:spPr>
              <a:xfrm>
                <a:off x="-2083300" y="4344125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7"/>
                      <a:pt x="429" y="1905"/>
                      <a:pt x="953" y="1905"/>
                    </a:cubicBezTo>
                    <a:cubicBezTo>
                      <a:pt x="1477" y="1905"/>
                      <a:pt x="1905" y="1477"/>
                      <a:pt x="1905" y="953"/>
                    </a:cubicBezTo>
                    <a:cubicBezTo>
                      <a:pt x="1905" y="429"/>
                      <a:pt x="1477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2"/>
              <p:cNvSpPr/>
              <p:nvPr/>
            </p:nvSpPr>
            <p:spPr>
              <a:xfrm>
                <a:off x="-2083300" y="44420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7"/>
                      <a:pt x="429" y="1905"/>
                      <a:pt x="953" y="1905"/>
                    </a:cubicBezTo>
                    <a:cubicBezTo>
                      <a:pt x="1477" y="1905"/>
                      <a:pt x="1905" y="1477"/>
                      <a:pt x="1905" y="953"/>
                    </a:cubicBezTo>
                    <a:cubicBezTo>
                      <a:pt x="1905" y="429"/>
                      <a:pt x="1477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2"/>
              <p:cNvSpPr/>
              <p:nvPr/>
            </p:nvSpPr>
            <p:spPr>
              <a:xfrm>
                <a:off x="-2327975" y="4306900"/>
                <a:ext cx="249150" cy="339650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13586" extrusionOk="0">
                    <a:moveTo>
                      <a:pt x="3971" y="0"/>
                    </a:moveTo>
                    <a:cubicBezTo>
                      <a:pt x="3938" y="0"/>
                      <a:pt x="3904" y="1"/>
                      <a:pt x="3870" y="1"/>
                    </a:cubicBezTo>
                    <a:cubicBezTo>
                      <a:pt x="3870" y="1"/>
                      <a:pt x="250" y="394"/>
                      <a:pt x="548" y="3847"/>
                    </a:cubicBezTo>
                    <a:cubicBezTo>
                      <a:pt x="548" y="4751"/>
                      <a:pt x="1286" y="5490"/>
                      <a:pt x="2203" y="5490"/>
                    </a:cubicBezTo>
                    <a:cubicBezTo>
                      <a:pt x="3108" y="5490"/>
                      <a:pt x="3846" y="4751"/>
                      <a:pt x="3846" y="3847"/>
                    </a:cubicBezTo>
                    <a:cubicBezTo>
                      <a:pt x="3846" y="3108"/>
                      <a:pt x="3370" y="2489"/>
                      <a:pt x="2703" y="2275"/>
                    </a:cubicBezTo>
                    <a:cubicBezTo>
                      <a:pt x="2703" y="2275"/>
                      <a:pt x="3484" y="1649"/>
                      <a:pt x="4395" y="1649"/>
                    </a:cubicBezTo>
                    <a:cubicBezTo>
                      <a:pt x="4977" y="1649"/>
                      <a:pt x="5612" y="1904"/>
                      <a:pt x="6132" y="2739"/>
                    </a:cubicBezTo>
                    <a:cubicBezTo>
                      <a:pt x="7452" y="4892"/>
                      <a:pt x="6217" y="10100"/>
                      <a:pt x="16" y="13577"/>
                    </a:cubicBezTo>
                    <a:lnTo>
                      <a:pt x="16" y="13577"/>
                    </a:lnTo>
                    <a:cubicBezTo>
                      <a:pt x="109" y="13530"/>
                      <a:pt x="285" y="13522"/>
                      <a:pt x="473" y="13522"/>
                    </a:cubicBezTo>
                    <a:cubicBezTo>
                      <a:pt x="578" y="13522"/>
                      <a:pt x="686" y="13524"/>
                      <a:pt x="786" y="13524"/>
                    </a:cubicBezTo>
                    <a:cubicBezTo>
                      <a:pt x="910" y="13524"/>
                      <a:pt x="1021" y="13520"/>
                      <a:pt x="1096" y="13503"/>
                    </a:cubicBezTo>
                    <a:cubicBezTo>
                      <a:pt x="2215" y="13264"/>
                      <a:pt x="3251" y="12621"/>
                      <a:pt x="4144" y="11943"/>
                    </a:cubicBezTo>
                    <a:cubicBezTo>
                      <a:pt x="6965" y="9812"/>
                      <a:pt x="9966" y="7204"/>
                      <a:pt x="9085" y="3263"/>
                    </a:cubicBezTo>
                    <a:cubicBezTo>
                      <a:pt x="8592" y="799"/>
                      <a:pt x="6261" y="0"/>
                      <a:pt x="3971" y="0"/>
                    </a:cubicBezTo>
                    <a:close/>
                    <a:moveTo>
                      <a:pt x="16" y="13577"/>
                    </a:moveTo>
                    <a:lnTo>
                      <a:pt x="16" y="13577"/>
                    </a:lnTo>
                    <a:cubicBezTo>
                      <a:pt x="11" y="13580"/>
                      <a:pt x="5" y="13583"/>
                      <a:pt x="0" y="13586"/>
                    </a:cubicBezTo>
                    <a:cubicBezTo>
                      <a:pt x="6" y="13583"/>
                      <a:pt x="11" y="13580"/>
                      <a:pt x="16" y="135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0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Motivação</a:t>
            </a:r>
            <a:endParaRPr dirty="0"/>
          </a:p>
        </p:txBody>
      </p:sp>
      <p:sp>
        <p:nvSpPr>
          <p:cNvPr id="437" name="Google Shape;437;p36"/>
          <p:cNvSpPr txBox="1">
            <a:spLocks noGrp="1"/>
          </p:cNvSpPr>
          <p:nvPr>
            <p:ph type="body" idx="1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Como objetivo principal da APS da disciplina de Lógica da Computação, precisávamos criar uma liguagem de programação, contendo todas as estruturas básicas de uma liguagem de programação: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Variáveis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Condicionais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Loops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Funções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/>
              <a:t>A escolha foi montar uma linguagem que, a partir de uma adaptação de partituras musicais, pudesse gerar em ordem todas as notas musicais a serem tocadas (no nosso caso as variáveis), condicionais (que no caso da música é a escala, que predefine quais notas são as padrões), loops (que também existem na música, apenas não infinitos), e funções, que em nosso caso pensamos nas variações de notas que fogem a escala (que na música são bemol e sustenido, e que mudam a afinação da nota).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>
            <a:off x="2711478" y="3402988"/>
            <a:ext cx="840600" cy="8406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768825" y="1842388"/>
            <a:ext cx="840600" cy="8406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777900" y="1842388"/>
            <a:ext cx="840600" cy="8406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1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 inicial</a:t>
            </a:r>
            <a:endParaRPr dirty="0"/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 idx="15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</a:t>
            </a:r>
            <a:endParaRPr dirty="0"/>
          </a:p>
        </p:txBody>
      </p:sp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2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Composta por Título, Andamento, Escala e Divisão métrica.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3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title" idx="4"/>
          </p:nvPr>
        </p:nvSpPr>
        <p:spPr>
          <a:xfrm>
            <a:off x="2646978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3" name="Google Shape;453;p37"/>
          <p:cNvSpPr txBox="1">
            <a:spLocks noGrp="1"/>
          </p:cNvSpPr>
          <p:nvPr>
            <p:ph type="subTitle" idx="6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Variação da partitura</a:t>
            </a:r>
            <a:endParaRPr dirty="0"/>
          </a:p>
        </p:txBody>
      </p:sp>
      <p:sp>
        <p:nvSpPr>
          <p:cNvPr id="454" name="Google Shape;454;p37"/>
          <p:cNvSpPr txBox="1">
            <a:spLocks noGrp="1"/>
          </p:cNvSpPr>
          <p:nvPr>
            <p:ph type="subTitle" idx="7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notas são escritas são definidas por NOTA e ALTURA : DURAÇÃO</a:t>
            </a:r>
            <a:endParaRPr dirty="0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8"/>
          </p:nvPr>
        </p:nvSpPr>
        <p:spPr>
          <a:xfrm>
            <a:off x="3649516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Contém Pausa</a:t>
            </a:r>
            <a:endParaRPr dirty="0"/>
          </a:p>
        </p:txBody>
      </p:sp>
      <p:sp>
        <p:nvSpPr>
          <p:cNvPr id="456" name="Google Shape;456;p37"/>
          <p:cNvSpPr txBox="1">
            <a:spLocks noGrp="1"/>
          </p:cNvSpPr>
          <p:nvPr>
            <p:ph type="subTitle" idx="9"/>
          </p:nvPr>
        </p:nvSpPr>
        <p:spPr>
          <a:xfrm>
            <a:off x="3649516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Além das notas, é possível  dar pausas, na mesma estrutura das notas.</a:t>
            </a:r>
            <a:endParaRPr dirty="0"/>
          </a:p>
        </p:txBody>
      </p:sp>
      <p:cxnSp>
        <p:nvCxnSpPr>
          <p:cNvPr id="459" name="Google Shape;459;p37"/>
          <p:cNvCxnSpPr/>
          <p:nvPr/>
        </p:nvCxnSpPr>
        <p:spPr>
          <a:xfrm>
            <a:off x="4572000" y="1835843"/>
            <a:ext cx="0" cy="765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7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7"/>
          <p:cNvCxnSpPr/>
          <p:nvPr/>
        </p:nvCxnSpPr>
        <p:spPr>
          <a:xfrm>
            <a:off x="726725" y="303425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7"/>
          <p:cNvCxnSpPr/>
          <p:nvPr/>
        </p:nvCxnSpPr>
        <p:spPr>
          <a:xfrm>
            <a:off x="726725" y="4727388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7"/>
          <p:cNvSpPr/>
          <p:nvPr/>
        </p:nvSpPr>
        <p:spPr>
          <a:xfrm>
            <a:off x="412751" y="587844"/>
            <a:ext cx="363695" cy="310543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5" name="Google Shape;465;p37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37"/>
          <p:cNvSpPr/>
          <p:nvPr/>
        </p:nvSpPr>
        <p:spPr>
          <a:xfrm>
            <a:off x="867250" y="490004"/>
            <a:ext cx="123336" cy="330483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8052750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8325833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8628581" y="76222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>
            <a:spLocks noGrp="1"/>
          </p:cNvSpPr>
          <p:nvPr>
            <p:ph type="title"/>
          </p:nvPr>
        </p:nvSpPr>
        <p:spPr>
          <a:xfrm>
            <a:off x="4132422" y="1426150"/>
            <a:ext cx="3780599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isso</a:t>
            </a:r>
            <a:endParaRPr dirty="0"/>
          </a:p>
        </p:txBody>
      </p:sp>
      <p:sp>
        <p:nvSpPr>
          <p:cNvPr id="475" name="Google Shape;475;p38"/>
          <p:cNvSpPr txBox="1">
            <a:spLocks noGrp="1"/>
          </p:cNvSpPr>
          <p:nvPr>
            <p:ph type="subTitle" idx="1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posssível representar qualquer música que possua uma partitura (sem traduzir as variações de ‘intenções’, como tocar mais leve, ou mais forte)</a:t>
            </a:r>
            <a:endParaRPr dirty="0"/>
          </a:p>
        </p:txBody>
      </p:sp>
      <p:cxnSp>
        <p:nvCxnSpPr>
          <p:cNvPr id="476" name="Google Shape;476;p38"/>
          <p:cNvCxnSpPr/>
          <p:nvPr/>
        </p:nvCxnSpPr>
        <p:spPr>
          <a:xfrm>
            <a:off x="4544675" y="1426150"/>
            <a:ext cx="28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8"/>
          <p:cNvCxnSpPr/>
          <p:nvPr/>
        </p:nvCxnSpPr>
        <p:spPr>
          <a:xfrm>
            <a:off x="4544675" y="4164637"/>
            <a:ext cx="28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8" name="Google Shape;478;p38"/>
          <p:cNvGrpSpPr/>
          <p:nvPr/>
        </p:nvGrpSpPr>
        <p:grpSpPr>
          <a:xfrm rot="254159">
            <a:off x="6859922" y="910554"/>
            <a:ext cx="1016123" cy="567454"/>
            <a:chOff x="8291200" y="5340075"/>
            <a:chExt cx="2001475" cy="1117725"/>
          </a:xfrm>
        </p:grpSpPr>
        <p:sp>
          <p:nvSpPr>
            <p:cNvPr id="479" name="Google Shape;479;p38"/>
            <p:cNvSpPr/>
            <p:nvPr/>
          </p:nvSpPr>
          <p:spPr>
            <a:xfrm>
              <a:off x="8291200" y="5340075"/>
              <a:ext cx="2001475" cy="1117725"/>
            </a:xfrm>
            <a:custGeom>
              <a:avLst/>
              <a:gdLst/>
              <a:ahLst/>
              <a:cxnLst/>
              <a:rect l="l" t="t" r="r" b="b"/>
              <a:pathLst>
                <a:path w="80059" h="44709" extrusionOk="0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8654350" y="5874700"/>
              <a:ext cx="45250" cy="69900"/>
            </a:xfrm>
            <a:custGeom>
              <a:avLst/>
              <a:gdLst/>
              <a:ahLst/>
              <a:cxnLst/>
              <a:rect l="l" t="t" r="r" b="b"/>
              <a:pathLst>
                <a:path w="1810" h="2796" extrusionOk="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8735600" y="5983950"/>
              <a:ext cx="63425" cy="55800"/>
            </a:xfrm>
            <a:custGeom>
              <a:avLst/>
              <a:gdLst/>
              <a:ahLst/>
              <a:cxnLst/>
              <a:rect l="l" t="t" r="r" b="b"/>
              <a:pathLst>
                <a:path w="2537" h="2232" extrusionOk="0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8859725" y="6059825"/>
              <a:ext cx="78000" cy="28850"/>
            </a:xfrm>
            <a:custGeom>
              <a:avLst/>
              <a:gdLst/>
              <a:ahLst/>
              <a:cxnLst/>
              <a:rect l="l" t="t" r="r" b="b"/>
              <a:pathLst>
                <a:path w="3120" h="1154" extrusionOk="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9009750" y="6082650"/>
              <a:ext cx="72050" cy="17075"/>
            </a:xfrm>
            <a:custGeom>
              <a:avLst/>
              <a:gdLst/>
              <a:ahLst/>
              <a:cxnLst/>
              <a:rect l="l" t="t" r="r" b="b"/>
              <a:pathLst>
                <a:path w="2882" h="683" extrusionOk="0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9147850" y="6050125"/>
              <a:ext cx="66100" cy="26775"/>
            </a:xfrm>
            <a:custGeom>
              <a:avLst/>
              <a:gdLst/>
              <a:ahLst/>
              <a:cxnLst/>
              <a:rect l="l" t="t" r="r" b="b"/>
              <a:pathLst>
                <a:path w="2644" h="1071" extrusionOk="0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9271975" y="5999525"/>
              <a:ext cx="48850" cy="28150"/>
            </a:xfrm>
            <a:custGeom>
              <a:avLst/>
              <a:gdLst/>
              <a:ahLst/>
              <a:cxnLst/>
              <a:rect l="l" t="t" r="r" b="b"/>
              <a:pathLst>
                <a:path w="1954" h="1126" extrusionOk="0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9358300" y="5937750"/>
              <a:ext cx="61350" cy="37875"/>
            </a:xfrm>
            <a:custGeom>
              <a:avLst/>
              <a:gdLst/>
              <a:ahLst/>
              <a:cxnLst/>
              <a:rect l="l" t="t" r="r" b="b"/>
              <a:pathLst>
                <a:path w="2454" h="1515" extrusionOk="0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737975" y="5915750"/>
              <a:ext cx="65525" cy="59400"/>
            </a:xfrm>
            <a:custGeom>
              <a:avLst/>
              <a:gdLst/>
              <a:ahLst/>
              <a:cxnLst/>
              <a:rect l="l" t="t" r="r" b="b"/>
              <a:pathLst>
                <a:path w="2621" h="2376" extrusionOk="0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8835325" y="6000850"/>
              <a:ext cx="54500" cy="30650"/>
            </a:xfrm>
            <a:custGeom>
              <a:avLst/>
              <a:gdLst/>
              <a:ahLst/>
              <a:cxnLst/>
              <a:rect l="l" t="t" r="r" b="b"/>
              <a:pathLst>
                <a:path w="2180" h="1226" extrusionOk="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8956175" y="6038350"/>
              <a:ext cx="66100" cy="19175"/>
            </a:xfrm>
            <a:custGeom>
              <a:avLst/>
              <a:gdLst/>
              <a:ahLst/>
              <a:cxnLst/>
              <a:rect l="l" t="t" r="r" b="b"/>
              <a:pathLst>
                <a:path w="2644" h="767" extrusionOk="0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9087125" y="6030575"/>
              <a:ext cx="65225" cy="19500"/>
            </a:xfrm>
            <a:custGeom>
              <a:avLst/>
              <a:gdLst/>
              <a:ahLst/>
              <a:cxnLst/>
              <a:rect l="l" t="t" r="r" b="b"/>
              <a:pathLst>
                <a:path w="2609" h="780" extrusionOk="0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9206800" y="5989125"/>
              <a:ext cx="49125" cy="22800"/>
            </a:xfrm>
            <a:custGeom>
              <a:avLst/>
              <a:gdLst/>
              <a:ahLst/>
              <a:cxnLst/>
              <a:rect l="l" t="t" r="r" b="b"/>
              <a:pathLst>
                <a:path w="1965" h="912" extrusionOk="0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536775" y="545735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556700" y="5467300"/>
              <a:ext cx="64325" cy="70150"/>
            </a:xfrm>
            <a:custGeom>
              <a:avLst/>
              <a:gdLst/>
              <a:ahLst/>
              <a:cxnLst/>
              <a:rect l="l" t="t" r="r" b="b"/>
              <a:pathLst>
                <a:path w="2573" h="2806" extrusionOk="0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807625" y="5670975"/>
              <a:ext cx="59575" cy="230200"/>
            </a:xfrm>
            <a:custGeom>
              <a:avLst/>
              <a:gdLst/>
              <a:ahLst/>
              <a:cxnLst/>
              <a:rect l="l" t="t" r="r" b="b"/>
              <a:pathLst>
                <a:path w="2383" h="9208" extrusionOk="0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821325" y="5869050"/>
              <a:ext cx="65225" cy="73200"/>
            </a:xfrm>
            <a:custGeom>
              <a:avLst/>
              <a:gdLst/>
              <a:ahLst/>
              <a:cxnLst/>
              <a:rect l="l" t="t" r="r" b="b"/>
              <a:pathLst>
                <a:path w="2609" h="2928" extrusionOk="0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9431225" y="5773700"/>
              <a:ext cx="61050" cy="68850"/>
            </a:xfrm>
            <a:custGeom>
              <a:avLst/>
              <a:gdLst/>
              <a:ahLst/>
              <a:cxnLst/>
              <a:rect l="l" t="t" r="r" b="b"/>
              <a:pathLst>
                <a:path w="2442" h="2754" extrusionOk="0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9504450" y="5777725"/>
              <a:ext cx="33950" cy="35350"/>
            </a:xfrm>
            <a:custGeom>
              <a:avLst/>
              <a:gdLst/>
              <a:ahLst/>
              <a:cxnLst/>
              <a:rect l="l" t="t" r="r" b="b"/>
              <a:pathLst>
                <a:path w="1358" h="1414" extrusionOk="0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9533625" y="5786900"/>
              <a:ext cx="22950" cy="33025"/>
            </a:xfrm>
            <a:custGeom>
              <a:avLst/>
              <a:gdLst/>
              <a:ahLst/>
              <a:cxnLst/>
              <a:rect l="l" t="t" r="r" b="b"/>
              <a:pathLst>
                <a:path w="918" h="1321" extrusionOk="0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877575" y="5737825"/>
              <a:ext cx="46475" cy="26425"/>
            </a:xfrm>
            <a:custGeom>
              <a:avLst/>
              <a:gdLst/>
              <a:ahLst/>
              <a:cxnLst/>
              <a:rect l="l" t="t" r="r" b="b"/>
              <a:pathLst>
                <a:path w="1859" h="1057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8933550" y="5674900"/>
              <a:ext cx="64325" cy="19100"/>
            </a:xfrm>
            <a:custGeom>
              <a:avLst/>
              <a:gdLst/>
              <a:ahLst/>
              <a:cxnLst/>
              <a:rect l="l" t="t" r="r" b="b"/>
              <a:pathLst>
                <a:path w="2573" h="764" extrusionOk="0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8986525" y="5609300"/>
              <a:ext cx="64625" cy="13275"/>
            </a:xfrm>
            <a:custGeom>
              <a:avLst/>
              <a:gdLst/>
              <a:ahLst/>
              <a:cxnLst/>
              <a:rect l="l" t="t" r="r" b="b"/>
              <a:pathLst>
                <a:path w="2585" h="531" extrusionOk="0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9191325" y="5655850"/>
              <a:ext cx="46750" cy="12850"/>
            </a:xfrm>
            <a:custGeom>
              <a:avLst/>
              <a:gdLst/>
              <a:ahLst/>
              <a:cxnLst/>
              <a:rect l="l" t="t" r="r" b="b"/>
              <a:pathLst>
                <a:path w="1870" h="514" extrusionOk="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9118100" y="5749800"/>
              <a:ext cx="40200" cy="15050"/>
            </a:xfrm>
            <a:custGeom>
              <a:avLst/>
              <a:gdLst/>
              <a:ahLst/>
              <a:cxnLst/>
              <a:rect l="l" t="t" r="r" b="b"/>
              <a:pathLst>
                <a:path w="1608" h="602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8993375" y="5825250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756600" y="1979400"/>
            <a:ext cx="1184700" cy="1184700"/>
            <a:chOff x="713400" y="1979375"/>
            <a:chExt cx="1184700" cy="1184700"/>
          </a:xfrm>
        </p:grpSpPr>
        <p:sp>
          <p:nvSpPr>
            <p:cNvPr id="506" name="Google Shape;506;p38"/>
            <p:cNvSpPr/>
            <p:nvPr/>
          </p:nvSpPr>
          <p:spPr>
            <a:xfrm>
              <a:off x="713400" y="1979375"/>
              <a:ext cx="1184700" cy="11847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1169263" y="2393863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1327799" y="1793700"/>
            <a:ext cx="1556400" cy="1556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idx="2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</a:t>
            </a:r>
            <a:endParaRPr dirty="0"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Brilha Brilha Estrelinha</a:t>
            </a:r>
            <a:endParaRPr dirty="0"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3399675" y="1685061"/>
            <a:ext cx="5744146" cy="485108"/>
            <a:chOff x="0" y="1756825"/>
            <a:chExt cx="3894600" cy="461700"/>
          </a:xfrm>
        </p:grpSpPr>
        <p:cxnSp>
          <p:nvCxnSpPr>
            <p:cNvPr id="517" name="Google Shape;517;p39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9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9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39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1" name="Google Shape;521;p39"/>
          <p:cNvSpPr/>
          <p:nvPr/>
        </p:nvSpPr>
        <p:spPr>
          <a:xfrm>
            <a:off x="3664552" y="1598148"/>
            <a:ext cx="239041" cy="604157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39"/>
          <p:cNvCxnSpPr/>
          <p:nvPr/>
        </p:nvCxnSpPr>
        <p:spPr>
          <a:xfrm>
            <a:off x="3399675" y="1673813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39"/>
          <p:cNvCxnSpPr/>
          <p:nvPr/>
        </p:nvCxnSpPr>
        <p:spPr>
          <a:xfrm>
            <a:off x="3498450" y="1673813"/>
            <a:ext cx="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39"/>
          <p:cNvCxnSpPr/>
          <p:nvPr/>
        </p:nvCxnSpPr>
        <p:spPr>
          <a:xfrm>
            <a:off x="5339950" y="1673813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9"/>
          <p:cNvCxnSpPr/>
          <p:nvPr/>
        </p:nvCxnSpPr>
        <p:spPr>
          <a:xfrm>
            <a:off x="7054450" y="1673813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39"/>
          <p:cNvSpPr/>
          <p:nvPr/>
        </p:nvSpPr>
        <p:spPr>
          <a:xfrm>
            <a:off x="4396013" y="1846750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4694613" y="1673825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9"/>
          <p:cNvSpPr/>
          <p:nvPr/>
        </p:nvSpPr>
        <p:spPr>
          <a:xfrm>
            <a:off x="5557800" y="1251150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5834975" y="170088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0" name="Google Shape;530;p39"/>
          <p:cNvCxnSpPr/>
          <p:nvPr/>
        </p:nvCxnSpPr>
        <p:spPr>
          <a:xfrm>
            <a:off x="5467000" y="1546875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39"/>
          <p:cNvSpPr/>
          <p:nvPr/>
        </p:nvSpPr>
        <p:spPr>
          <a:xfrm>
            <a:off x="6208925" y="15390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6582875" y="15390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7174725" y="1846738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9"/>
          <p:cNvSpPr/>
          <p:nvPr/>
        </p:nvSpPr>
        <p:spPr>
          <a:xfrm>
            <a:off x="7428363" y="1708326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9"/>
          <p:cNvSpPr/>
          <p:nvPr/>
        </p:nvSpPr>
        <p:spPr>
          <a:xfrm>
            <a:off x="4138313" y="1722450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7770938" y="1512013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Google Shape;537;p39"/>
          <p:cNvCxnSpPr/>
          <p:nvPr/>
        </p:nvCxnSpPr>
        <p:spPr>
          <a:xfrm>
            <a:off x="8664175" y="1673813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39"/>
          <p:cNvSpPr/>
          <p:nvPr/>
        </p:nvSpPr>
        <p:spPr>
          <a:xfrm>
            <a:off x="8405050" y="2034050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9" name="Google Shape;539;p39"/>
          <p:cNvCxnSpPr/>
          <p:nvPr/>
        </p:nvCxnSpPr>
        <p:spPr>
          <a:xfrm>
            <a:off x="8314250" y="2329775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9"/>
          <p:cNvSpPr/>
          <p:nvPr/>
        </p:nvSpPr>
        <p:spPr>
          <a:xfrm>
            <a:off x="8787225" y="1865700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7121367" y="1128416"/>
            <a:ext cx="720562" cy="584159"/>
            <a:chOff x="4638950" y="5134975"/>
            <a:chExt cx="1630600" cy="1321925"/>
          </a:xfrm>
        </p:grpSpPr>
        <p:sp>
          <p:nvSpPr>
            <p:cNvPr id="542" name="Google Shape;542;p39"/>
            <p:cNvSpPr/>
            <p:nvPr/>
          </p:nvSpPr>
          <p:spPr>
            <a:xfrm>
              <a:off x="4638950" y="5134975"/>
              <a:ext cx="1630600" cy="1321925"/>
            </a:xfrm>
            <a:custGeom>
              <a:avLst/>
              <a:gdLst/>
              <a:ahLst/>
              <a:cxnLst/>
              <a:rect l="l" t="t" r="r" b="b"/>
              <a:pathLst>
                <a:path w="65224" h="52877" extrusionOk="0">
                  <a:moveTo>
                    <a:pt x="22670" y="17634"/>
                  </a:moveTo>
                  <a:cubicBezTo>
                    <a:pt x="22920" y="18134"/>
                    <a:pt x="23313" y="18563"/>
                    <a:pt x="23766" y="18896"/>
                  </a:cubicBezTo>
                  <a:lnTo>
                    <a:pt x="12955" y="21527"/>
                  </a:lnTo>
                  <a:cubicBezTo>
                    <a:pt x="12562" y="21242"/>
                    <a:pt x="12157" y="20980"/>
                    <a:pt x="11776" y="20694"/>
                  </a:cubicBezTo>
                  <a:lnTo>
                    <a:pt x="22670" y="17634"/>
                  </a:lnTo>
                  <a:close/>
                  <a:moveTo>
                    <a:pt x="24063" y="19099"/>
                  </a:moveTo>
                  <a:cubicBezTo>
                    <a:pt x="24623" y="19420"/>
                    <a:pt x="25254" y="19611"/>
                    <a:pt x="25897" y="19611"/>
                  </a:cubicBezTo>
                  <a:cubicBezTo>
                    <a:pt x="25718" y="19849"/>
                    <a:pt x="25611" y="20146"/>
                    <a:pt x="25587" y="20468"/>
                  </a:cubicBezTo>
                  <a:lnTo>
                    <a:pt x="25587" y="20492"/>
                  </a:lnTo>
                  <a:lnTo>
                    <a:pt x="25540" y="20492"/>
                  </a:lnTo>
                  <a:lnTo>
                    <a:pt x="15158" y="23111"/>
                  </a:lnTo>
                  <a:cubicBezTo>
                    <a:pt x="15015" y="23016"/>
                    <a:pt x="14884" y="22909"/>
                    <a:pt x="14753" y="22825"/>
                  </a:cubicBezTo>
                  <a:cubicBezTo>
                    <a:pt x="14277" y="22480"/>
                    <a:pt x="13788" y="22123"/>
                    <a:pt x="13288" y="21777"/>
                  </a:cubicBezTo>
                  <a:lnTo>
                    <a:pt x="23968" y="19194"/>
                  </a:lnTo>
                  <a:cubicBezTo>
                    <a:pt x="24004" y="19182"/>
                    <a:pt x="24052" y="19146"/>
                    <a:pt x="24063" y="19099"/>
                  </a:cubicBezTo>
                  <a:close/>
                  <a:moveTo>
                    <a:pt x="25587" y="20813"/>
                  </a:moveTo>
                  <a:cubicBezTo>
                    <a:pt x="25611" y="21361"/>
                    <a:pt x="25837" y="21920"/>
                    <a:pt x="26195" y="22313"/>
                  </a:cubicBezTo>
                  <a:cubicBezTo>
                    <a:pt x="26326" y="22468"/>
                    <a:pt x="26480" y="22599"/>
                    <a:pt x="26647" y="22718"/>
                  </a:cubicBezTo>
                  <a:lnTo>
                    <a:pt x="17610" y="24849"/>
                  </a:lnTo>
                  <a:cubicBezTo>
                    <a:pt x="16908" y="24361"/>
                    <a:pt x="16193" y="23861"/>
                    <a:pt x="15515" y="23361"/>
                  </a:cubicBezTo>
                  <a:lnTo>
                    <a:pt x="25587" y="20813"/>
                  </a:lnTo>
                  <a:close/>
                  <a:moveTo>
                    <a:pt x="26957" y="22909"/>
                  </a:moveTo>
                  <a:cubicBezTo>
                    <a:pt x="27540" y="23266"/>
                    <a:pt x="28171" y="23480"/>
                    <a:pt x="28766" y="23647"/>
                  </a:cubicBezTo>
                  <a:cubicBezTo>
                    <a:pt x="28624" y="23861"/>
                    <a:pt x="28504" y="24099"/>
                    <a:pt x="28433" y="24361"/>
                  </a:cubicBezTo>
                  <a:lnTo>
                    <a:pt x="28385" y="24361"/>
                  </a:lnTo>
                  <a:cubicBezTo>
                    <a:pt x="25635" y="25171"/>
                    <a:pt x="22801" y="25861"/>
                    <a:pt x="19980" y="26409"/>
                  </a:cubicBezTo>
                  <a:cubicBezTo>
                    <a:pt x="19301" y="25980"/>
                    <a:pt x="18634" y="25552"/>
                    <a:pt x="17967" y="25087"/>
                  </a:cubicBezTo>
                  <a:lnTo>
                    <a:pt x="26850" y="22992"/>
                  </a:lnTo>
                  <a:cubicBezTo>
                    <a:pt x="26897" y="22968"/>
                    <a:pt x="26921" y="22956"/>
                    <a:pt x="26957" y="22909"/>
                  </a:cubicBezTo>
                  <a:close/>
                  <a:moveTo>
                    <a:pt x="28385" y="24718"/>
                  </a:moveTo>
                  <a:cubicBezTo>
                    <a:pt x="28350" y="25087"/>
                    <a:pt x="28433" y="25468"/>
                    <a:pt x="28624" y="25814"/>
                  </a:cubicBezTo>
                  <a:cubicBezTo>
                    <a:pt x="28731" y="26004"/>
                    <a:pt x="28874" y="26183"/>
                    <a:pt x="29052" y="26349"/>
                  </a:cubicBezTo>
                  <a:cubicBezTo>
                    <a:pt x="26980" y="26992"/>
                    <a:pt x="24873" y="27552"/>
                    <a:pt x="22754" y="28016"/>
                  </a:cubicBezTo>
                  <a:cubicBezTo>
                    <a:pt x="22147" y="27707"/>
                    <a:pt x="21539" y="27361"/>
                    <a:pt x="20932" y="26992"/>
                  </a:cubicBezTo>
                  <a:cubicBezTo>
                    <a:pt x="20754" y="26897"/>
                    <a:pt x="20575" y="26778"/>
                    <a:pt x="20408" y="26683"/>
                  </a:cubicBezTo>
                  <a:cubicBezTo>
                    <a:pt x="23087" y="26147"/>
                    <a:pt x="25766" y="25468"/>
                    <a:pt x="28385" y="24718"/>
                  </a:cubicBezTo>
                  <a:close/>
                  <a:moveTo>
                    <a:pt x="38196" y="13717"/>
                  </a:moveTo>
                  <a:cubicBezTo>
                    <a:pt x="39018" y="13717"/>
                    <a:pt x="39756" y="13836"/>
                    <a:pt x="40423" y="14098"/>
                  </a:cubicBezTo>
                  <a:cubicBezTo>
                    <a:pt x="41482" y="14503"/>
                    <a:pt x="42447" y="15277"/>
                    <a:pt x="43173" y="16301"/>
                  </a:cubicBezTo>
                  <a:cubicBezTo>
                    <a:pt x="45257" y="19218"/>
                    <a:pt x="44876" y="23849"/>
                    <a:pt x="42268" y="26838"/>
                  </a:cubicBezTo>
                  <a:cubicBezTo>
                    <a:pt x="42090" y="27028"/>
                    <a:pt x="41911" y="27231"/>
                    <a:pt x="41720" y="27421"/>
                  </a:cubicBezTo>
                  <a:cubicBezTo>
                    <a:pt x="41048" y="27796"/>
                    <a:pt x="40270" y="27999"/>
                    <a:pt x="39500" y="27999"/>
                  </a:cubicBezTo>
                  <a:cubicBezTo>
                    <a:pt x="38974" y="27999"/>
                    <a:pt x="38453" y="27905"/>
                    <a:pt x="37970" y="27707"/>
                  </a:cubicBezTo>
                  <a:cubicBezTo>
                    <a:pt x="37950" y="27702"/>
                    <a:pt x="37928" y="27699"/>
                    <a:pt x="37906" y="27699"/>
                  </a:cubicBezTo>
                  <a:cubicBezTo>
                    <a:pt x="37875" y="27699"/>
                    <a:pt x="37843" y="27705"/>
                    <a:pt x="37815" y="27719"/>
                  </a:cubicBezTo>
                  <a:cubicBezTo>
                    <a:pt x="37298" y="28031"/>
                    <a:pt x="36699" y="28179"/>
                    <a:pt x="36098" y="28179"/>
                  </a:cubicBezTo>
                  <a:cubicBezTo>
                    <a:pt x="34956" y="28179"/>
                    <a:pt x="33803" y="27646"/>
                    <a:pt x="33172" y="26695"/>
                  </a:cubicBezTo>
                  <a:cubicBezTo>
                    <a:pt x="33144" y="26648"/>
                    <a:pt x="33093" y="26616"/>
                    <a:pt x="33039" y="26616"/>
                  </a:cubicBezTo>
                  <a:cubicBezTo>
                    <a:pt x="33024" y="26616"/>
                    <a:pt x="33008" y="26618"/>
                    <a:pt x="32993" y="26623"/>
                  </a:cubicBezTo>
                  <a:cubicBezTo>
                    <a:pt x="32483" y="26727"/>
                    <a:pt x="31923" y="26825"/>
                    <a:pt x="31353" y="26825"/>
                  </a:cubicBezTo>
                  <a:cubicBezTo>
                    <a:pt x="31138" y="26825"/>
                    <a:pt x="30922" y="26811"/>
                    <a:pt x="30707" y="26778"/>
                  </a:cubicBezTo>
                  <a:cubicBezTo>
                    <a:pt x="29898" y="26659"/>
                    <a:pt x="29219" y="26230"/>
                    <a:pt x="28885" y="25647"/>
                  </a:cubicBezTo>
                  <a:cubicBezTo>
                    <a:pt x="28564" y="25064"/>
                    <a:pt x="28600" y="24159"/>
                    <a:pt x="29195" y="23730"/>
                  </a:cubicBezTo>
                  <a:cubicBezTo>
                    <a:pt x="29243" y="23682"/>
                    <a:pt x="29278" y="23623"/>
                    <a:pt x="29255" y="23563"/>
                  </a:cubicBezTo>
                  <a:cubicBezTo>
                    <a:pt x="29243" y="23504"/>
                    <a:pt x="29195" y="23444"/>
                    <a:pt x="29136" y="23432"/>
                  </a:cubicBezTo>
                  <a:cubicBezTo>
                    <a:pt x="28243" y="23182"/>
                    <a:pt x="27111" y="22849"/>
                    <a:pt x="26433" y="22087"/>
                  </a:cubicBezTo>
                  <a:cubicBezTo>
                    <a:pt x="26064" y="21670"/>
                    <a:pt x="25849" y="21051"/>
                    <a:pt x="25909" y="20504"/>
                  </a:cubicBezTo>
                  <a:cubicBezTo>
                    <a:pt x="25945" y="20218"/>
                    <a:pt x="26064" y="19813"/>
                    <a:pt x="26433" y="19527"/>
                  </a:cubicBezTo>
                  <a:cubicBezTo>
                    <a:pt x="26492" y="19491"/>
                    <a:pt x="26516" y="19396"/>
                    <a:pt x="26492" y="19337"/>
                  </a:cubicBezTo>
                  <a:cubicBezTo>
                    <a:pt x="26460" y="19273"/>
                    <a:pt x="26400" y="19228"/>
                    <a:pt x="26336" y="19228"/>
                  </a:cubicBezTo>
                  <a:cubicBezTo>
                    <a:pt x="26328" y="19228"/>
                    <a:pt x="26321" y="19228"/>
                    <a:pt x="26314" y="19230"/>
                  </a:cubicBezTo>
                  <a:cubicBezTo>
                    <a:pt x="26168" y="19252"/>
                    <a:pt x="26022" y="19263"/>
                    <a:pt x="25876" y="19263"/>
                  </a:cubicBezTo>
                  <a:cubicBezTo>
                    <a:pt x="24707" y="19263"/>
                    <a:pt x="23553" y="18566"/>
                    <a:pt x="22992" y="17539"/>
                  </a:cubicBezTo>
                  <a:lnTo>
                    <a:pt x="33684" y="14538"/>
                  </a:lnTo>
                  <a:cubicBezTo>
                    <a:pt x="35232" y="14098"/>
                    <a:pt x="36732" y="13717"/>
                    <a:pt x="38196" y="13717"/>
                  </a:cubicBezTo>
                  <a:close/>
                  <a:moveTo>
                    <a:pt x="29362" y="26623"/>
                  </a:moveTo>
                  <a:cubicBezTo>
                    <a:pt x="29743" y="26861"/>
                    <a:pt x="30183" y="27040"/>
                    <a:pt x="30671" y="27111"/>
                  </a:cubicBezTo>
                  <a:cubicBezTo>
                    <a:pt x="30902" y="27145"/>
                    <a:pt x="31130" y="27160"/>
                    <a:pt x="31355" y="27160"/>
                  </a:cubicBezTo>
                  <a:cubicBezTo>
                    <a:pt x="31921" y="27160"/>
                    <a:pt x="32467" y="27067"/>
                    <a:pt x="32969" y="26957"/>
                  </a:cubicBezTo>
                  <a:cubicBezTo>
                    <a:pt x="33029" y="27052"/>
                    <a:pt x="33088" y="27123"/>
                    <a:pt x="33160" y="27195"/>
                  </a:cubicBezTo>
                  <a:lnTo>
                    <a:pt x="25159" y="29159"/>
                  </a:lnTo>
                  <a:cubicBezTo>
                    <a:pt x="24516" y="28897"/>
                    <a:pt x="23861" y="28600"/>
                    <a:pt x="23206" y="28266"/>
                  </a:cubicBezTo>
                  <a:cubicBezTo>
                    <a:pt x="25278" y="27790"/>
                    <a:pt x="27338" y="27242"/>
                    <a:pt x="29362" y="26623"/>
                  </a:cubicBezTo>
                  <a:close/>
                  <a:moveTo>
                    <a:pt x="33386" y="27421"/>
                  </a:moveTo>
                  <a:cubicBezTo>
                    <a:pt x="33981" y="27993"/>
                    <a:pt x="34755" y="28350"/>
                    <a:pt x="35577" y="28469"/>
                  </a:cubicBezTo>
                  <a:cubicBezTo>
                    <a:pt x="33291" y="29100"/>
                    <a:pt x="30969" y="29719"/>
                    <a:pt x="28683" y="30255"/>
                  </a:cubicBezTo>
                  <a:cubicBezTo>
                    <a:pt x="28647" y="30255"/>
                    <a:pt x="28624" y="30279"/>
                    <a:pt x="28612" y="30290"/>
                  </a:cubicBezTo>
                  <a:cubicBezTo>
                    <a:pt x="27659" y="30076"/>
                    <a:pt x="26683" y="29755"/>
                    <a:pt x="25695" y="29374"/>
                  </a:cubicBezTo>
                  <a:lnTo>
                    <a:pt x="33279" y="27516"/>
                  </a:lnTo>
                  <a:cubicBezTo>
                    <a:pt x="33327" y="27492"/>
                    <a:pt x="33374" y="27469"/>
                    <a:pt x="33386" y="27421"/>
                  </a:cubicBezTo>
                  <a:close/>
                  <a:moveTo>
                    <a:pt x="37934" y="28028"/>
                  </a:moveTo>
                  <a:cubicBezTo>
                    <a:pt x="38440" y="28213"/>
                    <a:pt x="38974" y="28302"/>
                    <a:pt x="39508" y="28302"/>
                  </a:cubicBezTo>
                  <a:cubicBezTo>
                    <a:pt x="40004" y="28302"/>
                    <a:pt x="40500" y="28225"/>
                    <a:pt x="40970" y="28076"/>
                  </a:cubicBezTo>
                  <a:lnTo>
                    <a:pt x="40970" y="28076"/>
                  </a:lnTo>
                  <a:cubicBezTo>
                    <a:pt x="38815" y="29838"/>
                    <a:pt x="35886" y="30814"/>
                    <a:pt x="32684" y="30814"/>
                  </a:cubicBezTo>
                  <a:cubicBezTo>
                    <a:pt x="32398" y="30814"/>
                    <a:pt x="32124" y="30802"/>
                    <a:pt x="31850" y="30790"/>
                  </a:cubicBezTo>
                  <a:cubicBezTo>
                    <a:pt x="31005" y="30743"/>
                    <a:pt x="30159" y="30624"/>
                    <a:pt x="29290" y="30445"/>
                  </a:cubicBezTo>
                  <a:cubicBezTo>
                    <a:pt x="31719" y="29862"/>
                    <a:pt x="34172" y="29207"/>
                    <a:pt x="36565" y="28516"/>
                  </a:cubicBezTo>
                  <a:cubicBezTo>
                    <a:pt x="36613" y="28504"/>
                    <a:pt x="36648" y="28493"/>
                    <a:pt x="36660" y="28457"/>
                  </a:cubicBezTo>
                  <a:cubicBezTo>
                    <a:pt x="37101" y="28397"/>
                    <a:pt x="37541" y="28266"/>
                    <a:pt x="37934" y="28028"/>
                  </a:cubicBezTo>
                  <a:close/>
                  <a:moveTo>
                    <a:pt x="5752" y="21004"/>
                  </a:moveTo>
                  <a:cubicBezTo>
                    <a:pt x="6716" y="21051"/>
                    <a:pt x="7621" y="21623"/>
                    <a:pt x="8431" y="22111"/>
                  </a:cubicBezTo>
                  <a:lnTo>
                    <a:pt x="22539" y="30790"/>
                  </a:lnTo>
                  <a:cubicBezTo>
                    <a:pt x="22397" y="30862"/>
                    <a:pt x="22278" y="30921"/>
                    <a:pt x="22147" y="30993"/>
                  </a:cubicBezTo>
                  <a:lnTo>
                    <a:pt x="5490" y="21027"/>
                  </a:lnTo>
                  <a:cubicBezTo>
                    <a:pt x="5585" y="21004"/>
                    <a:pt x="5668" y="21004"/>
                    <a:pt x="5752" y="21004"/>
                  </a:cubicBezTo>
                  <a:close/>
                  <a:moveTo>
                    <a:pt x="5013" y="21111"/>
                  </a:moveTo>
                  <a:lnTo>
                    <a:pt x="21801" y="31171"/>
                  </a:lnTo>
                  <a:cubicBezTo>
                    <a:pt x="21385" y="31398"/>
                    <a:pt x="20968" y="31600"/>
                    <a:pt x="20575" y="31803"/>
                  </a:cubicBezTo>
                  <a:lnTo>
                    <a:pt x="3739" y="22468"/>
                  </a:lnTo>
                  <a:cubicBezTo>
                    <a:pt x="3763" y="22420"/>
                    <a:pt x="3787" y="22373"/>
                    <a:pt x="3799" y="22325"/>
                  </a:cubicBezTo>
                  <a:cubicBezTo>
                    <a:pt x="3870" y="21718"/>
                    <a:pt x="4406" y="21289"/>
                    <a:pt x="5013" y="21111"/>
                  </a:cubicBezTo>
                  <a:close/>
                  <a:moveTo>
                    <a:pt x="1697" y="22001"/>
                  </a:moveTo>
                  <a:cubicBezTo>
                    <a:pt x="2017" y="22001"/>
                    <a:pt x="2340" y="22061"/>
                    <a:pt x="2632" y="22170"/>
                  </a:cubicBezTo>
                  <a:cubicBezTo>
                    <a:pt x="2644" y="22218"/>
                    <a:pt x="2668" y="22254"/>
                    <a:pt x="2716" y="22278"/>
                  </a:cubicBezTo>
                  <a:lnTo>
                    <a:pt x="20194" y="31981"/>
                  </a:lnTo>
                  <a:cubicBezTo>
                    <a:pt x="19920" y="32112"/>
                    <a:pt x="19634" y="32255"/>
                    <a:pt x="19360" y="32374"/>
                  </a:cubicBezTo>
                  <a:lnTo>
                    <a:pt x="19206" y="32457"/>
                  </a:lnTo>
                  <a:cubicBezTo>
                    <a:pt x="18408" y="32041"/>
                    <a:pt x="17634" y="31588"/>
                    <a:pt x="16884" y="31160"/>
                  </a:cubicBezTo>
                  <a:lnTo>
                    <a:pt x="1108" y="22075"/>
                  </a:lnTo>
                  <a:cubicBezTo>
                    <a:pt x="1297" y="22024"/>
                    <a:pt x="1496" y="22001"/>
                    <a:pt x="1697" y="22001"/>
                  </a:cubicBezTo>
                  <a:close/>
                  <a:moveTo>
                    <a:pt x="58758" y="16586"/>
                  </a:moveTo>
                  <a:cubicBezTo>
                    <a:pt x="60199" y="16955"/>
                    <a:pt x="61556" y="17837"/>
                    <a:pt x="62497" y="19039"/>
                  </a:cubicBezTo>
                  <a:cubicBezTo>
                    <a:pt x="64068" y="21099"/>
                    <a:pt x="64521" y="24075"/>
                    <a:pt x="63687" y="26814"/>
                  </a:cubicBezTo>
                  <a:cubicBezTo>
                    <a:pt x="62925" y="29255"/>
                    <a:pt x="61175" y="31541"/>
                    <a:pt x="58746" y="33243"/>
                  </a:cubicBezTo>
                  <a:cubicBezTo>
                    <a:pt x="58258" y="33588"/>
                    <a:pt x="57734" y="33910"/>
                    <a:pt x="57187" y="34208"/>
                  </a:cubicBezTo>
                  <a:cubicBezTo>
                    <a:pt x="57162" y="34210"/>
                    <a:pt x="57138" y="34211"/>
                    <a:pt x="57114" y="34211"/>
                  </a:cubicBezTo>
                  <a:cubicBezTo>
                    <a:pt x="56999" y="34211"/>
                    <a:pt x="56892" y="34187"/>
                    <a:pt x="56794" y="34148"/>
                  </a:cubicBezTo>
                  <a:cubicBezTo>
                    <a:pt x="56532" y="34041"/>
                    <a:pt x="56329" y="33827"/>
                    <a:pt x="56246" y="33553"/>
                  </a:cubicBezTo>
                  <a:cubicBezTo>
                    <a:pt x="56258" y="33493"/>
                    <a:pt x="56258" y="33446"/>
                    <a:pt x="56210" y="33386"/>
                  </a:cubicBezTo>
                  <a:cubicBezTo>
                    <a:pt x="56179" y="33355"/>
                    <a:pt x="56131" y="33324"/>
                    <a:pt x="56079" y="33324"/>
                  </a:cubicBezTo>
                  <a:cubicBezTo>
                    <a:pt x="56071" y="33324"/>
                    <a:pt x="56064" y="33325"/>
                    <a:pt x="56056" y="33327"/>
                  </a:cubicBezTo>
                  <a:cubicBezTo>
                    <a:pt x="55496" y="33255"/>
                    <a:pt x="54996" y="32850"/>
                    <a:pt x="54805" y="32338"/>
                  </a:cubicBezTo>
                  <a:cubicBezTo>
                    <a:pt x="54603" y="31803"/>
                    <a:pt x="54722" y="31160"/>
                    <a:pt x="55115" y="30743"/>
                  </a:cubicBezTo>
                  <a:cubicBezTo>
                    <a:pt x="55174" y="30683"/>
                    <a:pt x="55174" y="30588"/>
                    <a:pt x="55115" y="30517"/>
                  </a:cubicBezTo>
                  <a:cubicBezTo>
                    <a:pt x="56115" y="29219"/>
                    <a:pt x="56925" y="27790"/>
                    <a:pt x="57544" y="26290"/>
                  </a:cubicBezTo>
                  <a:cubicBezTo>
                    <a:pt x="58687" y="23385"/>
                    <a:pt x="59092" y="20146"/>
                    <a:pt x="58758" y="16586"/>
                  </a:cubicBezTo>
                  <a:close/>
                  <a:moveTo>
                    <a:pt x="55960" y="33803"/>
                  </a:moveTo>
                  <a:cubicBezTo>
                    <a:pt x="56115" y="34100"/>
                    <a:pt x="56365" y="34362"/>
                    <a:pt x="56663" y="34481"/>
                  </a:cubicBezTo>
                  <a:lnTo>
                    <a:pt x="56675" y="34481"/>
                  </a:lnTo>
                  <a:cubicBezTo>
                    <a:pt x="55353" y="35160"/>
                    <a:pt x="53853" y="35743"/>
                    <a:pt x="52150" y="36232"/>
                  </a:cubicBezTo>
                  <a:cubicBezTo>
                    <a:pt x="53508" y="35565"/>
                    <a:pt x="54782" y="34755"/>
                    <a:pt x="55960" y="33803"/>
                  </a:cubicBezTo>
                  <a:close/>
                  <a:moveTo>
                    <a:pt x="54424" y="31386"/>
                  </a:moveTo>
                  <a:cubicBezTo>
                    <a:pt x="54341" y="31743"/>
                    <a:pt x="54353" y="32124"/>
                    <a:pt x="54484" y="32469"/>
                  </a:cubicBezTo>
                  <a:cubicBezTo>
                    <a:pt x="54686" y="33005"/>
                    <a:pt x="55139" y="33434"/>
                    <a:pt x="55698" y="33612"/>
                  </a:cubicBezTo>
                  <a:cubicBezTo>
                    <a:pt x="54031" y="34922"/>
                    <a:pt x="52198" y="35982"/>
                    <a:pt x="50221" y="36720"/>
                  </a:cubicBezTo>
                  <a:cubicBezTo>
                    <a:pt x="50198" y="36720"/>
                    <a:pt x="50198" y="36744"/>
                    <a:pt x="50186" y="36744"/>
                  </a:cubicBezTo>
                  <a:cubicBezTo>
                    <a:pt x="48507" y="37125"/>
                    <a:pt x="46828" y="37375"/>
                    <a:pt x="45173" y="37517"/>
                  </a:cubicBezTo>
                  <a:cubicBezTo>
                    <a:pt x="48828" y="36267"/>
                    <a:pt x="52043" y="34124"/>
                    <a:pt x="54424" y="31386"/>
                  </a:cubicBezTo>
                  <a:close/>
                  <a:moveTo>
                    <a:pt x="48650" y="680"/>
                  </a:moveTo>
                  <a:cubicBezTo>
                    <a:pt x="49102" y="680"/>
                    <a:pt x="49531" y="739"/>
                    <a:pt x="49960" y="846"/>
                  </a:cubicBezTo>
                  <a:cubicBezTo>
                    <a:pt x="52507" y="1477"/>
                    <a:pt x="54484" y="3823"/>
                    <a:pt x="56008" y="7990"/>
                  </a:cubicBezTo>
                  <a:cubicBezTo>
                    <a:pt x="58580" y="14991"/>
                    <a:pt x="58877" y="21063"/>
                    <a:pt x="56901" y="26052"/>
                  </a:cubicBezTo>
                  <a:cubicBezTo>
                    <a:pt x="54579" y="31922"/>
                    <a:pt x="48852" y="36339"/>
                    <a:pt x="42006" y="37660"/>
                  </a:cubicBezTo>
                  <a:cubicBezTo>
                    <a:pt x="41966" y="37641"/>
                    <a:pt x="41923" y="37631"/>
                    <a:pt x="41878" y="37631"/>
                  </a:cubicBezTo>
                  <a:cubicBezTo>
                    <a:pt x="41789" y="37631"/>
                    <a:pt x="41697" y="37668"/>
                    <a:pt x="41625" y="37732"/>
                  </a:cubicBezTo>
                  <a:cubicBezTo>
                    <a:pt x="41149" y="37827"/>
                    <a:pt x="40673" y="37887"/>
                    <a:pt x="40196" y="37946"/>
                  </a:cubicBezTo>
                  <a:cubicBezTo>
                    <a:pt x="39292" y="38053"/>
                    <a:pt x="38351" y="38089"/>
                    <a:pt x="37422" y="38089"/>
                  </a:cubicBezTo>
                  <a:cubicBezTo>
                    <a:pt x="30362" y="38089"/>
                    <a:pt x="24230" y="35232"/>
                    <a:pt x="20194" y="32719"/>
                  </a:cubicBezTo>
                  <a:cubicBezTo>
                    <a:pt x="21801" y="31945"/>
                    <a:pt x="23563" y="31029"/>
                    <a:pt x="25337" y="29957"/>
                  </a:cubicBezTo>
                  <a:cubicBezTo>
                    <a:pt x="25957" y="30207"/>
                    <a:pt x="26564" y="30409"/>
                    <a:pt x="27183" y="30612"/>
                  </a:cubicBezTo>
                  <a:lnTo>
                    <a:pt x="24004" y="31124"/>
                  </a:lnTo>
                  <a:cubicBezTo>
                    <a:pt x="23921" y="31148"/>
                    <a:pt x="23861" y="31231"/>
                    <a:pt x="23873" y="31326"/>
                  </a:cubicBezTo>
                  <a:cubicBezTo>
                    <a:pt x="23885" y="31398"/>
                    <a:pt x="23968" y="31457"/>
                    <a:pt x="24040" y="31457"/>
                  </a:cubicBezTo>
                  <a:lnTo>
                    <a:pt x="24063" y="31457"/>
                  </a:lnTo>
                  <a:lnTo>
                    <a:pt x="27862" y="30826"/>
                  </a:lnTo>
                  <a:cubicBezTo>
                    <a:pt x="27873" y="30826"/>
                    <a:pt x="27897" y="30814"/>
                    <a:pt x="27909" y="30814"/>
                  </a:cubicBezTo>
                  <a:cubicBezTo>
                    <a:pt x="28469" y="30969"/>
                    <a:pt x="29028" y="31088"/>
                    <a:pt x="29576" y="31183"/>
                  </a:cubicBezTo>
                  <a:lnTo>
                    <a:pt x="27266" y="31779"/>
                  </a:lnTo>
                  <a:cubicBezTo>
                    <a:pt x="27183" y="31814"/>
                    <a:pt x="27123" y="31898"/>
                    <a:pt x="27147" y="31993"/>
                  </a:cubicBezTo>
                  <a:cubicBezTo>
                    <a:pt x="27159" y="32064"/>
                    <a:pt x="27242" y="32112"/>
                    <a:pt x="27314" y="32112"/>
                  </a:cubicBezTo>
                  <a:lnTo>
                    <a:pt x="27361" y="32112"/>
                  </a:lnTo>
                  <a:lnTo>
                    <a:pt x="30409" y="31326"/>
                  </a:lnTo>
                  <a:cubicBezTo>
                    <a:pt x="30886" y="31386"/>
                    <a:pt x="31362" y="31445"/>
                    <a:pt x="31838" y="31457"/>
                  </a:cubicBezTo>
                  <a:cubicBezTo>
                    <a:pt x="32017" y="31469"/>
                    <a:pt x="32195" y="31469"/>
                    <a:pt x="32386" y="31469"/>
                  </a:cubicBezTo>
                  <a:cubicBezTo>
                    <a:pt x="31672" y="31719"/>
                    <a:pt x="30957" y="32017"/>
                    <a:pt x="30290" y="32374"/>
                  </a:cubicBezTo>
                  <a:cubicBezTo>
                    <a:pt x="30219" y="32422"/>
                    <a:pt x="30171" y="32529"/>
                    <a:pt x="30219" y="32600"/>
                  </a:cubicBezTo>
                  <a:cubicBezTo>
                    <a:pt x="30243" y="32660"/>
                    <a:pt x="30302" y="32695"/>
                    <a:pt x="30362" y="32695"/>
                  </a:cubicBezTo>
                  <a:cubicBezTo>
                    <a:pt x="30398" y="32695"/>
                    <a:pt x="30421" y="32695"/>
                    <a:pt x="30433" y="32672"/>
                  </a:cubicBezTo>
                  <a:cubicBezTo>
                    <a:pt x="31445" y="32136"/>
                    <a:pt x="32517" y="31719"/>
                    <a:pt x="33624" y="31457"/>
                  </a:cubicBezTo>
                  <a:cubicBezTo>
                    <a:pt x="37339" y="31243"/>
                    <a:pt x="40649" y="29743"/>
                    <a:pt x="42804" y="27278"/>
                  </a:cubicBezTo>
                  <a:cubicBezTo>
                    <a:pt x="45649" y="24016"/>
                    <a:pt x="46054" y="19134"/>
                    <a:pt x="43756" y="15920"/>
                  </a:cubicBezTo>
                  <a:cubicBezTo>
                    <a:pt x="42935" y="14777"/>
                    <a:pt x="41887" y="13943"/>
                    <a:pt x="40696" y="13479"/>
                  </a:cubicBezTo>
                  <a:cubicBezTo>
                    <a:pt x="40161" y="13265"/>
                    <a:pt x="39589" y="13145"/>
                    <a:pt x="38970" y="13086"/>
                  </a:cubicBezTo>
                  <a:cubicBezTo>
                    <a:pt x="39053" y="12753"/>
                    <a:pt x="39161" y="12395"/>
                    <a:pt x="39244" y="12050"/>
                  </a:cubicBezTo>
                  <a:cubicBezTo>
                    <a:pt x="39780" y="10074"/>
                    <a:pt x="40351" y="8014"/>
                    <a:pt x="41256" y="6168"/>
                  </a:cubicBezTo>
                  <a:cubicBezTo>
                    <a:pt x="42613" y="3430"/>
                    <a:pt x="45423" y="680"/>
                    <a:pt x="48650" y="680"/>
                  </a:cubicBezTo>
                  <a:close/>
                  <a:moveTo>
                    <a:pt x="49083" y="49614"/>
                  </a:moveTo>
                  <a:cubicBezTo>
                    <a:pt x="49148" y="49614"/>
                    <a:pt x="49213" y="49614"/>
                    <a:pt x="49281" y="49614"/>
                  </a:cubicBezTo>
                  <a:lnTo>
                    <a:pt x="49293" y="49614"/>
                  </a:lnTo>
                  <a:cubicBezTo>
                    <a:pt x="48937" y="49662"/>
                    <a:pt x="48569" y="49685"/>
                    <a:pt x="48213" y="49733"/>
                  </a:cubicBezTo>
                  <a:lnTo>
                    <a:pt x="48213" y="49733"/>
                  </a:lnTo>
                  <a:cubicBezTo>
                    <a:pt x="48221" y="49730"/>
                    <a:pt x="48223" y="49721"/>
                    <a:pt x="48233" y="49721"/>
                  </a:cubicBezTo>
                  <a:cubicBezTo>
                    <a:pt x="48481" y="49622"/>
                    <a:pt x="48762" y="49614"/>
                    <a:pt x="49083" y="49614"/>
                  </a:cubicBezTo>
                  <a:close/>
                  <a:moveTo>
                    <a:pt x="41839" y="38387"/>
                  </a:moveTo>
                  <a:lnTo>
                    <a:pt x="52329" y="48888"/>
                  </a:lnTo>
                  <a:cubicBezTo>
                    <a:pt x="51476" y="48938"/>
                    <a:pt x="50631" y="48962"/>
                    <a:pt x="49780" y="48962"/>
                  </a:cubicBezTo>
                  <a:cubicBezTo>
                    <a:pt x="49610" y="48962"/>
                    <a:pt x="49440" y="48961"/>
                    <a:pt x="49269" y="48959"/>
                  </a:cubicBezTo>
                  <a:cubicBezTo>
                    <a:pt x="49215" y="48959"/>
                    <a:pt x="49160" y="48959"/>
                    <a:pt x="49105" y="48959"/>
                  </a:cubicBezTo>
                  <a:cubicBezTo>
                    <a:pt x="48744" y="48959"/>
                    <a:pt x="48356" y="48968"/>
                    <a:pt x="47995" y="49102"/>
                  </a:cubicBezTo>
                  <a:cubicBezTo>
                    <a:pt x="47662" y="49245"/>
                    <a:pt x="47328" y="49507"/>
                    <a:pt x="47185" y="49876"/>
                  </a:cubicBezTo>
                  <a:cubicBezTo>
                    <a:pt x="46349" y="49989"/>
                    <a:pt x="45524" y="50091"/>
                    <a:pt x="44730" y="50091"/>
                  </a:cubicBezTo>
                  <a:cubicBezTo>
                    <a:pt x="44687" y="50091"/>
                    <a:pt x="44644" y="50091"/>
                    <a:pt x="44602" y="50090"/>
                  </a:cubicBezTo>
                  <a:cubicBezTo>
                    <a:pt x="44364" y="49924"/>
                    <a:pt x="44054" y="49793"/>
                    <a:pt x="43792" y="49733"/>
                  </a:cubicBezTo>
                  <a:lnTo>
                    <a:pt x="35470" y="38708"/>
                  </a:lnTo>
                  <a:lnTo>
                    <a:pt x="35470" y="38708"/>
                  </a:lnTo>
                  <a:cubicBezTo>
                    <a:pt x="36124" y="38744"/>
                    <a:pt x="36779" y="38780"/>
                    <a:pt x="37446" y="38780"/>
                  </a:cubicBezTo>
                  <a:cubicBezTo>
                    <a:pt x="38410" y="38780"/>
                    <a:pt x="39363" y="38720"/>
                    <a:pt x="40304" y="38613"/>
                  </a:cubicBezTo>
                  <a:cubicBezTo>
                    <a:pt x="40827" y="38553"/>
                    <a:pt x="41328" y="38482"/>
                    <a:pt x="41839" y="38387"/>
                  </a:cubicBezTo>
                  <a:close/>
                  <a:moveTo>
                    <a:pt x="48638" y="1"/>
                  </a:moveTo>
                  <a:cubicBezTo>
                    <a:pt x="45114" y="1"/>
                    <a:pt x="42090" y="2954"/>
                    <a:pt x="40637" y="5871"/>
                  </a:cubicBezTo>
                  <a:cubicBezTo>
                    <a:pt x="39684" y="7776"/>
                    <a:pt x="39113" y="9859"/>
                    <a:pt x="38577" y="11871"/>
                  </a:cubicBezTo>
                  <a:cubicBezTo>
                    <a:pt x="38470" y="12252"/>
                    <a:pt x="38375" y="12657"/>
                    <a:pt x="38256" y="13050"/>
                  </a:cubicBezTo>
                  <a:lnTo>
                    <a:pt x="38172" y="13050"/>
                  </a:lnTo>
                  <a:cubicBezTo>
                    <a:pt x="36648" y="13050"/>
                    <a:pt x="35077" y="13443"/>
                    <a:pt x="33493" y="13896"/>
                  </a:cubicBezTo>
                  <a:lnTo>
                    <a:pt x="10181" y="20444"/>
                  </a:lnTo>
                  <a:lnTo>
                    <a:pt x="10776" y="20849"/>
                  </a:lnTo>
                  <a:cubicBezTo>
                    <a:pt x="11979" y="21658"/>
                    <a:pt x="13193" y="22528"/>
                    <a:pt x="14348" y="23361"/>
                  </a:cubicBezTo>
                  <a:cubicBezTo>
                    <a:pt x="16348" y="24790"/>
                    <a:pt x="18408" y="26278"/>
                    <a:pt x="20551" y="27576"/>
                  </a:cubicBezTo>
                  <a:cubicBezTo>
                    <a:pt x="21920" y="28385"/>
                    <a:pt x="23254" y="29076"/>
                    <a:pt x="24540" y="29636"/>
                  </a:cubicBezTo>
                  <a:cubicBezTo>
                    <a:pt x="24087" y="29909"/>
                    <a:pt x="23635" y="30171"/>
                    <a:pt x="23194" y="30409"/>
                  </a:cubicBezTo>
                  <a:lnTo>
                    <a:pt x="8752" y="21539"/>
                  </a:lnTo>
                  <a:cubicBezTo>
                    <a:pt x="7930" y="21039"/>
                    <a:pt x="6907" y="20408"/>
                    <a:pt x="5764" y="20349"/>
                  </a:cubicBezTo>
                  <a:cubicBezTo>
                    <a:pt x="5730" y="20348"/>
                    <a:pt x="5697" y="20347"/>
                    <a:pt x="5664" y="20347"/>
                  </a:cubicBezTo>
                  <a:cubicBezTo>
                    <a:pt x="4700" y="20347"/>
                    <a:pt x="3631" y="20844"/>
                    <a:pt x="3251" y="21742"/>
                  </a:cubicBezTo>
                  <a:cubicBezTo>
                    <a:pt x="2795" y="21475"/>
                    <a:pt x="2251" y="21341"/>
                    <a:pt x="1710" y="21341"/>
                  </a:cubicBezTo>
                  <a:cubicBezTo>
                    <a:pt x="1162" y="21341"/>
                    <a:pt x="617" y="21478"/>
                    <a:pt x="168" y="21754"/>
                  </a:cubicBezTo>
                  <a:cubicBezTo>
                    <a:pt x="60" y="21813"/>
                    <a:pt x="1" y="21932"/>
                    <a:pt x="1" y="22039"/>
                  </a:cubicBezTo>
                  <a:cubicBezTo>
                    <a:pt x="1" y="22158"/>
                    <a:pt x="60" y="22254"/>
                    <a:pt x="168" y="22313"/>
                  </a:cubicBezTo>
                  <a:lnTo>
                    <a:pt x="16527" y="31743"/>
                  </a:lnTo>
                  <a:cubicBezTo>
                    <a:pt x="17313" y="32184"/>
                    <a:pt x="18110" y="32648"/>
                    <a:pt x="18920" y="33076"/>
                  </a:cubicBezTo>
                  <a:lnTo>
                    <a:pt x="19218" y="32898"/>
                  </a:lnTo>
                  <a:lnTo>
                    <a:pt x="19289" y="32957"/>
                  </a:lnTo>
                  <a:cubicBezTo>
                    <a:pt x="22861" y="35267"/>
                    <a:pt x="28219" y="37958"/>
                    <a:pt x="34505" y="38613"/>
                  </a:cubicBezTo>
                  <a:lnTo>
                    <a:pt x="43018" y="49864"/>
                  </a:lnTo>
                  <a:cubicBezTo>
                    <a:pt x="42959" y="49924"/>
                    <a:pt x="42899" y="50019"/>
                    <a:pt x="42863" y="50090"/>
                  </a:cubicBezTo>
                  <a:cubicBezTo>
                    <a:pt x="42069" y="50147"/>
                    <a:pt x="41260" y="50166"/>
                    <a:pt x="40448" y="50166"/>
                  </a:cubicBezTo>
                  <a:cubicBezTo>
                    <a:pt x="40226" y="50166"/>
                    <a:pt x="40003" y="50164"/>
                    <a:pt x="39780" y="50162"/>
                  </a:cubicBezTo>
                  <a:cubicBezTo>
                    <a:pt x="39731" y="50162"/>
                    <a:pt x="39681" y="50162"/>
                    <a:pt x="39630" y="50162"/>
                  </a:cubicBezTo>
                  <a:cubicBezTo>
                    <a:pt x="39274" y="50162"/>
                    <a:pt x="38882" y="50171"/>
                    <a:pt x="38518" y="50317"/>
                  </a:cubicBezTo>
                  <a:cubicBezTo>
                    <a:pt x="38053" y="50495"/>
                    <a:pt x="37613" y="50924"/>
                    <a:pt x="37625" y="51519"/>
                  </a:cubicBezTo>
                  <a:cubicBezTo>
                    <a:pt x="37625" y="51698"/>
                    <a:pt x="37779" y="51841"/>
                    <a:pt x="37958" y="51841"/>
                  </a:cubicBezTo>
                  <a:lnTo>
                    <a:pt x="37970" y="51841"/>
                  </a:lnTo>
                  <a:cubicBezTo>
                    <a:pt x="38149" y="51841"/>
                    <a:pt x="38291" y="51686"/>
                    <a:pt x="38291" y="51507"/>
                  </a:cubicBezTo>
                  <a:cubicBezTo>
                    <a:pt x="38291" y="51245"/>
                    <a:pt x="38530" y="51043"/>
                    <a:pt x="38768" y="50936"/>
                  </a:cubicBezTo>
                  <a:cubicBezTo>
                    <a:pt x="39016" y="50837"/>
                    <a:pt x="39297" y="50828"/>
                    <a:pt x="39618" y="50828"/>
                  </a:cubicBezTo>
                  <a:cubicBezTo>
                    <a:pt x="39682" y="50828"/>
                    <a:pt x="39748" y="50829"/>
                    <a:pt x="39815" y="50829"/>
                  </a:cubicBezTo>
                  <a:cubicBezTo>
                    <a:pt x="40065" y="50835"/>
                    <a:pt x="40315" y="50838"/>
                    <a:pt x="40567" y="50838"/>
                  </a:cubicBezTo>
                  <a:cubicBezTo>
                    <a:pt x="41289" y="50838"/>
                    <a:pt x="42017" y="50813"/>
                    <a:pt x="42732" y="50769"/>
                  </a:cubicBezTo>
                  <a:cubicBezTo>
                    <a:pt x="42899" y="51174"/>
                    <a:pt x="43375" y="51281"/>
                    <a:pt x="43518" y="51329"/>
                  </a:cubicBezTo>
                  <a:cubicBezTo>
                    <a:pt x="44506" y="51543"/>
                    <a:pt x="45530" y="51579"/>
                    <a:pt x="46507" y="51591"/>
                  </a:cubicBezTo>
                  <a:cubicBezTo>
                    <a:pt x="46900" y="51603"/>
                    <a:pt x="47304" y="51603"/>
                    <a:pt x="47685" y="51638"/>
                  </a:cubicBezTo>
                  <a:cubicBezTo>
                    <a:pt x="49364" y="51722"/>
                    <a:pt x="50531" y="52103"/>
                    <a:pt x="51364" y="52793"/>
                  </a:cubicBezTo>
                  <a:cubicBezTo>
                    <a:pt x="51424" y="52853"/>
                    <a:pt x="51495" y="52877"/>
                    <a:pt x="51567" y="52877"/>
                  </a:cubicBezTo>
                  <a:cubicBezTo>
                    <a:pt x="51662" y="52877"/>
                    <a:pt x="51769" y="52829"/>
                    <a:pt x="51829" y="52757"/>
                  </a:cubicBezTo>
                  <a:cubicBezTo>
                    <a:pt x="51948" y="52615"/>
                    <a:pt x="51924" y="52400"/>
                    <a:pt x="51781" y="52281"/>
                  </a:cubicBezTo>
                  <a:cubicBezTo>
                    <a:pt x="50841" y="51484"/>
                    <a:pt x="49543" y="51067"/>
                    <a:pt x="47721" y="50972"/>
                  </a:cubicBezTo>
                  <a:lnTo>
                    <a:pt x="46507" y="50924"/>
                  </a:lnTo>
                  <a:cubicBezTo>
                    <a:pt x="45971" y="50912"/>
                    <a:pt x="45459" y="50888"/>
                    <a:pt x="44947" y="50852"/>
                  </a:cubicBezTo>
                  <a:cubicBezTo>
                    <a:pt x="44983" y="50805"/>
                    <a:pt x="45007" y="50769"/>
                    <a:pt x="45018" y="50733"/>
                  </a:cubicBezTo>
                  <a:cubicBezTo>
                    <a:pt x="45757" y="50710"/>
                    <a:pt x="46471" y="50626"/>
                    <a:pt x="47185" y="50519"/>
                  </a:cubicBezTo>
                  <a:cubicBezTo>
                    <a:pt x="47245" y="50567"/>
                    <a:pt x="47316" y="50591"/>
                    <a:pt x="47400" y="50591"/>
                  </a:cubicBezTo>
                  <a:lnTo>
                    <a:pt x="47424" y="50591"/>
                  </a:lnTo>
                  <a:cubicBezTo>
                    <a:pt x="47543" y="50591"/>
                    <a:pt x="47626" y="50531"/>
                    <a:pt x="47685" y="50448"/>
                  </a:cubicBezTo>
                  <a:cubicBezTo>
                    <a:pt x="48496" y="50329"/>
                    <a:pt x="49313" y="50225"/>
                    <a:pt x="50116" y="50225"/>
                  </a:cubicBezTo>
                  <a:cubicBezTo>
                    <a:pt x="50363" y="50225"/>
                    <a:pt x="50609" y="50235"/>
                    <a:pt x="50853" y="50257"/>
                  </a:cubicBezTo>
                  <a:cubicBezTo>
                    <a:pt x="51543" y="50317"/>
                    <a:pt x="52448" y="50531"/>
                    <a:pt x="52936" y="51210"/>
                  </a:cubicBezTo>
                  <a:cubicBezTo>
                    <a:pt x="52996" y="51293"/>
                    <a:pt x="53103" y="51341"/>
                    <a:pt x="53210" y="51341"/>
                  </a:cubicBezTo>
                  <a:cubicBezTo>
                    <a:pt x="53281" y="51341"/>
                    <a:pt x="53341" y="51329"/>
                    <a:pt x="53400" y="51281"/>
                  </a:cubicBezTo>
                  <a:cubicBezTo>
                    <a:pt x="53555" y="51174"/>
                    <a:pt x="53579" y="50972"/>
                    <a:pt x="53472" y="50817"/>
                  </a:cubicBezTo>
                  <a:cubicBezTo>
                    <a:pt x="52984" y="50138"/>
                    <a:pt x="52091" y="49698"/>
                    <a:pt x="50912" y="49602"/>
                  </a:cubicBezTo>
                  <a:cubicBezTo>
                    <a:pt x="50876" y="49602"/>
                    <a:pt x="50829" y="49602"/>
                    <a:pt x="50781" y="49579"/>
                  </a:cubicBezTo>
                  <a:cubicBezTo>
                    <a:pt x="51245" y="49567"/>
                    <a:pt x="51710" y="49555"/>
                    <a:pt x="52162" y="49519"/>
                  </a:cubicBezTo>
                  <a:cubicBezTo>
                    <a:pt x="52329" y="49924"/>
                    <a:pt x="52805" y="50031"/>
                    <a:pt x="52960" y="50079"/>
                  </a:cubicBezTo>
                  <a:cubicBezTo>
                    <a:pt x="53936" y="50293"/>
                    <a:pt x="54960" y="50329"/>
                    <a:pt x="55948" y="50341"/>
                  </a:cubicBezTo>
                  <a:cubicBezTo>
                    <a:pt x="56329" y="50352"/>
                    <a:pt x="56734" y="50352"/>
                    <a:pt x="57127" y="50388"/>
                  </a:cubicBezTo>
                  <a:cubicBezTo>
                    <a:pt x="58806" y="50471"/>
                    <a:pt x="59961" y="50852"/>
                    <a:pt x="60794" y="51543"/>
                  </a:cubicBezTo>
                  <a:cubicBezTo>
                    <a:pt x="60854" y="51603"/>
                    <a:pt x="60937" y="51626"/>
                    <a:pt x="61009" y="51626"/>
                  </a:cubicBezTo>
                  <a:cubicBezTo>
                    <a:pt x="61092" y="51626"/>
                    <a:pt x="61199" y="51579"/>
                    <a:pt x="61259" y="51507"/>
                  </a:cubicBezTo>
                  <a:cubicBezTo>
                    <a:pt x="61378" y="51364"/>
                    <a:pt x="61366" y="51150"/>
                    <a:pt x="61211" y="51031"/>
                  </a:cubicBezTo>
                  <a:cubicBezTo>
                    <a:pt x="60282" y="50233"/>
                    <a:pt x="58984" y="49817"/>
                    <a:pt x="57151" y="49721"/>
                  </a:cubicBezTo>
                  <a:lnTo>
                    <a:pt x="55948" y="49674"/>
                  </a:lnTo>
                  <a:cubicBezTo>
                    <a:pt x="55413" y="49662"/>
                    <a:pt x="54889" y="49638"/>
                    <a:pt x="54365" y="49602"/>
                  </a:cubicBezTo>
                  <a:cubicBezTo>
                    <a:pt x="54401" y="49555"/>
                    <a:pt x="54424" y="49519"/>
                    <a:pt x="54448" y="49483"/>
                  </a:cubicBezTo>
                  <a:cubicBezTo>
                    <a:pt x="55282" y="49459"/>
                    <a:pt x="56115" y="49340"/>
                    <a:pt x="56925" y="49221"/>
                  </a:cubicBezTo>
                  <a:cubicBezTo>
                    <a:pt x="57786" y="49110"/>
                    <a:pt x="58668" y="48985"/>
                    <a:pt x="59538" y="48985"/>
                  </a:cubicBezTo>
                  <a:cubicBezTo>
                    <a:pt x="59788" y="48985"/>
                    <a:pt x="60036" y="48995"/>
                    <a:pt x="60282" y="49019"/>
                  </a:cubicBezTo>
                  <a:cubicBezTo>
                    <a:pt x="60961" y="49078"/>
                    <a:pt x="61866" y="49305"/>
                    <a:pt x="62366" y="49971"/>
                  </a:cubicBezTo>
                  <a:cubicBezTo>
                    <a:pt x="62425" y="50055"/>
                    <a:pt x="62521" y="50102"/>
                    <a:pt x="62628" y="50102"/>
                  </a:cubicBezTo>
                  <a:cubicBezTo>
                    <a:pt x="62699" y="50102"/>
                    <a:pt x="62759" y="50090"/>
                    <a:pt x="62818" y="50043"/>
                  </a:cubicBezTo>
                  <a:cubicBezTo>
                    <a:pt x="62973" y="49936"/>
                    <a:pt x="62997" y="49733"/>
                    <a:pt x="62902" y="49579"/>
                  </a:cubicBezTo>
                  <a:cubicBezTo>
                    <a:pt x="62402" y="48900"/>
                    <a:pt x="61509" y="48471"/>
                    <a:pt x="60342" y="48364"/>
                  </a:cubicBezTo>
                  <a:cubicBezTo>
                    <a:pt x="60079" y="48340"/>
                    <a:pt x="59817" y="48330"/>
                    <a:pt x="59555" y="48330"/>
                  </a:cubicBezTo>
                  <a:cubicBezTo>
                    <a:pt x="58640" y="48330"/>
                    <a:pt x="57730" y="48455"/>
                    <a:pt x="56841" y="48566"/>
                  </a:cubicBezTo>
                  <a:cubicBezTo>
                    <a:pt x="55965" y="48693"/>
                    <a:pt x="55135" y="48811"/>
                    <a:pt x="54311" y="48811"/>
                  </a:cubicBezTo>
                  <a:cubicBezTo>
                    <a:pt x="54206" y="48811"/>
                    <a:pt x="54101" y="48809"/>
                    <a:pt x="53996" y="48805"/>
                  </a:cubicBezTo>
                  <a:cubicBezTo>
                    <a:pt x="53686" y="48602"/>
                    <a:pt x="53269" y="48424"/>
                    <a:pt x="52936" y="48424"/>
                  </a:cubicBezTo>
                  <a:cubicBezTo>
                    <a:pt x="52900" y="48424"/>
                    <a:pt x="52865" y="48436"/>
                    <a:pt x="52817" y="48436"/>
                  </a:cubicBezTo>
                  <a:lnTo>
                    <a:pt x="42625" y="38244"/>
                  </a:lnTo>
                  <a:lnTo>
                    <a:pt x="42661" y="38244"/>
                  </a:lnTo>
                  <a:cubicBezTo>
                    <a:pt x="42818" y="38246"/>
                    <a:pt x="42975" y="38248"/>
                    <a:pt x="43132" y="38248"/>
                  </a:cubicBezTo>
                  <a:cubicBezTo>
                    <a:pt x="45793" y="38248"/>
                    <a:pt x="48514" y="37869"/>
                    <a:pt x="51257" y="37172"/>
                  </a:cubicBezTo>
                  <a:cubicBezTo>
                    <a:pt x="54472" y="36351"/>
                    <a:pt x="57032" y="35255"/>
                    <a:pt x="59115" y="33791"/>
                  </a:cubicBezTo>
                  <a:cubicBezTo>
                    <a:pt x="61663" y="32005"/>
                    <a:pt x="63509" y="29600"/>
                    <a:pt x="64307" y="27004"/>
                  </a:cubicBezTo>
                  <a:cubicBezTo>
                    <a:pt x="65223" y="24075"/>
                    <a:pt x="64723" y="20861"/>
                    <a:pt x="63021" y="18646"/>
                  </a:cubicBezTo>
                  <a:cubicBezTo>
                    <a:pt x="61949" y="17241"/>
                    <a:pt x="60366" y="16277"/>
                    <a:pt x="58675" y="15884"/>
                  </a:cubicBezTo>
                  <a:cubicBezTo>
                    <a:pt x="58353" y="13324"/>
                    <a:pt x="57687" y="10621"/>
                    <a:pt x="56627" y="7740"/>
                  </a:cubicBezTo>
                  <a:cubicBezTo>
                    <a:pt x="55020" y="3347"/>
                    <a:pt x="52900" y="870"/>
                    <a:pt x="50114" y="191"/>
                  </a:cubicBezTo>
                  <a:cubicBezTo>
                    <a:pt x="49638" y="72"/>
                    <a:pt x="49126" y="1"/>
                    <a:pt x="4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055800" y="5858000"/>
              <a:ext cx="43200" cy="50000"/>
            </a:xfrm>
            <a:custGeom>
              <a:avLst/>
              <a:gdLst/>
              <a:ahLst/>
              <a:cxnLst/>
              <a:rect l="l" t="t" r="r" b="b"/>
              <a:pathLst>
                <a:path w="1728" h="2000" extrusionOk="0">
                  <a:moveTo>
                    <a:pt x="953" y="0"/>
                  </a:moveTo>
                  <a:cubicBezTo>
                    <a:pt x="632" y="274"/>
                    <a:pt x="275" y="560"/>
                    <a:pt x="132" y="953"/>
                  </a:cubicBezTo>
                  <a:cubicBezTo>
                    <a:pt x="1" y="1358"/>
                    <a:pt x="179" y="1893"/>
                    <a:pt x="596" y="1989"/>
                  </a:cubicBezTo>
                  <a:cubicBezTo>
                    <a:pt x="634" y="1996"/>
                    <a:pt x="671" y="2000"/>
                    <a:pt x="708" y="2000"/>
                  </a:cubicBezTo>
                  <a:cubicBezTo>
                    <a:pt x="1010" y="2000"/>
                    <a:pt x="1282" y="1754"/>
                    <a:pt x="1441" y="1488"/>
                  </a:cubicBezTo>
                  <a:cubicBezTo>
                    <a:pt x="1727" y="1036"/>
                    <a:pt x="1179" y="512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149275" y="5645175"/>
              <a:ext cx="50325" cy="92275"/>
            </a:xfrm>
            <a:custGeom>
              <a:avLst/>
              <a:gdLst/>
              <a:ahLst/>
              <a:cxnLst/>
              <a:rect l="l" t="t" r="r" b="b"/>
              <a:pathLst>
                <a:path w="2013" h="3691" extrusionOk="0">
                  <a:moveTo>
                    <a:pt x="774" y="0"/>
                  </a:moveTo>
                  <a:cubicBezTo>
                    <a:pt x="286" y="619"/>
                    <a:pt x="0" y="1393"/>
                    <a:pt x="12" y="2179"/>
                  </a:cubicBezTo>
                  <a:cubicBezTo>
                    <a:pt x="12" y="2560"/>
                    <a:pt x="84" y="2965"/>
                    <a:pt x="322" y="3274"/>
                  </a:cubicBezTo>
                  <a:cubicBezTo>
                    <a:pt x="503" y="3513"/>
                    <a:pt x="806" y="3690"/>
                    <a:pt x="1109" y="3690"/>
                  </a:cubicBezTo>
                  <a:cubicBezTo>
                    <a:pt x="1185" y="3690"/>
                    <a:pt x="1260" y="3679"/>
                    <a:pt x="1334" y="3655"/>
                  </a:cubicBezTo>
                  <a:cubicBezTo>
                    <a:pt x="1608" y="3560"/>
                    <a:pt x="1798" y="3334"/>
                    <a:pt x="1905" y="3072"/>
                  </a:cubicBezTo>
                  <a:cubicBezTo>
                    <a:pt x="2012" y="2810"/>
                    <a:pt x="2012" y="2512"/>
                    <a:pt x="1989" y="2251"/>
                  </a:cubicBezTo>
                  <a:cubicBezTo>
                    <a:pt x="1905" y="1369"/>
                    <a:pt x="1453" y="536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101650" y="5743100"/>
              <a:ext cx="75025" cy="122150"/>
            </a:xfrm>
            <a:custGeom>
              <a:avLst/>
              <a:gdLst/>
              <a:ahLst/>
              <a:cxnLst/>
              <a:rect l="l" t="t" r="r" b="b"/>
              <a:pathLst>
                <a:path w="3001" h="4886" extrusionOk="0">
                  <a:moveTo>
                    <a:pt x="2024" y="0"/>
                  </a:moveTo>
                  <a:cubicBezTo>
                    <a:pt x="965" y="596"/>
                    <a:pt x="476" y="1846"/>
                    <a:pt x="143" y="3025"/>
                  </a:cubicBezTo>
                  <a:cubicBezTo>
                    <a:pt x="72" y="3322"/>
                    <a:pt x="0" y="3620"/>
                    <a:pt x="12" y="3929"/>
                  </a:cubicBezTo>
                  <a:cubicBezTo>
                    <a:pt x="24" y="4239"/>
                    <a:pt x="143" y="4560"/>
                    <a:pt x="405" y="4739"/>
                  </a:cubicBezTo>
                  <a:cubicBezTo>
                    <a:pt x="551" y="4842"/>
                    <a:pt x="718" y="4885"/>
                    <a:pt x="892" y="4885"/>
                  </a:cubicBezTo>
                  <a:cubicBezTo>
                    <a:pt x="1242" y="4885"/>
                    <a:pt x="1619" y="4708"/>
                    <a:pt x="1905" y="4477"/>
                  </a:cubicBezTo>
                  <a:cubicBezTo>
                    <a:pt x="2560" y="3941"/>
                    <a:pt x="2941" y="3108"/>
                    <a:pt x="2977" y="2263"/>
                  </a:cubicBezTo>
                  <a:cubicBezTo>
                    <a:pt x="3001" y="1417"/>
                    <a:pt x="2643" y="572"/>
                    <a:pt x="2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79625" y="5748950"/>
              <a:ext cx="27125" cy="43375"/>
            </a:xfrm>
            <a:custGeom>
              <a:avLst/>
              <a:gdLst/>
              <a:ahLst/>
              <a:cxnLst/>
              <a:rect l="l" t="t" r="r" b="b"/>
              <a:pathLst>
                <a:path w="1085" h="1735" extrusionOk="0">
                  <a:moveTo>
                    <a:pt x="601" y="0"/>
                  </a:moveTo>
                  <a:cubicBezTo>
                    <a:pt x="567" y="0"/>
                    <a:pt x="533" y="6"/>
                    <a:pt x="501" y="16"/>
                  </a:cubicBezTo>
                  <a:cubicBezTo>
                    <a:pt x="358" y="64"/>
                    <a:pt x="275" y="219"/>
                    <a:pt x="215" y="350"/>
                  </a:cubicBezTo>
                  <a:cubicBezTo>
                    <a:pt x="96" y="600"/>
                    <a:pt x="36" y="874"/>
                    <a:pt x="24" y="1136"/>
                  </a:cubicBezTo>
                  <a:cubicBezTo>
                    <a:pt x="1" y="1350"/>
                    <a:pt x="36" y="1564"/>
                    <a:pt x="215" y="1683"/>
                  </a:cubicBezTo>
                  <a:cubicBezTo>
                    <a:pt x="270" y="1719"/>
                    <a:pt x="332" y="1734"/>
                    <a:pt x="396" y="1734"/>
                  </a:cubicBezTo>
                  <a:cubicBezTo>
                    <a:pt x="525" y="1734"/>
                    <a:pt x="659" y="1668"/>
                    <a:pt x="739" y="1564"/>
                  </a:cubicBezTo>
                  <a:cubicBezTo>
                    <a:pt x="870" y="1421"/>
                    <a:pt x="917" y="1231"/>
                    <a:pt x="977" y="1028"/>
                  </a:cubicBezTo>
                  <a:cubicBezTo>
                    <a:pt x="1037" y="814"/>
                    <a:pt x="1084" y="576"/>
                    <a:pt x="1037" y="350"/>
                  </a:cubicBezTo>
                  <a:cubicBezTo>
                    <a:pt x="986" y="158"/>
                    <a:pt x="790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814700" y="5297850"/>
              <a:ext cx="143800" cy="132725"/>
            </a:xfrm>
            <a:custGeom>
              <a:avLst/>
              <a:gdLst/>
              <a:ahLst/>
              <a:cxnLst/>
              <a:rect l="l" t="t" r="r" b="b"/>
              <a:pathLst>
                <a:path w="5752" h="5309" extrusionOk="0">
                  <a:moveTo>
                    <a:pt x="3188" y="0"/>
                  </a:moveTo>
                  <a:cubicBezTo>
                    <a:pt x="2316" y="0"/>
                    <a:pt x="1442" y="327"/>
                    <a:pt x="822" y="939"/>
                  </a:cubicBezTo>
                  <a:cubicBezTo>
                    <a:pt x="346" y="1416"/>
                    <a:pt x="1" y="2142"/>
                    <a:pt x="298" y="2737"/>
                  </a:cubicBezTo>
                  <a:cubicBezTo>
                    <a:pt x="477" y="3106"/>
                    <a:pt x="834" y="3332"/>
                    <a:pt x="1179" y="3535"/>
                  </a:cubicBezTo>
                  <a:cubicBezTo>
                    <a:pt x="2132" y="4130"/>
                    <a:pt x="3084" y="4714"/>
                    <a:pt x="4049" y="5309"/>
                  </a:cubicBezTo>
                  <a:cubicBezTo>
                    <a:pt x="4513" y="4392"/>
                    <a:pt x="4989" y="3463"/>
                    <a:pt x="5454" y="2547"/>
                  </a:cubicBezTo>
                  <a:cubicBezTo>
                    <a:pt x="5573" y="2285"/>
                    <a:pt x="5704" y="2035"/>
                    <a:pt x="5716" y="1749"/>
                  </a:cubicBezTo>
                  <a:cubicBezTo>
                    <a:pt x="5751" y="1177"/>
                    <a:pt x="5287" y="677"/>
                    <a:pt x="4775" y="404"/>
                  </a:cubicBezTo>
                  <a:cubicBezTo>
                    <a:pt x="4290" y="131"/>
                    <a:pt x="3739" y="0"/>
                    <a:pt x="3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742975" y="5265075"/>
              <a:ext cx="41700" cy="67575"/>
            </a:xfrm>
            <a:custGeom>
              <a:avLst/>
              <a:gdLst/>
              <a:ahLst/>
              <a:cxnLst/>
              <a:rect l="l" t="t" r="r" b="b"/>
              <a:pathLst>
                <a:path w="1668" h="2703" extrusionOk="0">
                  <a:moveTo>
                    <a:pt x="834" y="0"/>
                  </a:moveTo>
                  <a:cubicBezTo>
                    <a:pt x="369" y="0"/>
                    <a:pt x="0" y="607"/>
                    <a:pt x="0" y="1357"/>
                  </a:cubicBezTo>
                  <a:cubicBezTo>
                    <a:pt x="0" y="2096"/>
                    <a:pt x="369" y="2703"/>
                    <a:pt x="834" y="2703"/>
                  </a:cubicBezTo>
                  <a:cubicBezTo>
                    <a:pt x="1286" y="2703"/>
                    <a:pt x="1667" y="2096"/>
                    <a:pt x="1667" y="1357"/>
                  </a:cubicBezTo>
                  <a:cubicBezTo>
                    <a:pt x="1667" y="607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956375" y="5249275"/>
              <a:ext cx="41700" cy="67900"/>
            </a:xfrm>
            <a:custGeom>
              <a:avLst/>
              <a:gdLst/>
              <a:ahLst/>
              <a:cxnLst/>
              <a:rect l="l" t="t" r="r" b="b"/>
              <a:pathLst>
                <a:path w="1668" h="2716" extrusionOk="0">
                  <a:moveTo>
                    <a:pt x="834" y="1"/>
                  </a:moveTo>
                  <a:cubicBezTo>
                    <a:pt x="382" y="1"/>
                    <a:pt x="1" y="608"/>
                    <a:pt x="1" y="1358"/>
                  </a:cubicBezTo>
                  <a:cubicBezTo>
                    <a:pt x="1" y="2108"/>
                    <a:pt x="382" y="2716"/>
                    <a:pt x="834" y="2716"/>
                  </a:cubicBezTo>
                  <a:cubicBezTo>
                    <a:pt x="1299" y="2716"/>
                    <a:pt x="1668" y="2108"/>
                    <a:pt x="1668" y="1358"/>
                  </a:cubicBezTo>
                  <a:cubicBezTo>
                    <a:pt x="1668" y="608"/>
                    <a:pt x="1299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306300" y="5985000"/>
              <a:ext cx="77725" cy="31150"/>
            </a:xfrm>
            <a:custGeom>
              <a:avLst/>
              <a:gdLst/>
              <a:ahLst/>
              <a:cxnLst/>
              <a:rect l="l" t="t" r="r" b="b"/>
              <a:pathLst>
                <a:path w="3109" h="1246" extrusionOk="0">
                  <a:moveTo>
                    <a:pt x="326" y="1"/>
                  </a:moveTo>
                  <a:cubicBezTo>
                    <a:pt x="183" y="1"/>
                    <a:pt x="92" y="28"/>
                    <a:pt x="72" y="88"/>
                  </a:cubicBezTo>
                  <a:cubicBezTo>
                    <a:pt x="1" y="266"/>
                    <a:pt x="620" y="635"/>
                    <a:pt x="1441" y="933"/>
                  </a:cubicBezTo>
                  <a:cubicBezTo>
                    <a:pt x="1983" y="1132"/>
                    <a:pt x="2482" y="1246"/>
                    <a:pt x="2771" y="1246"/>
                  </a:cubicBezTo>
                  <a:cubicBezTo>
                    <a:pt x="2914" y="1246"/>
                    <a:pt x="3005" y="1218"/>
                    <a:pt x="3025" y="1159"/>
                  </a:cubicBezTo>
                  <a:cubicBezTo>
                    <a:pt x="3108" y="980"/>
                    <a:pt x="2477" y="611"/>
                    <a:pt x="1656" y="314"/>
                  </a:cubicBezTo>
                  <a:cubicBezTo>
                    <a:pt x="1114" y="115"/>
                    <a:pt x="615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446800" y="6015225"/>
              <a:ext cx="63725" cy="18450"/>
            </a:xfrm>
            <a:custGeom>
              <a:avLst/>
              <a:gdLst/>
              <a:ahLst/>
              <a:cxnLst/>
              <a:rect l="l" t="t" r="r" b="b"/>
              <a:pathLst>
                <a:path w="2549" h="738" extrusionOk="0">
                  <a:moveTo>
                    <a:pt x="716" y="0"/>
                  </a:moveTo>
                  <a:cubicBezTo>
                    <a:pt x="327" y="0"/>
                    <a:pt x="49" y="67"/>
                    <a:pt x="24" y="188"/>
                  </a:cubicBezTo>
                  <a:cubicBezTo>
                    <a:pt x="0" y="367"/>
                    <a:pt x="536" y="593"/>
                    <a:pt x="1227" y="700"/>
                  </a:cubicBezTo>
                  <a:cubicBezTo>
                    <a:pt x="1433" y="725"/>
                    <a:pt x="1630" y="737"/>
                    <a:pt x="1806" y="737"/>
                  </a:cubicBezTo>
                  <a:cubicBezTo>
                    <a:pt x="2216" y="737"/>
                    <a:pt x="2508" y="671"/>
                    <a:pt x="2525" y="545"/>
                  </a:cubicBezTo>
                  <a:cubicBezTo>
                    <a:pt x="2548" y="355"/>
                    <a:pt x="2013" y="129"/>
                    <a:pt x="1322" y="45"/>
                  </a:cubicBezTo>
                  <a:cubicBezTo>
                    <a:pt x="1105" y="15"/>
                    <a:pt x="898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580750" y="6017525"/>
              <a:ext cx="63125" cy="17450"/>
            </a:xfrm>
            <a:custGeom>
              <a:avLst/>
              <a:gdLst/>
              <a:ahLst/>
              <a:cxnLst/>
              <a:rect l="l" t="t" r="r" b="b"/>
              <a:pathLst>
                <a:path w="2525" h="698" extrusionOk="0">
                  <a:moveTo>
                    <a:pt x="1681" y="1"/>
                  </a:moveTo>
                  <a:cubicBezTo>
                    <a:pt x="1542" y="1"/>
                    <a:pt x="1393" y="9"/>
                    <a:pt x="1239" y="25"/>
                  </a:cubicBezTo>
                  <a:cubicBezTo>
                    <a:pt x="548" y="84"/>
                    <a:pt x="0" y="287"/>
                    <a:pt x="12" y="465"/>
                  </a:cubicBezTo>
                  <a:cubicBezTo>
                    <a:pt x="41" y="608"/>
                    <a:pt x="403" y="697"/>
                    <a:pt x="899" y="697"/>
                  </a:cubicBezTo>
                  <a:cubicBezTo>
                    <a:pt x="1025" y="697"/>
                    <a:pt x="1159" y="692"/>
                    <a:pt x="1298" y="680"/>
                  </a:cubicBezTo>
                  <a:cubicBezTo>
                    <a:pt x="1977" y="620"/>
                    <a:pt x="2524" y="406"/>
                    <a:pt x="2513" y="227"/>
                  </a:cubicBezTo>
                  <a:cubicBezTo>
                    <a:pt x="2503" y="89"/>
                    <a:pt x="2153" y="1"/>
                    <a:pt x="1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698325" y="5964775"/>
              <a:ext cx="78600" cy="40850"/>
            </a:xfrm>
            <a:custGeom>
              <a:avLst/>
              <a:gdLst/>
              <a:ahLst/>
              <a:cxnLst/>
              <a:rect l="l" t="t" r="r" b="b"/>
              <a:pathLst>
                <a:path w="3144" h="1634" extrusionOk="0">
                  <a:moveTo>
                    <a:pt x="2916" y="1"/>
                  </a:moveTo>
                  <a:cubicBezTo>
                    <a:pt x="2670" y="1"/>
                    <a:pt x="2092" y="285"/>
                    <a:pt x="1441" y="611"/>
                  </a:cubicBezTo>
                  <a:cubicBezTo>
                    <a:pt x="643" y="1016"/>
                    <a:pt x="0" y="1361"/>
                    <a:pt x="48" y="1551"/>
                  </a:cubicBezTo>
                  <a:cubicBezTo>
                    <a:pt x="67" y="1605"/>
                    <a:pt x="161" y="1634"/>
                    <a:pt x="309" y="1634"/>
                  </a:cubicBezTo>
                  <a:cubicBezTo>
                    <a:pt x="620" y="1634"/>
                    <a:pt x="1169" y="1505"/>
                    <a:pt x="1750" y="1206"/>
                  </a:cubicBezTo>
                  <a:cubicBezTo>
                    <a:pt x="2608" y="766"/>
                    <a:pt x="3144" y="170"/>
                    <a:pt x="3024" y="39"/>
                  </a:cubicBezTo>
                  <a:cubicBezTo>
                    <a:pt x="3004" y="13"/>
                    <a:pt x="2967" y="1"/>
                    <a:pt x="2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812625" y="5893575"/>
              <a:ext cx="56575" cy="46500"/>
            </a:xfrm>
            <a:custGeom>
              <a:avLst/>
              <a:gdLst/>
              <a:ahLst/>
              <a:cxnLst/>
              <a:rect l="l" t="t" r="r" b="b"/>
              <a:pathLst>
                <a:path w="2263" h="1860" extrusionOk="0">
                  <a:moveTo>
                    <a:pt x="2039" y="1"/>
                  </a:moveTo>
                  <a:cubicBezTo>
                    <a:pt x="1823" y="1"/>
                    <a:pt x="1364" y="275"/>
                    <a:pt x="905" y="685"/>
                  </a:cubicBezTo>
                  <a:cubicBezTo>
                    <a:pt x="357" y="1173"/>
                    <a:pt x="0" y="1673"/>
                    <a:pt x="119" y="1828"/>
                  </a:cubicBezTo>
                  <a:cubicBezTo>
                    <a:pt x="139" y="1849"/>
                    <a:pt x="170" y="1859"/>
                    <a:pt x="211" y="1859"/>
                  </a:cubicBezTo>
                  <a:cubicBezTo>
                    <a:pt x="418" y="1859"/>
                    <a:pt x="878" y="1593"/>
                    <a:pt x="1346" y="1185"/>
                  </a:cubicBezTo>
                  <a:cubicBezTo>
                    <a:pt x="1905" y="697"/>
                    <a:pt x="2262" y="185"/>
                    <a:pt x="2143" y="42"/>
                  </a:cubicBezTo>
                  <a:cubicBezTo>
                    <a:pt x="2122" y="14"/>
                    <a:pt x="2086" y="1"/>
                    <a:pt x="2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898050" y="5799150"/>
              <a:ext cx="49125" cy="57200"/>
            </a:xfrm>
            <a:custGeom>
              <a:avLst/>
              <a:gdLst/>
              <a:ahLst/>
              <a:cxnLst/>
              <a:rect l="l" t="t" r="r" b="b"/>
              <a:pathLst>
                <a:path w="1965" h="2288" extrusionOk="0">
                  <a:moveTo>
                    <a:pt x="1755" y="0"/>
                  </a:moveTo>
                  <a:cubicBezTo>
                    <a:pt x="1553" y="0"/>
                    <a:pt x="1115" y="391"/>
                    <a:pt x="715" y="949"/>
                  </a:cubicBezTo>
                  <a:cubicBezTo>
                    <a:pt x="250" y="1568"/>
                    <a:pt x="0" y="2164"/>
                    <a:pt x="155" y="2271"/>
                  </a:cubicBezTo>
                  <a:cubicBezTo>
                    <a:pt x="170" y="2282"/>
                    <a:pt x="189" y="2288"/>
                    <a:pt x="212" y="2288"/>
                  </a:cubicBezTo>
                  <a:cubicBezTo>
                    <a:pt x="401" y="2288"/>
                    <a:pt x="835" y="1896"/>
                    <a:pt x="1251" y="1342"/>
                  </a:cubicBezTo>
                  <a:cubicBezTo>
                    <a:pt x="1715" y="723"/>
                    <a:pt x="1965" y="128"/>
                    <a:pt x="1822" y="21"/>
                  </a:cubicBezTo>
                  <a:cubicBezTo>
                    <a:pt x="1804" y="7"/>
                    <a:pt x="1782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957275" y="5701225"/>
              <a:ext cx="31575" cy="54000"/>
            </a:xfrm>
            <a:custGeom>
              <a:avLst/>
              <a:gdLst/>
              <a:ahLst/>
              <a:cxnLst/>
              <a:rect l="l" t="t" r="r" b="b"/>
              <a:pathLst>
                <a:path w="1263" h="2160" extrusionOk="0">
                  <a:moveTo>
                    <a:pt x="1058" y="1"/>
                  </a:moveTo>
                  <a:cubicBezTo>
                    <a:pt x="888" y="1"/>
                    <a:pt x="564" y="398"/>
                    <a:pt x="322" y="949"/>
                  </a:cubicBezTo>
                  <a:cubicBezTo>
                    <a:pt x="72" y="1544"/>
                    <a:pt x="1" y="2080"/>
                    <a:pt x="167" y="2152"/>
                  </a:cubicBezTo>
                  <a:cubicBezTo>
                    <a:pt x="179" y="2157"/>
                    <a:pt x="192" y="2160"/>
                    <a:pt x="205" y="2160"/>
                  </a:cubicBezTo>
                  <a:cubicBezTo>
                    <a:pt x="375" y="2160"/>
                    <a:pt x="699" y="1762"/>
                    <a:pt x="941" y="1211"/>
                  </a:cubicBezTo>
                  <a:cubicBezTo>
                    <a:pt x="1203" y="640"/>
                    <a:pt x="1263" y="80"/>
                    <a:pt x="1096" y="9"/>
                  </a:cubicBezTo>
                  <a:cubicBezTo>
                    <a:pt x="1084" y="3"/>
                    <a:pt x="1072" y="1"/>
                    <a:pt x="10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988225" y="5624325"/>
              <a:ext cx="16400" cy="38725"/>
            </a:xfrm>
            <a:custGeom>
              <a:avLst/>
              <a:gdLst/>
              <a:ahLst/>
              <a:cxnLst/>
              <a:rect l="l" t="t" r="r" b="b"/>
              <a:pathLst>
                <a:path w="656" h="1549" extrusionOk="0">
                  <a:moveTo>
                    <a:pt x="322" y="1"/>
                  </a:moveTo>
                  <a:cubicBezTo>
                    <a:pt x="144" y="1"/>
                    <a:pt x="1" y="346"/>
                    <a:pt x="1" y="775"/>
                  </a:cubicBezTo>
                  <a:cubicBezTo>
                    <a:pt x="1" y="1215"/>
                    <a:pt x="144" y="1549"/>
                    <a:pt x="322" y="1549"/>
                  </a:cubicBezTo>
                  <a:cubicBezTo>
                    <a:pt x="501" y="1549"/>
                    <a:pt x="656" y="1215"/>
                    <a:pt x="656" y="775"/>
                  </a:cubicBezTo>
                  <a:cubicBezTo>
                    <a:pt x="656" y="346"/>
                    <a:pt x="501" y="1"/>
                    <a:pt x="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523300" y="6055050"/>
              <a:ext cx="64900" cy="16750"/>
            </a:xfrm>
            <a:custGeom>
              <a:avLst/>
              <a:gdLst/>
              <a:ahLst/>
              <a:cxnLst/>
              <a:rect l="l" t="t" r="r" b="b"/>
              <a:pathLst>
                <a:path w="2596" h="670" extrusionOk="0">
                  <a:moveTo>
                    <a:pt x="1298" y="0"/>
                  </a:moveTo>
                  <a:cubicBezTo>
                    <a:pt x="548" y="12"/>
                    <a:pt x="0" y="274"/>
                    <a:pt x="48" y="453"/>
                  </a:cubicBezTo>
                  <a:cubicBezTo>
                    <a:pt x="89" y="628"/>
                    <a:pt x="508" y="669"/>
                    <a:pt x="1046" y="669"/>
                  </a:cubicBezTo>
                  <a:cubicBezTo>
                    <a:pt x="1127" y="669"/>
                    <a:pt x="1212" y="668"/>
                    <a:pt x="1298" y="667"/>
                  </a:cubicBezTo>
                  <a:cubicBezTo>
                    <a:pt x="1385" y="668"/>
                    <a:pt x="1469" y="669"/>
                    <a:pt x="1551" y="669"/>
                  </a:cubicBezTo>
                  <a:cubicBezTo>
                    <a:pt x="2089" y="669"/>
                    <a:pt x="2507" y="628"/>
                    <a:pt x="2548" y="453"/>
                  </a:cubicBezTo>
                  <a:cubicBezTo>
                    <a:pt x="2596" y="298"/>
                    <a:pt x="2036" y="12"/>
                    <a:pt x="1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651950" y="6048000"/>
              <a:ext cx="55625" cy="18025"/>
            </a:xfrm>
            <a:custGeom>
              <a:avLst/>
              <a:gdLst/>
              <a:ahLst/>
              <a:cxnLst/>
              <a:rect l="l" t="t" r="r" b="b"/>
              <a:pathLst>
                <a:path w="2225" h="721" extrusionOk="0">
                  <a:moveTo>
                    <a:pt x="1693" y="0"/>
                  </a:moveTo>
                  <a:cubicBezTo>
                    <a:pt x="1515" y="0"/>
                    <a:pt x="1300" y="19"/>
                    <a:pt x="1069" y="44"/>
                  </a:cubicBezTo>
                  <a:cubicBezTo>
                    <a:pt x="510" y="104"/>
                    <a:pt x="57" y="187"/>
                    <a:pt x="22" y="377"/>
                  </a:cubicBezTo>
                  <a:cubicBezTo>
                    <a:pt x="1" y="535"/>
                    <a:pt x="389" y="721"/>
                    <a:pt x="923" y="721"/>
                  </a:cubicBezTo>
                  <a:cubicBezTo>
                    <a:pt x="993" y="721"/>
                    <a:pt x="1066" y="718"/>
                    <a:pt x="1141" y="711"/>
                  </a:cubicBezTo>
                  <a:cubicBezTo>
                    <a:pt x="1784" y="639"/>
                    <a:pt x="2224" y="306"/>
                    <a:pt x="2153" y="139"/>
                  </a:cubicBezTo>
                  <a:cubicBezTo>
                    <a:pt x="2112" y="36"/>
                    <a:pt x="1938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774225" y="5983025"/>
              <a:ext cx="64600" cy="39775"/>
            </a:xfrm>
            <a:custGeom>
              <a:avLst/>
              <a:gdLst/>
              <a:ahLst/>
              <a:cxnLst/>
              <a:rect l="l" t="t" r="r" b="b"/>
              <a:pathLst>
                <a:path w="2584" h="1591" extrusionOk="0">
                  <a:moveTo>
                    <a:pt x="2365" y="0"/>
                  </a:moveTo>
                  <a:cubicBezTo>
                    <a:pt x="2128" y="0"/>
                    <a:pt x="1638" y="188"/>
                    <a:pt x="1120" y="512"/>
                  </a:cubicBezTo>
                  <a:cubicBezTo>
                    <a:pt x="441" y="929"/>
                    <a:pt x="0" y="1393"/>
                    <a:pt x="84" y="1536"/>
                  </a:cubicBezTo>
                  <a:cubicBezTo>
                    <a:pt x="108" y="1573"/>
                    <a:pt x="158" y="1591"/>
                    <a:pt x="228" y="1591"/>
                  </a:cubicBezTo>
                  <a:cubicBezTo>
                    <a:pt x="469" y="1591"/>
                    <a:pt x="951" y="1385"/>
                    <a:pt x="1477" y="1071"/>
                  </a:cubicBezTo>
                  <a:cubicBezTo>
                    <a:pt x="2143" y="655"/>
                    <a:pt x="2584" y="202"/>
                    <a:pt x="2501" y="47"/>
                  </a:cubicBezTo>
                  <a:cubicBezTo>
                    <a:pt x="2479" y="16"/>
                    <a:pt x="2432" y="0"/>
                    <a:pt x="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880175" y="5908425"/>
              <a:ext cx="56900" cy="45800"/>
            </a:xfrm>
            <a:custGeom>
              <a:avLst/>
              <a:gdLst/>
              <a:ahLst/>
              <a:cxnLst/>
              <a:rect l="l" t="t" r="r" b="b"/>
              <a:pathLst>
                <a:path w="2276" h="1832" extrusionOk="0">
                  <a:moveTo>
                    <a:pt x="2049" y="1"/>
                  </a:moveTo>
                  <a:cubicBezTo>
                    <a:pt x="1834" y="1"/>
                    <a:pt x="1386" y="264"/>
                    <a:pt x="930" y="662"/>
                  </a:cubicBezTo>
                  <a:cubicBezTo>
                    <a:pt x="358" y="1162"/>
                    <a:pt x="1" y="1650"/>
                    <a:pt x="120" y="1793"/>
                  </a:cubicBezTo>
                  <a:cubicBezTo>
                    <a:pt x="141" y="1819"/>
                    <a:pt x="176" y="1831"/>
                    <a:pt x="223" y="1831"/>
                  </a:cubicBezTo>
                  <a:cubicBezTo>
                    <a:pt x="436" y="1831"/>
                    <a:pt x="889" y="1575"/>
                    <a:pt x="1358" y="1174"/>
                  </a:cubicBezTo>
                  <a:cubicBezTo>
                    <a:pt x="1918" y="686"/>
                    <a:pt x="2275" y="186"/>
                    <a:pt x="2156" y="43"/>
                  </a:cubicBezTo>
                  <a:cubicBezTo>
                    <a:pt x="2134" y="14"/>
                    <a:pt x="2097" y="1"/>
                    <a:pt x="2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978700" y="5802225"/>
              <a:ext cx="42600" cy="42825"/>
            </a:xfrm>
            <a:custGeom>
              <a:avLst/>
              <a:gdLst/>
              <a:ahLst/>
              <a:cxnLst/>
              <a:rect l="l" t="t" r="r" b="b"/>
              <a:pathLst>
                <a:path w="1704" h="1713" extrusionOk="0">
                  <a:moveTo>
                    <a:pt x="1485" y="1"/>
                  </a:moveTo>
                  <a:cubicBezTo>
                    <a:pt x="1295" y="1"/>
                    <a:pt x="937" y="257"/>
                    <a:pt x="596" y="648"/>
                  </a:cubicBezTo>
                  <a:cubicBezTo>
                    <a:pt x="215" y="1100"/>
                    <a:pt x="1" y="1564"/>
                    <a:pt x="144" y="1684"/>
                  </a:cubicBezTo>
                  <a:cubicBezTo>
                    <a:pt x="165" y="1703"/>
                    <a:pt x="194" y="1712"/>
                    <a:pt x="230" y="1712"/>
                  </a:cubicBezTo>
                  <a:cubicBezTo>
                    <a:pt x="413" y="1712"/>
                    <a:pt x="769" y="1465"/>
                    <a:pt x="1108" y="1076"/>
                  </a:cubicBezTo>
                  <a:cubicBezTo>
                    <a:pt x="1513" y="612"/>
                    <a:pt x="1704" y="148"/>
                    <a:pt x="1573" y="29"/>
                  </a:cubicBezTo>
                  <a:cubicBezTo>
                    <a:pt x="1550" y="10"/>
                    <a:pt x="1520" y="1"/>
                    <a:pt x="1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025750" y="5683425"/>
              <a:ext cx="21450" cy="33050"/>
            </a:xfrm>
            <a:custGeom>
              <a:avLst/>
              <a:gdLst/>
              <a:ahLst/>
              <a:cxnLst/>
              <a:rect l="l" t="t" r="r" b="b"/>
              <a:pathLst>
                <a:path w="858" h="1322" extrusionOk="0">
                  <a:moveTo>
                    <a:pt x="564" y="1"/>
                  </a:moveTo>
                  <a:cubicBezTo>
                    <a:pt x="394" y="1"/>
                    <a:pt x="195" y="249"/>
                    <a:pt x="107" y="578"/>
                  </a:cubicBezTo>
                  <a:cubicBezTo>
                    <a:pt x="0" y="923"/>
                    <a:pt x="83" y="1268"/>
                    <a:pt x="250" y="1316"/>
                  </a:cubicBezTo>
                  <a:cubicBezTo>
                    <a:pt x="264" y="1320"/>
                    <a:pt x="279" y="1321"/>
                    <a:pt x="293" y="1321"/>
                  </a:cubicBezTo>
                  <a:cubicBezTo>
                    <a:pt x="464" y="1321"/>
                    <a:pt x="663" y="1074"/>
                    <a:pt x="762" y="756"/>
                  </a:cubicBezTo>
                  <a:cubicBezTo>
                    <a:pt x="857" y="387"/>
                    <a:pt x="786" y="66"/>
                    <a:pt x="607" y="6"/>
                  </a:cubicBezTo>
                  <a:cubicBezTo>
                    <a:pt x="593" y="2"/>
                    <a:pt x="579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038850" y="5576700"/>
              <a:ext cx="16375" cy="32775"/>
            </a:xfrm>
            <a:custGeom>
              <a:avLst/>
              <a:gdLst/>
              <a:ahLst/>
              <a:cxnLst/>
              <a:rect l="l" t="t" r="r" b="b"/>
              <a:pathLst>
                <a:path w="655" h="1311" extrusionOk="0">
                  <a:moveTo>
                    <a:pt x="321" y="1"/>
                  </a:moveTo>
                  <a:cubicBezTo>
                    <a:pt x="143" y="1"/>
                    <a:pt x="0" y="298"/>
                    <a:pt x="0" y="656"/>
                  </a:cubicBezTo>
                  <a:cubicBezTo>
                    <a:pt x="0" y="1037"/>
                    <a:pt x="143" y="1311"/>
                    <a:pt x="321" y="1311"/>
                  </a:cubicBezTo>
                  <a:cubicBezTo>
                    <a:pt x="500" y="1311"/>
                    <a:pt x="655" y="1013"/>
                    <a:pt x="655" y="656"/>
                  </a:cubicBezTo>
                  <a:cubicBezTo>
                    <a:pt x="655" y="298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684625" y="5454650"/>
              <a:ext cx="189925" cy="112850"/>
            </a:xfrm>
            <a:custGeom>
              <a:avLst/>
              <a:gdLst/>
              <a:ahLst/>
              <a:cxnLst/>
              <a:rect l="l" t="t" r="r" b="b"/>
              <a:pathLst>
                <a:path w="7597" h="4514" extrusionOk="0">
                  <a:moveTo>
                    <a:pt x="183" y="1"/>
                  </a:moveTo>
                  <a:cubicBezTo>
                    <a:pt x="154" y="1"/>
                    <a:pt x="124" y="9"/>
                    <a:pt x="96" y="25"/>
                  </a:cubicBezTo>
                  <a:cubicBezTo>
                    <a:pt x="24" y="61"/>
                    <a:pt x="1" y="168"/>
                    <a:pt x="36" y="239"/>
                  </a:cubicBezTo>
                  <a:cubicBezTo>
                    <a:pt x="1489" y="2799"/>
                    <a:pt x="4430" y="4514"/>
                    <a:pt x="7382" y="4514"/>
                  </a:cubicBezTo>
                  <a:lnTo>
                    <a:pt x="7442" y="4514"/>
                  </a:lnTo>
                  <a:cubicBezTo>
                    <a:pt x="7525" y="4514"/>
                    <a:pt x="7597" y="4442"/>
                    <a:pt x="7597" y="4347"/>
                  </a:cubicBezTo>
                  <a:cubicBezTo>
                    <a:pt x="7597" y="4264"/>
                    <a:pt x="7525" y="4192"/>
                    <a:pt x="7442" y="4192"/>
                  </a:cubicBezTo>
                  <a:cubicBezTo>
                    <a:pt x="7432" y="4192"/>
                    <a:pt x="7421" y="4192"/>
                    <a:pt x="7411" y="4192"/>
                  </a:cubicBezTo>
                  <a:cubicBezTo>
                    <a:pt x="4576" y="4192"/>
                    <a:pt x="1734" y="2552"/>
                    <a:pt x="322" y="85"/>
                  </a:cubicBezTo>
                  <a:cubicBezTo>
                    <a:pt x="291" y="30"/>
                    <a:pt x="239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776900" y="5563850"/>
              <a:ext cx="93200" cy="22700"/>
            </a:xfrm>
            <a:custGeom>
              <a:avLst/>
              <a:gdLst/>
              <a:ahLst/>
              <a:cxnLst/>
              <a:rect l="l" t="t" r="r" b="b"/>
              <a:pathLst>
                <a:path w="3728" h="908" extrusionOk="0">
                  <a:moveTo>
                    <a:pt x="179" y="1"/>
                  </a:moveTo>
                  <a:cubicBezTo>
                    <a:pt x="114" y="1"/>
                    <a:pt x="59" y="37"/>
                    <a:pt x="24" y="98"/>
                  </a:cubicBezTo>
                  <a:cubicBezTo>
                    <a:pt x="1" y="193"/>
                    <a:pt x="24" y="277"/>
                    <a:pt x="120" y="324"/>
                  </a:cubicBezTo>
                  <a:cubicBezTo>
                    <a:pt x="1013" y="693"/>
                    <a:pt x="1977" y="908"/>
                    <a:pt x="2941" y="908"/>
                  </a:cubicBezTo>
                  <a:cubicBezTo>
                    <a:pt x="3156" y="908"/>
                    <a:pt x="3358" y="896"/>
                    <a:pt x="3572" y="872"/>
                  </a:cubicBezTo>
                  <a:cubicBezTo>
                    <a:pt x="3656" y="860"/>
                    <a:pt x="3727" y="789"/>
                    <a:pt x="3715" y="693"/>
                  </a:cubicBezTo>
                  <a:cubicBezTo>
                    <a:pt x="3727" y="598"/>
                    <a:pt x="3644" y="539"/>
                    <a:pt x="3549" y="539"/>
                  </a:cubicBezTo>
                  <a:cubicBezTo>
                    <a:pt x="3355" y="555"/>
                    <a:pt x="3161" y="564"/>
                    <a:pt x="2965" y="564"/>
                  </a:cubicBezTo>
                  <a:cubicBezTo>
                    <a:pt x="2042" y="564"/>
                    <a:pt x="1106" y="378"/>
                    <a:pt x="251" y="15"/>
                  </a:cubicBezTo>
                  <a:cubicBezTo>
                    <a:pt x="226" y="5"/>
                    <a:pt x="202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18825" y="5636725"/>
              <a:ext cx="106575" cy="79725"/>
            </a:xfrm>
            <a:custGeom>
              <a:avLst/>
              <a:gdLst/>
              <a:ahLst/>
              <a:cxnLst/>
              <a:rect l="l" t="t" r="r" b="b"/>
              <a:pathLst>
                <a:path w="4263" h="3189" extrusionOk="0">
                  <a:moveTo>
                    <a:pt x="4037" y="1"/>
                  </a:moveTo>
                  <a:cubicBezTo>
                    <a:pt x="3160" y="1"/>
                    <a:pt x="2290" y="192"/>
                    <a:pt x="1500" y="564"/>
                  </a:cubicBezTo>
                  <a:cubicBezTo>
                    <a:pt x="953" y="815"/>
                    <a:pt x="405" y="1207"/>
                    <a:pt x="167" y="1767"/>
                  </a:cubicBezTo>
                  <a:cubicBezTo>
                    <a:pt x="0" y="2160"/>
                    <a:pt x="12" y="2636"/>
                    <a:pt x="298" y="2934"/>
                  </a:cubicBezTo>
                  <a:cubicBezTo>
                    <a:pt x="488" y="3115"/>
                    <a:pt x="751" y="3188"/>
                    <a:pt x="1018" y="3188"/>
                  </a:cubicBezTo>
                  <a:cubicBezTo>
                    <a:pt x="1137" y="3188"/>
                    <a:pt x="1256" y="3174"/>
                    <a:pt x="1370" y="3148"/>
                  </a:cubicBezTo>
                  <a:cubicBezTo>
                    <a:pt x="2096" y="3005"/>
                    <a:pt x="2727" y="2529"/>
                    <a:pt x="3191" y="1946"/>
                  </a:cubicBezTo>
                  <a:cubicBezTo>
                    <a:pt x="3644" y="1362"/>
                    <a:pt x="3965" y="684"/>
                    <a:pt x="4263" y="5"/>
                  </a:cubicBezTo>
                  <a:cubicBezTo>
                    <a:pt x="4187" y="2"/>
                    <a:pt x="4112" y="1"/>
                    <a:pt x="4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515250" y="5666000"/>
              <a:ext cx="69975" cy="85600"/>
            </a:xfrm>
            <a:custGeom>
              <a:avLst/>
              <a:gdLst/>
              <a:ahLst/>
              <a:cxnLst/>
              <a:rect l="l" t="t" r="r" b="b"/>
              <a:pathLst>
                <a:path w="2799" h="3424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1680" y="191"/>
                    <a:pt x="834" y="822"/>
                    <a:pt x="370" y="1668"/>
                  </a:cubicBezTo>
                  <a:cubicBezTo>
                    <a:pt x="132" y="2120"/>
                    <a:pt x="1" y="2703"/>
                    <a:pt x="310" y="3084"/>
                  </a:cubicBezTo>
                  <a:cubicBezTo>
                    <a:pt x="500" y="3305"/>
                    <a:pt x="782" y="3424"/>
                    <a:pt x="1075" y="3424"/>
                  </a:cubicBezTo>
                  <a:cubicBezTo>
                    <a:pt x="1114" y="3424"/>
                    <a:pt x="1153" y="3422"/>
                    <a:pt x="1192" y="3418"/>
                  </a:cubicBezTo>
                  <a:cubicBezTo>
                    <a:pt x="1513" y="3382"/>
                    <a:pt x="1811" y="3215"/>
                    <a:pt x="2073" y="3025"/>
                  </a:cubicBezTo>
                  <a:cubicBezTo>
                    <a:pt x="2799" y="2441"/>
                    <a:pt x="2680" y="941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55750" y="5599625"/>
              <a:ext cx="47350" cy="48275"/>
            </a:xfrm>
            <a:custGeom>
              <a:avLst/>
              <a:gdLst/>
              <a:ahLst/>
              <a:cxnLst/>
              <a:rect l="l" t="t" r="r" b="b"/>
              <a:pathLst>
                <a:path w="1894" h="1931" extrusionOk="0">
                  <a:moveTo>
                    <a:pt x="1679" y="1"/>
                  </a:moveTo>
                  <a:lnTo>
                    <a:pt x="1679" y="1"/>
                  </a:lnTo>
                  <a:cubicBezTo>
                    <a:pt x="1048" y="84"/>
                    <a:pt x="465" y="501"/>
                    <a:pt x="155" y="1072"/>
                  </a:cubicBezTo>
                  <a:cubicBezTo>
                    <a:pt x="60" y="1227"/>
                    <a:pt x="0" y="1406"/>
                    <a:pt x="48" y="1572"/>
                  </a:cubicBezTo>
                  <a:cubicBezTo>
                    <a:pt x="107" y="1763"/>
                    <a:pt x="298" y="1906"/>
                    <a:pt x="512" y="1929"/>
                  </a:cubicBezTo>
                  <a:cubicBezTo>
                    <a:pt x="527" y="1930"/>
                    <a:pt x="541" y="1931"/>
                    <a:pt x="556" y="1931"/>
                  </a:cubicBezTo>
                  <a:cubicBezTo>
                    <a:pt x="742" y="1931"/>
                    <a:pt x="918" y="1861"/>
                    <a:pt x="1084" y="1751"/>
                  </a:cubicBezTo>
                  <a:cubicBezTo>
                    <a:pt x="1643" y="1382"/>
                    <a:pt x="1893" y="620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615275" y="5589200"/>
              <a:ext cx="71450" cy="116225"/>
            </a:xfrm>
            <a:custGeom>
              <a:avLst/>
              <a:gdLst/>
              <a:ahLst/>
              <a:cxnLst/>
              <a:rect l="l" t="t" r="r" b="b"/>
              <a:pathLst>
                <a:path w="2858" h="4649" extrusionOk="0">
                  <a:moveTo>
                    <a:pt x="2120" y="1"/>
                  </a:moveTo>
                  <a:lnTo>
                    <a:pt x="2120" y="1"/>
                  </a:lnTo>
                  <a:cubicBezTo>
                    <a:pt x="1143" y="680"/>
                    <a:pt x="429" y="1727"/>
                    <a:pt x="131" y="2882"/>
                  </a:cubicBezTo>
                  <a:cubicBezTo>
                    <a:pt x="48" y="3192"/>
                    <a:pt x="0" y="3525"/>
                    <a:pt x="60" y="3835"/>
                  </a:cubicBezTo>
                  <a:cubicBezTo>
                    <a:pt x="119" y="4144"/>
                    <a:pt x="310" y="4466"/>
                    <a:pt x="631" y="4585"/>
                  </a:cubicBezTo>
                  <a:cubicBezTo>
                    <a:pt x="728" y="4629"/>
                    <a:pt x="835" y="4648"/>
                    <a:pt x="944" y="4648"/>
                  </a:cubicBezTo>
                  <a:cubicBezTo>
                    <a:pt x="1129" y="4648"/>
                    <a:pt x="1319" y="4591"/>
                    <a:pt x="1477" y="4501"/>
                  </a:cubicBezTo>
                  <a:cubicBezTo>
                    <a:pt x="1727" y="4359"/>
                    <a:pt x="1929" y="4132"/>
                    <a:pt x="2096" y="3882"/>
                  </a:cubicBezTo>
                  <a:cubicBezTo>
                    <a:pt x="2858" y="2739"/>
                    <a:pt x="2858" y="1144"/>
                    <a:pt x="2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658725" y="5711250"/>
              <a:ext cx="39925" cy="55325"/>
            </a:xfrm>
            <a:custGeom>
              <a:avLst/>
              <a:gdLst/>
              <a:ahLst/>
              <a:cxnLst/>
              <a:rect l="l" t="t" r="r" b="b"/>
              <a:pathLst>
                <a:path w="1597" h="2213" extrusionOk="0">
                  <a:moveTo>
                    <a:pt x="1275" y="0"/>
                  </a:moveTo>
                  <a:cubicBezTo>
                    <a:pt x="703" y="167"/>
                    <a:pt x="263" y="655"/>
                    <a:pt x="96" y="1227"/>
                  </a:cubicBezTo>
                  <a:cubicBezTo>
                    <a:pt x="1" y="1572"/>
                    <a:pt x="48" y="2024"/>
                    <a:pt x="382" y="2167"/>
                  </a:cubicBezTo>
                  <a:cubicBezTo>
                    <a:pt x="446" y="2198"/>
                    <a:pt x="512" y="2212"/>
                    <a:pt x="578" y="2212"/>
                  </a:cubicBezTo>
                  <a:cubicBezTo>
                    <a:pt x="844" y="2212"/>
                    <a:pt x="1113" y="1989"/>
                    <a:pt x="1275" y="1751"/>
                  </a:cubicBezTo>
                  <a:cubicBezTo>
                    <a:pt x="1584" y="1227"/>
                    <a:pt x="1596" y="512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378050" y="5573300"/>
              <a:ext cx="98825" cy="52600"/>
            </a:xfrm>
            <a:custGeom>
              <a:avLst/>
              <a:gdLst/>
              <a:ahLst/>
              <a:cxnLst/>
              <a:rect l="l" t="t" r="r" b="b"/>
              <a:pathLst>
                <a:path w="3953" h="2104" extrusionOk="0">
                  <a:moveTo>
                    <a:pt x="2055" y="1"/>
                  </a:moveTo>
                  <a:cubicBezTo>
                    <a:pt x="1723" y="1"/>
                    <a:pt x="1392" y="46"/>
                    <a:pt x="1072" y="137"/>
                  </a:cubicBezTo>
                  <a:cubicBezTo>
                    <a:pt x="631" y="280"/>
                    <a:pt x="191" y="542"/>
                    <a:pt x="95" y="970"/>
                  </a:cubicBezTo>
                  <a:cubicBezTo>
                    <a:pt x="0" y="1447"/>
                    <a:pt x="417" y="1911"/>
                    <a:pt x="893" y="2042"/>
                  </a:cubicBezTo>
                  <a:cubicBezTo>
                    <a:pt x="1037" y="2085"/>
                    <a:pt x="1183" y="2103"/>
                    <a:pt x="1328" y="2103"/>
                  </a:cubicBezTo>
                  <a:cubicBezTo>
                    <a:pt x="1664" y="2103"/>
                    <a:pt x="2002" y="2007"/>
                    <a:pt x="2334" y="1899"/>
                  </a:cubicBezTo>
                  <a:cubicBezTo>
                    <a:pt x="2691" y="1780"/>
                    <a:pt x="3036" y="1637"/>
                    <a:pt x="3346" y="1435"/>
                  </a:cubicBezTo>
                  <a:cubicBezTo>
                    <a:pt x="3643" y="1208"/>
                    <a:pt x="3893" y="899"/>
                    <a:pt x="3953" y="542"/>
                  </a:cubicBezTo>
                  <a:cubicBezTo>
                    <a:pt x="3388" y="184"/>
                    <a:pt x="2722" y="1"/>
                    <a:pt x="2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585800" y="5531000"/>
              <a:ext cx="54800" cy="48950"/>
            </a:xfrm>
            <a:custGeom>
              <a:avLst/>
              <a:gdLst/>
              <a:ahLst/>
              <a:cxnLst/>
              <a:rect l="l" t="t" r="r" b="b"/>
              <a:pathLst>
                <a:path w="2192" h="1958" extrusionOk="0">
                  <a:moveTo>
                    <a:pt x="1643" y="0"/>
                  </a:moveTo>
                  <a:cubicBezTo>
                    <a:pt x="1406" y="0"/>
                    <a:pt x="1170" y="28"/>
                    <a:pt x="941" y="102"/>
                  </a:cubicBezTo>
                  <a:cubicBezTo>
                    <a:pt x="536" y="245"/>
                    <a:pt x="179" y="567"/>
                    <a:pt x="108" y="983"/>
                  </a:cubicBezTo>
                  <a:cubicBezTo>
                    <a:pt x="1" y="1388"/>
                    <a:pt x="275" y="1876"/>
                    <a:pt x="691" y="1948"/>
                  </a:cubicBezTo>
                  <a:cubicBezTo>
                    <a:pt x="729" y="1954"/>
                    <a:pt x="766" y="1957"/>
                    <a:pt x="802" y="1957"/>
                  </a:cubicBezTo>
                  <a:cubicBezTo>
                    <a:pt x="1189" y="1957"/>
                    <a:pt x="1541" y="1629"/>
                    <a:pt x="1715" y="1281"/>
                  </a:cubicBezTo>
                  <a:cubicBezTo>
                    <a:pt x="1906" y="900"/>
                    <a:pt x="1989" y="436"/>
                    <a:pt x="2191" y="43"/>
                  </a:cubicBezTo>
                  <a:cubicBezTo>
                    <a:pt x="2010" y="17"/>
                    <a:pt x="1826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490550" y="5534750"/>
              <a:ext cx="71475" cy="63450"/>
            </a:xfrm>
            <a:custGeom>
              <a:avLst/>
              <a:gdLst/>
              <a:ahLst/>
              <a:cxnLst/>
              <a:rect l="l" t="t" r="r" b="b"/>
              <a:pathLst>
                <a:path w="2859" h="2538" extrusionOk="0">
                  <a:moveTo>
                    <a:pt x="2858" y="0"/>
                  </a:moveTo>
                  <a:cubicBezTo>
                    <a:pt x="2358" y="0"/>
                    <a:pt x="1834" y="12"/>
                    <a:pt x="1346" y="167"/>
                  </a:cubicBezTo>
                  <a:cubicBezTo>
                    <a:pt x="846" y="310"/>
                    <a:pt x="394" y="619"/>
                    <a:pt x="191" y="1095"/>
                  </a:cubicBezTo>
                  <a:cubicBezTo>
                    <a:pt x="1" y="1560"/>
                    <a:pt x="144" y="2167"/>
                    <a:pt x="584" y="2429"/>
                  </a:cubicBezTo>
                  <a:cubicBezTo>
                    <a:pt x="721" y="2504"/>
                    <a:pt x="875" y="2538"/>
                    <a:pt x="1033" y="2538"/>
                  </a:cubicBezTo>
                  <a:cubicBezTo>
                    <a:pt x="1301" y="2538"/>
                    <a:pt x="1577" y="2439"/>
                    <a:pt x="1787" y="2274"/>
                  </a:cubicBezTo>
                  <a:cubicBezTo>
                    <a:pt x="2132" y="2012"/>
                    <a:pt x="2346" y="1619"/>
                    <a:pt x="2477" y="1226"/>
                  </a:cubicBezTo>
                  <a:cubicBezTo>
                    <a:pt x="2620" y="822"/>
                    <a:pt x="2692" y="405"/>
                    <a:pt x="2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9"/>
          <p:cNvSpPr/>
          <p:nvPr/>
        </p:nvSpPr>
        <p:spPr>
          <a:xfrm rot="3599956" flipH="1">
            <a:off x="8526791" y="1242462"/>
            <a:ext cx="274769" cy="608812"/>
          </a:xfrm>
          <a:custGeom>
            <a:avLst/>
            <a:gdLst/>
            <a:ahLst/>
            <a:cxnLst/>
            <a:rect l="l" t="t" r="r" b="b"/>
            <a:pathLst>
              <a:path w="10991" h="24353" extrusionOk="0">
                <a:moveTo>
                  <a:pt x="9503" y="379"/>
                </a:moveTo>
                <a:cubicBezTo>
                  <a:pt x="10179" y="379"/>
                  <a:pt x="10619" y="916"/>
                  <a:pt x="10585" y="1886"/>
                </a:cubicBezTo>
                <a:cubicBezTo>
                  <a:pt x="10526" y="3755"/>
                  <a:pt x="9693" y="5231"/>
                  <a:pt x="8133" y="6291"/>
                </a:cubicBezTo>
                <a:cubicBezTo>
                  <a:pt x="7954" y="6410"/>
                  <a:pt x="7728" y="6469"/>
                  <a:pt x="7526" y="6553"/>
                </a:cubicBezTo>
                <a:cubicBezTo>
                  <a:pt x="7490" y="6529"/>
                  <a:pt x="7442" y="6493"/>
                  <a:pt x="7418" y="6446"/>
                </a:cubicBezTo>
                <a:cubicBezTo>
                  <a:pt x="7835" y="5303"/>
                  <a:pt x="8264" y="4160"/>
                  <a:pt x="8692" y="3029"/>
                </a:cubicBezTo>
                <a:cubicBezTo>
                  <a:pt x="8633" y="2993"/>
                  <a:pt x="8597" y="2981"/>
                  <a:pt x="8538" y="2957"/>
                </a:cubicBezTo>
                <a:cubicBezTo>
                  <a:pt x="8442" y="3088"/>
                  <a:pt x="8323" y="3219"/>
                  <a:pt x="8264" y="3374"/>
                </a:cubicBezTo>
                <a:cubicBezTo>
                  <a:pt x="7907" y="4326"/>
                  <a:pt x="7502" y="5255"/>
                  <a:pt x="7204" y="6231"/>
                </a:cubicBezTo>
                <a:cubicBezTo>
                  <a:pt x="7125" y="6494"/>
                  <a:pt x="7032" y="6597"/>
                  <a:pt x="6916" y="6597"/>
                </a:cubicBezTo>
                <a:cubicBezTo>
                  <a:pt x="6822" y="6597"/>
                  <a:pt x="6713" y="6529"/>
                  <a:pt x="6585" y="6422"/>
                </a:cubicBezTo>
                <a:cubicBezTo>
                  <a:pt x="5990" y="5934"/>
                  <a:pt x="5978" y="5231"/>
                  <a:pt x="6073" y="4576"/>
                </a:cubicBezTo>
                <a:cubicBezTo>
                  <a:pt x="6311" y="3112"/>
                  <a:pt x="6990" y="1886"/>
                  <a:pt x="8133" y="945"/>
                </a:cubicBezTo>
                <a:cubicBezTo>
                  <a:pt x="8252" y="850"/>
                  <a:pt x="8371" y="766"/>
                  <a:pt x="8502" y="695"/>
                </a:cubicBezTo>
                <a:cubicBezTo>
                  <a:pt x="8867" y="481"/>
                  <a:pt x="9208" y="379"/>
                  <a:pt x="9503" y="379"/>
                </a:cubicBezTo>
                <a:close/>
                <a:moveTo>
                  <a:pt x="2595" y="3523"/>
                </a:moveTo>
                <a:cubicBezTo>
                  <a:pt x="2966" y="3523"/>
                  <a:pt x="3340" y="3670"/>
                  <a:pt x="3656" y="3969"/>
                </a:cubicBezTo>
                <a:cubicBezTo>
                  <a:pt x="4966" y="5195"/>
                  <a:pt x="4966" y="8101"/>
                  <a:pt x="3632" y="9327"/>
                </a:cubicBezTo>
                <a:cubicBezTo>
                  <a:pt x="3430" y="9517"/>
                  <a:pt x="3132" y="9636"/>
                  <a:pt x="2858" y="9779"/>
                </a:cubicBezTo>
                <a:cubicBezTo>
                  <a:pt x="2799" y="9756"/>
                  <a:pt x="2739" y="9708"/>
                  <a:pt x="2680" y="9684"/>
                </a:cubicBezTo>
                <a:cubicBezTo>
                  <a:pt x="2561" y="8565"/>
                  <a:pt x="2430" y="7434"/>
                  <a:pt x="2299" y="6267"/>
                </a:cubicBezTo>
                <a:cubicBezTo>
                  <a:pt x="2251" y="6291"/>
                  <a:pt x="2192" y="6291"/>
                  <a:pt x="2132" y="6291"/>
                </a:cubicBezTo>
                <a:cubicBezTo>
                  <a:pt x="2132" y="6850"/>
                  <a:pt x="2108" y="7422"/>
                  <a:pt x="2144" y="7982"/>
                </a:cubicBezTo>
                <a:cubicBezTo>
                  <a:pt x="2192" y="8565"/>
                  <a:pt x="2323" y="9125"/>
                  <a:pt x="2465" y="9887"/>
                </a:cubicBezTo>
                <a:cubicBezTo>
                  <a:pt x="2049" y="9589"/>
                  <a:pt x="1668" y="9422"/>
                  <a:pt x="1430" y="9136"/>
                </a:cubicBezTo>
                <a:cubicBezTo>
                  <a:pt x="334" y="7851"/>
                  <a:pt x="346" y="5410"/>
                  <a:pt x="1430" y="4100"/>
                </a:cubicBezTo>
                <a:cubicBezTo>
                  <a:pt x="1748" y="3718"/>
                  <a:pt x="2169" y="3523"/>
                  <a:pt x="2595" y="3523"/>
                </a:cubicBezTo>
                <a:close/>
                <a:moveTo>
                  <a:pt x="9453" y="0"/>
                </a:moveTo>
                <a:cubicBezTo>
                  <a:pt x="9057" y="0"/>
                  <a:pt x="8625" y="143"/>
                  <a:pt x="8216" y="421"/>
                </a:cubicBezTo>
                <a:cubicBezTo>
                  <a:pt x="6823" y="1385"/>
                  <a:pt x="6037" y="2755"/>
                  <a:pt x="5763" y="4410"/>
                </a:cubicBezTo>
                <a:cubicBezTo>
                  <a:pt x="5561" y="5743"/>
                  <a:pt x="5883" y="6374"/>
                  <a:pt x="6847" y="6898"/>
                </a:cubicBezTo>
                <a:cubicBezTo>
                  <a:pt x="6418" y="9613"/>
                  <a:pt x="5978" y="12292"/>
                  <a:pt x="5537" y="14994"/>
                </a:cubicBezTo>
                <a:cubicBezTo>
                  <a:pt x="4347" y="13566"/>
                  <a:pt x="3418" y="11958"/>
                  <a:pt x="2954" y="10232"/>
                </a:cubicBezTo>
                <a:cubicBezTo>
                  <a:pt x="3394" y="9851"/>
                  <a:pt x="3847" y="9601"/>
                  <a:pt x="4144" y="9232"/>
                </a:cubicBezTo>
                <a:cubicBezTo>
                  <a:pt x="5216" y="7922"/>
                  <a:pt x="5228" y="5445"/>
                  <a:pt x="4216" y="4100"/>
                </a:cubicBezTo>
                <a:cubicBezTo>
                  <a:pt x="3752" y="3471"/>
                  <a:pt x="3159" y="3152"/>
                  <a:pt x="2579" y="3152"/>
                </a:cubicBezTo>
                <a:cubicBezTo>
                  <a:pt x="1951" y="3152"/>
                  <a:pt x="1338" y="3524"/>
                  <a:pt x="918" y="4279"/>
                </a:cubicBezTo>
                <a:cubicBezTo>
                  <a:pt x="1" y="5862"/>
                  <a:pt x="37" y="7505"/>
                  <a:pt x="1013" y="9065"/>
                </a:cubicBezTo>
                <a:cubicBezTo>
                  <a:pt x="1251" y="9434"/>
                  <a:pt x="1703" y="9779"/>
                  <a:pt x="2120" y="9946"/>
                </a:cubicBezTo>
                <a:cubicBezTo>
                  <a:pt x="2465" y="10077"/>
                  <a:pt x="2620" y="10208"/>
                  <a:pt x="2727" y="10541"/>
                </a:cubicBezTo>
                <a:cubicBezTo>
                  <a:pt x="3299" y="12315"/>
                  <a:pt x="4204" y="13863"/>
                  <a:pt x="5406" y="15256"/>
                </a:cubicBezTo>
                <a:cubicBezTo>
                  <a:pt x="5525" y="15411"/>
                  <a:pt x="5632" y="15661"/>
                  <a:pt x="5621" y="15852"/>
                </a:cubicBezTo>
                <a:cubicBezTo>
                  <a:pt x="5442" y="18471"/>
                  <a:pt x="5513" y="21078"/>
                  <a:pt x="5978" y="23674"/>
                </a:cubicBezTo>
                <a:cubicBezTo>
                  <a:pt x="6013" y="23912"/>
                  <a:pt x="6121" y="24126"/>
                  <a:pt x="6192" y="24353"/>
                </a:cubicBezTo>
                <a:cubicBezTo>
                  <a:pt x="6335" y="24269"/>
                  <a:pt x="6347" y="24186"/>
                  <a:pt x="6347" y="24126"/>
                </a:cubicBezTo>
                <a:cubicBezTo>
                  <a:pt x="6180" y="22507"/>
                  <a:pt x="5942" y="20900"/>
                  <a:pt x="5871" y="19292"/>
                </a:cubicBezTo>
                <a:cubicBezTo>
                  <a:pt x="5752" y="16685"/>
                  <a:pt x="5978" y="14089"/>
                  <a:pt x="6371" y="11494"/>
                </a:cubicBezTo>
                <a:cubicBezTo>
                  <a:pt x="6597" y="10065"/>
                  <a:pt x="6954" y="8648"/>
                  <a:pt x="7252" y="7243"/>
                </a:cubicBezTo>
                <a:cubicBezTo>
                  <a:pt x="7264" y="7112"/>
                  <a:pt x="7371" y="6922"/>
                  <a:pt x="7466" y="6910"/>
                </a:cubicBezTo>
                <a:cubicBezTo>
                  <a:pt x="8633" y="6648"/>
                  <a:pt x="9347" y="5826"/>
                  <a:pt x="9990" y="4898"/>
                </a:cubicBezTo>
                <a:cubicBezTo>
                  <a:pt x="10538" y="4100"/>
                  <a:pt x="10800" y="3183"/>
                  <a:pt x="10990" y="2255"/>
                </a:cubicBezTo>
                <a:lnTo>
                  <a:pt x="10990" y="1516"/>
                </a:lnTo>
                <a:cubicBezTo>
                  <a:pt x="10955" y="1505"/>
                  <a:pt x="10919" y="1493"/>
                  <a:pt x="10919" y="1457"/>
                </a:cubicBezTo>
                <a:cubicBezTo>
                  <a:pt x="10780" y="473"/>
                  <a:pt x="10176" y="0"/>
                  <a:pt x="94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9"/>
          <p:cNvSpPr/>
          <p:nvPr/>
        </p:nvSpPr>
        <p:spPr>
          <a:xfrm rot="7025883" flipH="1">
            <a:off x="5624924" y="1808762"/>
            <a:ext cx="333989" cy="685578"/>
          </a:xfrm>
          <a:custGeom>
            <a:avLst/>
            <a:gdLst/>
            <a:ahLst/>
            <a:cxnLst/>
            <a:rect l="l" t="t" r="r" b="b"/>
            <a:pathLst>
              <a:path w="13360" h="27424" extrusionOk="0">
                <a:moveTo>
                  <a:pt x="8987" y="319"/>
                </a:moveTo>
                <a:cubicBezTo>
                  <a:pt x="9015" y="319"/>
                  <a:pt x="9044" y="321"/>
                  <a:pt x="9074" y="325"/>
                </a:cubicBezTo>
                <a:cubicBezTo>
                  <a:pt x="9478" y="361"/>
                  <a:pt x="9585" y="694"/>
                  <a:pt x="9597" y="1218"/>
                </a:cubicBezTo>
                <a:cubicBezTo>
                  <a:pt x="9455" y="1325"/>
                  <a:pt x="9240" y="1539"/>
                  <a:pt x="9002" y="1599"/>
                </a:cubicBezTo>
                <a:cubicBezTo>
                  <a:pt x="8986" y="1601"/>
                  <a:pt x="8970" y="1603"/>
                  <a:pt x="8954" y="1603"/>
                </a:cubicBezTo>
                <a:cubicBezTo>
                  <a:pt x="8667" y="1603"/>
                  <a:pt x="8444" y="1210"/>
                  <a:pt x="8478" y="849"/>
                </a:cubicBezTo>
                <a:cubicBezTo>
                  <a:pt x="8522" y="534"/>
                  <a:pt x="8703" y="319"/>
                  <a:pt x="8987" y="319"/>
                </a:cubicBezTo>
                <a:close/>
                <a:moveTo>
                  <a:pt x="10653" y="2535"/>
                </a:moveTo>
                <a:cubicBezTo>
                  <a:pt x="10776" y="2535"/>
                  <a:pt x="11014" y="2619"/>
                  <a:pt x="11014" y="2932"/>
                </a:cubicBezTo>
                <a:cubicBezTo>
                  <a:pt x="11014" y="3325"/>
                  <a:pt x="10705" y="3444"/>
                  <a:pt x="10478" y="3480"/>
                </a:cubicBezTo>
                <a:cubicBezTo>
                  <a:pt x="10477" y="3480"/>
                  <a:pt x="10475" y="3480"/>
                  <a:pt x="10474" y="3480"/>
                </a:cubicBezTo>
                <a:cubicBezTo>
                  <a:pt x="10374" y="3480"/>
                  <a:pt x="10086" y="3133"/>
                  <a:pt x="10121" y="3028"/>
                </a:cubicBezTo>
                <a:cubicBezTo>
                  <a:pt x="10193" y="2825"/>
                  <a:pt x="10407" y="2635"/>
                  <a:pt x="10609" y="2540"/>
                </a:cubicBezTo>
                <a:cubicBezTo>
                  <a:pt x="10621" y="2537"/>
                  <a:pt x="10636" y="2535"/>
                  <a:pt x="10653" y="2535"/>
                </a:cubicBezTo>
                <a:close/>
                <a:moveTo>
                  <a:pt x="3037" y="1992"/>
                </a:moveTo>
                <a:cubicBezTo>
                  <a:pt x="3478" y="3361"/>
                  <a:pt x="3930" y="4742"/>
                  <a:pt x="4359" y="6088"/>
                </a:cubicBezTo>
                <a:cubicBezTo>
                  <a:pt x="3216" y="5469"/>
                  <a:pt x="2620" y="3409"/>
                  <a:pt x="3037" y="1992"/>
                </a:cubicBezTo>
                <a:close/>
                <a:moveTo>
                  <a:pt x="3406" y="1694"/>
                </a:moveTo>
                <a:cubicBezTo>
                  <a:pt x="4573" y="2909"/>
                  <a:pt x="5121" y="4326"/>
                  <a:pt x="4835" y="6040"/>
                </a:cubicBezTo>
                <a:cubicBezTo>
                  <a:pt x="4775" y="6052"/>
                  <a:pt x="4728" y="6088"/>
                  <a:pt x="4668" y="6100"/>
                </a:cubicBezTo>
                <a:cubicBezTo>
                  <a:pt x="4192" y="4635"/>
                  <a:pt x="3716" y="3194"/>
                  <a:pt x="3263" y="1742"/>
                </a:cubicBezTo>
                <a:cubicBezTo>
                  <a:pt x="3299" y="1718"/>
                  <a:pt x="3359" y="1706"/>
                  <a:pt x="3406" y="1694"/>
                </a:cubicBezTo>
                <a:close/>
                <a:moveTo>
                  <a:pt x="12550" y="8743"/>
                </a:moveTo>
                <a:cubicBezTo>
                  <a:pt x="11371" y="9374"/>
                  <a:pt x="10240" y="9957"/>
                  <a:pt x="8990" y="10588"/>
                </a:cubicBezTo>
                <a:cubicBezTo>
                  <a:pt x="9895" y="9302"/>
                  <a:pt x="11181" y="9005"/>
                  <a:pt x="12550" y="8743"/>
                </a:cubicBezTo>
                <a:close/>
                <a:moveTo>
                  <a:pt x="561" y="7397"/>
                </a:moveTo>
                <a:lnTo>
                  <a:pt x="561" y="7397"/>
                </a:lnTo>
                <a:cubicBezTo>
                  <a:pt x="799" y="8469"/>
                  <a:pt x="1025" y="9552"/>
                  <a:pt x="1251" y="10624"/>
                </a:cubicBezTo>
                <a:cubicBezTo>
                  <a:pt x="477" y="9659"/>
                  <a:pt x="465" y="8528"/>
                  <a:pt x="561" y="7397"/>
                </a:cubicBezTo>
                <a:close/>
                <a:moveTo>
                  <a:pt x="822" y="7290"/>
                </a:moveTo>
                <a:lnTo>
                  <a:pt x="822" y="7290"/>
                </a:lnTo>
                <a:cubicBezTo>
                  <a:pt x="1775" y="8314"/>
                  <a:pt x="1811" y="9517"/>
                  <a:pt x="1561" y="10791"/>
                </a:cubicBezTo>
                <a:cubicBezTo>
                  <a:pt x="1311" y="9624"/>
                  <a:pt x="1073" y="8445"/>
                  <a:pt x="822" y="7290"/>
                </a:cubicBezTo>
                <a:close/>
                <a:moveTo>
                  <a:pt x="12407" y="9064"/>
                </a:moveTo>
                <a:lnTo>
                  <a:pt x="12503" y="9243"/>
                </a:lnTo>
                <a:cubicBezTo>
                  <a:pt x="11514" y="10088"/>
                  <a:pt x="10419" y="10695"/>
                  <a:pt x="9169" y="11029"/>
                </a:cubicBezTo>
                <a:cubicBezTo>
                  <a:pt x="9133" y="10981"/>
                  <a:pt x="9109" y="10922"/>
                  <a:pt x="9074" y="10862"/>
                </a:cubicBezTo>
                <a:cubicBezTo>
                  <a:pt x="10181" y="10267"/>
                  <a:pt x="11300" y="9671"/>
                  <a:pt x="12407" y="9064"/>
                </a:cubicBezTo>
                <a:close/>
                <a:moveTo>
                  <a:pt x="3632" y="10755"/>
                </a:moveTo>
                <a:lnTo>
                  <a:pt x="3632" y="10755"/>
                </a:lnTo>
                <a:cubicBezTo>
                  <a:pt x="3287" y="11398"/>
                  <a:pt x="2930" y="12017"/>
                  <a:pt x="2585" y="12648"/>
                </a:cubicBezTo>
                <a:cubicBezTo>
                  <a:pt x="2632" y="11862"/>
                  <a:pt x="3001" y="11219"/>
                  <a:pt x="3632" y="10755"/>
                </a:cubicBezTo>
                <a:close/>
                <a:moveTo>
                  <a:pt x="3942" y="10743"/>
                </a:moveTo>
                <a:lnTo>
                  <a:pt x="3942" y="10743"/>
                </a:lnTo>
                <a:cubicBezTo>
                  <a:pt x="3918" y="11636"/>
                  <a:pt x="3418" y="12267"/>
                  <a:pt x="2882" y="12886"/>
                </a:cubicBezTo>
                <a:cubicBezTo>
                  <a:pt x="2835" y="12862"/>
                  <a:pt x="2811" y="12838"/>
                  <a:pt x="2763" y="12803"/>
                </a:cubicBezTo>
                <a:cubicBezTo>
                  <a:pt x="3168" y="12124"/>
                  <a:pt x="3561" y="11422"/>
                  <a:pt x="3942" y="10743"/>
                </a:cubicBezTo>
                <a:close/>
                <a:moveTo>
                  <a:pt x="9003" y="0"/>
                </a:moveTo>
                <a:cubicBezTo>
                  <a:pt x="8880" y="0"/>
                  <a:pt x="8758" y="28"/>
                  <a:pt x="8645" y="87"/>
                </a:cubicBezTo>
                <a:cubicBezTo>
                  <a:pt x="8228" y="289"/>
                  <a:pt x="8002" y="873"/>
                  <a:pt x="8276" y="1337"/>
                </a:cubicBezTo>
                <a:cubicBezTo>
                  <a:pt x="8466" y="1647"/>
                  <a:pt x="8347" y="1861"/>
                  <a:pt x="8240" y="2135"/>
                </a:cubicBezTo>
                <a:cubicBezTo>
                  <a:pt x="7907" y="3004"/>
                  <a:pt x="7550" y="3861"/>
                  <a:pt x="7276" y="4754"/>
                </a:cubicBezTo>
                <a:cubicBezTo>
                  <a:pt x="6918" y="5933"/>
                  <a:pt x="6633" y="7135"/>
                  <a:pt x="6299" y="8433"/>
                </a:cubicBezTo>
                <a:cubicBezTo>
                  <a:pt x="5859" y="7814"/>
                  <a:pt x="5442" y="7243"/>
                  <a:pt x="5061" y="6659"/>
                </a:cubicBezTo>
                <a:cubicBezTo>
                  <a:pt x="5002" y="6588"/>
                  <a:pt x="5013" y="6457"/>
                  <a:pt x="5049" y="6350"/>
                </a:cubicBezTo>
                <a:cubicBezTo>
                  <a:pt x="5490" y="4373"/>
                  <a:pt x="4906" y="2718"/>
                  <a:pt x="3442" y="1361"/>
                </a:cubicBezTo>
                <a:cubicBezTo>
                  <a:pt x="3274" y="1208"/>
                  <a:pt x="3145" y="1129"/>
                  <a:pt x="3046" y="1129"/>
                </a:cubicBezTo>
                <a:cubicBezTo>
                  <a:pt x="2914" y="1129"/>
                  <a:pt x="2835" y="1270"/>
                  <a:pt x="2787" y="1563"/>
                </a:cubicBezTo>
                <a:cubicBezTo>
                  <a:pt x="2680" y="2170"/>
                  <a:pt x="2632" y="2790"/>
                  <a:pt x="2644" y="3409"/>
                </a:cubicBezTo>
                <a:cubicBezTo>
                  <a:pt x="2668" y="4576"/>
                  <a:pt x="3120" y="5611"/>
                  <a:pt x="4061" y="6278"/>
                </a:cubicBezTo>
                <a:cubicBezTo>
                  <a:pt x="4668" y="6707"/>
                  <a:pt x="5085" y="7243"/>
                  <a:pt x="5525" y="7814"/>
                </a:cubicBezTo>
                <a:cubicBezTo>
                  <a:pt x="5716" y="8052"/>
                  <a:pt x="5918" y="8302"/>
                  <a:pt x="6085" y="8564"/>
                </a:cubicBezTo>
                <a:cubicBezTo>
                  <a:pt x="6180" y="8719"/>
                  <a:pt x="6216" y="8921"/>
                  <a:pt x="6204" y="9088"/>
                </a:cubicBezTo>
                <a:lnTo>
                  <a:pt x="5359" y="15339"/>
                </a:lnTo>
                <a:cubicBezTo>
                  <a:pt x="5287" y="15875"/>
                  <a:pt x="5252" y="16422"/>
                  <a:pt x="5192" y="17041"/>
                </a:cubicBezTo>
                <a:cubicBezTo>
                  <a:pt x="3990" y="16041"/>
                  <a:pt x="3085" y="14910"/>
                  <a:pt x="2442" y="13541"/>
                </a:cubicBezTo>
                <a:cubicBezTo>
                  <a:pt x="3216" y="13053"/>
                  <a:pt x="3775" y="12398"/>
                  <a:pt x="4097" y="11588"/>
                </a:cubicBezTo>
                <a:cubicBezTo>
                  <a:pt x="4299" y="11053"/>
                  <a:pt x="4513" y="10469"/>
                  <a:pt x="4132" y="9850"/>
                </a:cubicBezTo>
                <a:lnTo>
                  <a:pt x="4132" y="9850"/>
                </a:lnTo>
                <a:cubicBezTo>
                  <a:pt x="3061" y="10624"/>
                  <a:pt x="2346" y="11529"/>
                  <a:pt x="2144" y="12827"/>
                </a:cubicBezTo>
                <a:cubicBezTo>
                  <a:pt x="1977" y="12315"/>
                  <a:pt x="1692" y="11779"/>
                  <a:pt x="1787" y="11303"/>
                </a:cubicBezTo>
                <a:cubicBezTo>
                  <a:pt x="1954" y="10469"/>
                  <a:pt x="2013" y="9659"/>
                  <a:pt x="1918" y="8826"/>
                </a:cubicBezTo>
                <a:cubicBezTo>
                  <a:pt x="1846" y="8005"/>
                  <a:pt x="1454" y="7338"/>
                  <a:pt x="834" y="6802"/>
                </a:cubicBezTo>
                <a:cubicBezTo>
                  <a:pt x="734" y="6713"/>
                  <a:pt x="634" y="6652"/>
                  <a:pt x="547" y="6652"/>
                </a:cubicBezTo>
                <a:cubicBezTo>
                  <a:pt x="448" y="6652"/>
                  <a:pt x="367" y="6730"/>
                  <a:pt x="322" y="6933"/>
                </a:cubicBezTo>
                <a:cubicBezTo>
                  <a:pt x="1" y="8564"/>
                  <a:pt x="239" y="10088"/>
                  <a:pt x="1299" y="11422"/>
                </a:cubicBezTo>
                <a:cubicBezTo>
                  <a:pt x="1394" y="11564"/>
                  <a:pt x="1501" y="11719"/>
                  <a:pt x="1549" y="11886"/>
                </a:cubicBezTo>
                <a:cubicBezTo>
                  <a:pt x="2085" y="14017"/>
                  <a:pt x="3239" y="15732"/>
                  <a:pt x="4883" y="17137"/>
                </a:cubicBezTo>
                <a:cubicBezTo>
                  <a:pt x="5025" y="17256"/>
                  <a:pt x="5133" y="17530"/>
                  <a:pt x="5133" y="17720"/>
                </a:cubicBezTo>
                <a:cubicBezTo>
                  <a:pt x="5180" y="19756"/>
                  <a:pt x="5133" y="21816"/>
                  <a:pt x="5264" y="23852"/>
                </a:cubicBezTo>
                <a:cubicBezTo>
                  <a:pt x="5359" y="25054"/>
                  <a:pt x="5716" y="26233"/>
                  <a:pt x="5954" y="27424"/>
                </a:cubicBezTo>
                <a:lnTo>
                  <a:pt x="6145" y="27424"/>
                </a:lnTo>
                <a:cubicBezTo>
                  <a:pt x="6121" y="27257"/>
                  <a:pt x="6097" y="27102"/>
                  <a:pt x="6073" y="26935"/>
                </a:cubicBezTo>
                <a:cubicBezTo>
                  <a:pt x="5859" y="25590"/>
                  <a:pt x="5561" y="24268"/>
                  <a:pt x="5478" y="22935"/>
                </a:cubicBezTo>
                <a:cubicBezTo>
                  <a:pt x="5371" y="21220"/>
                  <a:pt x="5406" y="19506"/>
                  <a:pt x="5466" y="17791"/>
                </a:cubicBezTo>
                <a:cubicBezTo>
                  <a:pt x="5525" y="16398"/>
                  <a:pt x="5716" y="14993"/>
                  <a:pt x="5847" y="13600"/>
                </a:cubicBezTo>
                <a:cubicBezTo>
                  <a:pt x="5859" y="13469"/>
                  <a:pt x="5918" y="13303"/>
                  <a:pt x="6026" y="13231"/>
                </a:cubicBezTo>
                <a:cubicBezTo>
                  <a:pt x="6847" y="12612"/>
                  <a:pt x="7669" y="12017"/>
                  <a:pt x="8502" y="11422"/>
                </a:cubicBezTo>
                <a:cubicBezTo>
                  <a:pt x="8585" y="11362"/>
                  <a:pt x="8704" y="11326"/>
                  <a:pt x="8812" y="11303"/>
                </a:cubicBezTo>
                <a:cubicBezTo>
                  <a:pt x="10586" y="11160"/>
                  <a:pt x="11955" y="10267"/>
                  <a:pt x="13122" y="9017"/>
                </a:cubicBezTo>
                <a:cubicBezTo>
                  <a:pt x="13241" y="8897"/>
                  <a:pt x="13288" y="8719"/>
                  <a:pt x="13360" y="8564"/>
                </a:cubicBezTo>
                <a:cubicBezTo>
                  <a:pt x="13336" y="8528"/>
                  <a:pt x="13300" y="8469"/>
                  <a:pt x="13276" y="8421"/>
                </a:cubicBezTo>
                <a:cubicBezTo>
                  <a:pt x="12681" y="8505"/>
                  <a:pt x="12074" y="8540"/>
                  <a:pt x="11479" y="8683"/>
                </a:cubicBezTo>
                <a:cubicBezTo>
                  <a:pt x="10169" y="9005"/>
                  <a:pt x="9014" y="9564"/>
                  <a:pt x="8526" y="10969"/>
                </a:cubicBezTo>
                <a:cubicBezTo>
                  <a:pt x="8502" y="11064"/>
                  <a:pt x="8395" y="11160"/>
                  <a:pt x="8300" y="11231"/>
                </a:cubicBezTo>
                <a:cubicBezTo>
                  <a:pt x="7526" y="11815"/>
                  <a:pt x="6752" y="12374"/>
                  <a:pt x="5954" y="12969"/>
                </a:cubicBezTo>
                <a:cubicBezTo>
                  <a:pt x="5954" y="12898"/>
                  <a:pt x="5942" y="12838"/>
                  <a:pt x="5954" y="12779"/>
                </a:cubicBezTo>
                <a:cubicBezTo>
                  <a:pt x="6276" y="10910"/>
                  <a:pt x="6573" y="9028"/>
                  <a:pt x="6930" y="7171"/>
                </a:cubicBezTo>
                <a:cubicBezTo>
                  <a:pt x="7073" y="6504"/>
                  <a:pt x="7085" y="5790"/>
                  <a:pt x="7633" y="5278"/>
                </a:cubicBezTo>
                <a:cubicBezTo>
                  <a:pt x="8335" y="4635"/>
                  <a:pt x="9062" y="4016"/>
                  <a:pt x="9764" y="3385"/>
                </a:cubicBezTo>
                <a:cubicBezTo>
                  <a:pt x="9943" y="3552"/>
                  <a:pt x="10050" y="3659"/>
                  <a:pt x="10181" y="3730"/>
                </a:cubicBezTo>
                <a:cubicBezTo>
                  <a:pt x="10290" y="3794"/>
                  <a:pt x="10408" y="3824"/>
                  <a:pt x="10525" y="3824"/>
                </a:cubicBezTo>
                <a:cubicBezTo>
                  <a:pt x="10804" y="3824"/>
                  <a:pt x="11081" y="3654"/>
                  <a:pt x="11240" y="3361"/>
                </a:cubicBezTo>
                <a:cubicBezTo>
                  <a:pt x="11431" y="2968"/>
                  <a:pt x="11312" y="2468"/>
                  <a:pt x="10979" y="2290"/>
                </a:cubicBezTo>
                <a:cubicBezTo>
                  <a:pt x="10873" y="2229"/>
                  <a:pt x="10742" y="2200"/>
                  <a:pt x="10609" y="2200"/>
                </a:cubicBezTo>
                <a:cubicBezTo>
                  <a:pt x="10319" y="2200"/>
                  <a:pt x="10020" y="2338"/>
                  <a:pt x="9955" y="2599"/>
                </a:cubicBezTo>
                <a:cubicBezTo>
                  <a:pt x="9824" y="3183"/>
                  <a:pt x="9359" y="3361"/>
                  <a:pt x="9002" y="3683"/>
                </a:cubicBezTo>
                <a:cubicBezTo>
                  <a:pt x="8514" y="4123"/>
                  <a:pt x="8038" y="4552"/>
                  <a:pt x="7550" y="4980"/>
                </a:cubicBezTo>
                <a:cubicBezTo>
                  <a:pt x="7514" y="4968"/>
                  <a:pt x="7490" y="4957"/>
                  <a:pt x="7466" y="4933"/>
                </a:cubicBezTo>
                <a:cubicBezTo>
                  <a:pt x="7847" y="3897"/>
                  <a:pt x="8228" y="2873"/>
                  <a:pt x="8597" y="1825"/>
                </a:cubicBezTo>
                <a:cubicBezTo>
                  <a:pt x="8633" y="1873"/>
                  <a:pt x="8681" y="1920"/>
                  <a:pt x="8704" y="1956"/>
                </a:cubicBezTo>
                <a:cubicBezTo>
                  <a:pt x="8990" y="1885"/>
                  <a:pt x="9312" y="1873"/>
                  <a:pt x="9550" y="1718"/>
                </a:cubicBezTo>
                <a:cubicBezTo>
                  <a:pt x="9955" y="1468"/>
                  <a:pt x="10014" y="813"/>
                  <a:pt x="9752" y="408"/>
                </a:cubicBezTo>
                <a:cubicBezTo>
                  <a:pt x="9562" y="144"/>
                  <a:pt x="9281" y="0"/>
                  <a:pt x="9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170815" y="4654317"/>
            <a:ext cx="301038" cy="257017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p40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40"/>
          <p:cNvSpPr txBox="1">
            <a:spLocks noGrp="1"/>
          </p:cNvSpPr>
          <p:nvPr>
            <p:ph type="body" idx="1"/>
          </p:nvPr>
        </p:nvSpPr>
        <p:spPr>
          <a:xfrm>
            <a:off x="3029995" y="1509785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traduzir a música, primeiro usamos essa partitura simplificada que fiz como exemplo: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Traduzindo a música</a:t>
            </a:r>
            <a:endParaRPr dirty="0"/>
          </a:p>
        </p:txBody>
      </p:sp>
      <p:sp>
        <p:nvSpPr>
          <p:cNvPr id="586" name="Google Shape;586;p40"/>
          <p:cNvSpPr/>
          <p:nvPr/>
        </p:nvSpPr>
        <p:spPr>
          <a:xfrm>
            <a:off x="441631" y="2029100"/>
            <a:ext cx="1439700" cy="2010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932182" y="2514600"/>
            <a:ext cx="458596" cy="1039331"/>
          </a:xfrm>
          <a:custGeom>
            <a:avLst/>
            <a:gdLst/>
            <a:ahLst/>
            <a:cxnLst/>
            <a:rect l="l" t="t" r="r" b="b"/>
            <a:pathLst>
              <a:path w="11503" h="26068" extrusionOk="0">
                <a:moveTo>
                  <a:pt x="6061" y="3739"/>
                </a:moveTo>
                <a:cubicBezTo>
                  <a:pt x="7383" y="3763"/>
                  <a:pt x="8061" y="4513"/>
                  <a:pt x="9276" y="5728"/>
                </a:cubicBezTo>
                <a:cubicBezTo>
                  <a:pt x="9776" y="6252"/>
                  <a:pt x="10074" y="7311"/>
                  <a:pt x="10252" y="8359"/>
                </a:cubicBezTo>
                <a:cubicBezTo>
                  <a:pt x="9883" y="7799"/>
                  <a:pt x="9395" y="7335"/>
                  <a:pt x="8740" y="7025"/>
                </a:cubicBezTo>
                <a:cubicBezTo>
                  <a:pt x="6014" y="5680"/>
                  <a:pt x="6061" y="4358"/>
                  <a:pt x="6061" y="4358"/>
                </a:cubicBezTo>
                <a:lnTo>
                  <a:pt x="6061" y="3739"/>
                </a:lnTo>
                <a:close/>
                <a:moveTo>
                  <a:pt x="6061" y="8097"/>
                </a:moveTo>
                <a:cubicBezTo>
                  <a:pt x="7383" y="8121"/>
                  <a:pt x="8061" y="8871"/>
                  <a:pt x="9276" y="10085"/>
                </a:cubicBezTo>
                <a:cubicBezTo>
                  <a:pt x="9895" y="10728"/>
                  <a:pt x="10193" y="12133"/>
                  <a:pt x="10347" y="13395"/>
                </a:cubicBezTo>
                <a:cubicBezTo>
                  <a:pt x="9955" y="12764"/>
                  <a:pt x="9419" y="12264"/>
                  <a:pt x="8740" y="11907"/>
                </a:cubicBezTo>
                <a:cubicBezTo>
                  <a:pt x="6014" y="10550"/>
                  <a:pt x="6061" y="9240"/>
                  <a:pt x="6061" y="9240"/>
                </a:cubicBezTo>
                <a:lnTo>
                  <a:pt x="6061" y="8097"/>
                </a:lnTo>
                <a:close/>
                <a:moveTo>
                  <a:pt x="5323" y="1"/>
                </a:moveTo>
                <a:lnTo>
                  <a:pt x="5323" y="21849"/>
                </a:lnTo>
                <a:cubicBezTo>
                  <a:pt x="4975" y="21602"/>
                  <a:pt x="4516" y="21474"/>
                  <a:pt x="4006" y="21474"/>
                </a:cubicBezTo>
                <a:cubicBezTo>
                  <a:pt x="3435" y="21474"/>
                  <a:pt x="2802" y="21634"/>
                  <a:pt x="2192" y="21968"/>
                </a:cubicBezTo>
                <a:cubicBezTo>
                  <a:pt x="739" y="22754"/>
                  <a:pt x="1" y="24194"/>
                  <a:pt x="549" y="25194"/>
                </a:cubicBezTo>
                <a:cubicBezTo>
                  <a:pt x="856" y="25769"/>
                  <a:pt x="1521" y="26068"/>
                  <a:pt x="2306" y="26068"/>
                </a:cubicBezTo>
                <a:cubicBezTo>
                  <a:pt x="2889" y="26068"/>
                  <a:pt x="3538" y="25903"/>
                  <a:pt x="4156" y="25563"/>
                </a:cubicBezTo>
                <a:cubicBezTo>
                  <a:pt x="4811" y="25206"/>
                  <a:pt x="5252" y="24718"/>
                  <a:pt x="5656" y="24111"/>
                </a:cubicBezTo>
                <a:cubicBezTo>
                  <a:pt x="6073" y="23480"/>
                  <a:pt x="6037" y="22932"/>
                  <a:pt x="6037" y="22206"/>
                </a:cubicBezTo>
                <a:lnTo>
                  <a:pt x="6037" y="20837"/>
                </a:lnTo>
                <a:lnTo>
                  <a:pt x="6037" y="13931"/>
                </a:lnTo>
                <a:lnTo>
                  <a:pt x="6037" y="12967"/>
                </a:lnTo>
                <a:cubicBezTo>
                  <a:pt x="7371" y="12990"/>
                  <a:pt x="8050" y="13741"/>
                  <a:pt x="9252" y="14955"/>
                </a:cubicBezTo>
                <a:cubicBezTo>
                  <a:pt x="10502" y="16241"/>
                  <a:pt x="10478" y="20682"/>
                  <a:pt x="10478" y="20682"/>
                </a:cubicBezTo>
                <a:cubicBezTo>
                  <a:pt x="11157" y="18527"/>
                  <a:pt x="11371" y="16265"/>
                  <a:pt x="10824" y="14491"/>
                </a:cubicBezTo>
                <a:cubicBezTo>
                  <a:pt x="11193" y="12848"/>
                  <a:pt x="11252" y="11193"/>
                  <a:pt x="10883" y="9823"/>
                </a:cubicBezTo>
                <a:cubicBezTo>
                  <a:pt x="11502" y="6799"/>
                  <a:pt x="11038" y="3811"/>
                  <a:pt x="8740" y="2668"/>
                </a:cubicBezTo>
                <a:cubicBezTo>
                  <a:pt x="6014" y="1310"/>
                  <a:pt x="6061" y="1"/>
                  <a:pt x="6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"/>
          <p:cNvSpPr/>
          <p:nvPr/>
        </p:nvSpPr>
        <p:spPr>
          <a:xfrm rot="-1788488">
            <a:off x="83238" y="2840941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0"/>
          <p:cNvSpPr/>
          <p:nvPr/>
        </p:nvSpPr>
        <p:spPr>
          <a:xfrm rot="1121969">
            <a:off x="1877893" y="2046199"/>
            <a:ext cx="253521" cy="891488"/>
          </a:xfrm>
          <a:custGeom>
            <a:avLst/>
            <a:gdLst/>
            <a:ahLst/>
            <a:cxnLst/>
            <a:rect l="l" t="t" r="r" b="b"/>
            <a:pathLst>
              <a:path w="10141" h="35660" extrusionOk="0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 rot="1222858">
            <a:off x="433856" y="3468074"/>
            <a:ext cx="188518" cy="551129"/>
          </a:xfrm>
          <a:custGeom>
            <a:avLst/>
            <a:gdLst/>
            <a:ahLst/>
            <a:cxnLst/>
            <a:rect l="l" t="t" r="r" b="b"/>
            <a:pathLst>
              <a:path w="10585" h="30945" extrusionOk="0">
                <a:moveTo>
                  <a:pt x="6787" y="489"/>
                </a:moveTo>
                <a:lnTo>
                  <a:pt x="6787" y="489"/>
                </a:lnTo>
                <a:cubicBezTo>
                  <a:pt x="7537" y="1251"/>
                  <a:pt x="7263" y="3703"/>
                  <a:pt x="6465" y="4572"/>
                </a:cubicBezTo>
                <a:cubicBezTo>
                  <a:pt x="6025" y="3144"/>
                  <a:pt x="5929" y="1786"/>
                  <a:pt x="6787" y="489"/>
                </a:cubicBezTo>
                <a:close/>
                <a:moveTo>
                  <a:pt x="10240" y="2346"/>
                </a:moveTo>
                <a:cubicBezTo>
                  <a:pt x="10251" y="3441"/>
                  <a:pt x="9335" y="4834"/>
                  <a:pt x="8287" y="5299"/>
                </a:cubicBezTo>
                <a:cubicBezTo>
                  <a:pt x="8549" y="4037"/>
                  <a:pt x="9085" y="3001"/>
                  <a:pt x="10240" y="2346"/>
                </a:cubicBezTo>
                <a:close/>
                <a:moveTo>
                  <a:pt x="3798" y="4227"/>
                </a:moveTo>
                <a:lnTo>
                  <a:pt x="3798" y="4227"/>
                </a:lnTo>
                <a:cubicBezTo>
                  <a:pt x="4322" y="5299"/>
                  <a:pt x="4167" y="6251"/>
                  <a:pt x="3882" y="7311"/>
                </a:cubicBezTo>
                <a:cubicBezTo>
                  <a:pt x="3393" y="6263"/>
                  <a:pt x="3429" y="5311"/>
                  <a:pt x="3798" y="4227"/>
                </a:cubicBezTo>
                <a:close/>
                <a:moveTo>
                  <a:pt x="286" y="7430"/>
                </a:moveTo>
                <a:lnTo>
                  <a:pt x="286" y="7430"/>
                </a:lnTo>
                <a:cubicBezTo>
                  <a:pt x="1238" y="7680"/>
                  <a:pt x="1977" y="8132"/>
                  <a:pt x="2453" y="8978"/>
                </a:cubicBezTo>
                <a:cubicBezTo>
                  <a:pt x="2408" y="8982"/>
                  <a:pt x="2363" y="8984"/>
                  <a:pt x="2318" y="8984"/>
                </a:cubicBezTo>
                <a:cubicBezTo>
                  <a:pt x="1511" y="8984"/>
                  <a:pt x="568" y="8298"/>
                  <a:pt x="286" y="7430"/>
                </a:cubicBezTo>
                <a:close/>
                <a:moveTo>
                  <a:pt x="6882" y="0"/>
                </a:moveTo>
                <a:cubicBezTo>
                  <a:pt x="6739" y="119"/>
                  <a:pt x="6584" y="227"/>
                  <a:pt x="6489" y="358"/>
                </a:cubicBezTo>
                <a:cubicBezTo>
                  <a:pt x="5834" y="1322"/>
                  <a:pt x="5751" y="2417"/>
                  <a:pt x="5929" y="3525"/>
                </a:cubicBezTo>
                <a:cubicBezTo>
                  <a:pt x="6025" y="4168"/>
                  <a:pt x="6263" y="4799"/>
                  <a:pt x="6263" y="5430"/>
                </a:cubicBezTo>
                <a:cubicBezTo>
                  <a:pt x="6263" y="7513"/>
                  <a:pt x="6203" y="9597"/>
                  <a:pt x="6168" y="11680"/>
                </a:cubicBezTo>
                <a:lnTo>
                  <a:pt x="6168" y="12145"/>
                </a:lnTo>
                <a:cubicBezTo>
                  <a:pt x="5370" y="10906"/>
                  <a:pt x="4679" y="9656"/>
                  <a:pt x="4358" y="8251"/>
                </a:cubicBezTo>
                <a:cubicBezTo>
                  <a:pt x="4275" y="7847"/>
                  <a:pt x="4263" y="7418"/>
                  <a:pt x="4275" y="7001"/>
                </a:cubicBezTo>
                <a:cubicBezTo>
                  <a:pt x="4298" y="6382"/>
                  <a:pt x="4453" y="5775"/>
                  <a:pt x="4441" y="5168"/>
                </a:cubicBezTo>
                <a:cubicBezTo>
                  <a:pt x="4441" y="4644"/>
                  <a:pt x="4263" y="4120"/>
                  <a:pt x="3810" y="3727"/>
                </a:cubicBezTo>
                <a:cubicBezTo>
                  <a:pt x="3727" y="3810"/>
                  <a:pt x="3632" y="3870"/>
                  <a:pt x="3608" y="3965"/>
                </a:cubicBezTo>
                <a:cubicBezTo>
                  <a:pt x="3084" y="5168"/>
                  <a:pt x="3084" y="6323"/>
                  <a:pt x="3739" y="7513"/>
                </a:cubicBezTo>
                <a:cubicBezTo>
                  <a:pt x="4108" y="8156"/>
                  <a:pt x="4263" y="8930"/>
                  <a:pt x="4513" y="9680"/>
                </a:cubicBezTo>
                <a:cubicBezTo>
                  <a:pt x="3465" y="9406"/>
                  <a:pt x="2739" y="8966"/>
                  <a:pt x="2155" y="8109"/>
                </a:cubicBezTo>
                <a:cubicBezTo>
                  <a:pt x="1846" y="7656"/>
                  <a:pt x="1762" y="7597"/>
                  <a:pt x="1203" y="7323"/>
                </a:cubicBezTo>
                <a:cubicBezTo>
                  <a:pt x="1124" y="7287"/>
                  <a:pt x="774" y="7252"/>
                  <a:pt x="479" y="7252"/>
                </a:cubicBezTo>
                <a:cubicBezTo>
                  <a:pt x="281" y="7252"/>
                  <a:pt x="108" y="7268"/>
                  <a:pt x="60" y="7311"/>
                </a:cubicBezTo>
                <a:cubicBezTo>
                  <a:pt x="0" y="7370"/>
                  <a:pt x="60" y="7680"/>
                  <a:pt x="155" y="7799"/>
                </a:cubicBezTo>
                <a:cubicBezTo>
                  <a:pt x="405" y="8132"/>
                  <a:pt x="655" y="8513"/>
                  <a:pt x="1000" y="8704"/>
                </a:cubicBezTo>
                <a:cubicBezTo>
                  <a:pt x="1548" y="9025"/>
                  <a:pt x="2143" y="9240"/>
                  <a:pt x="2751" y="9383"/>
                </a:cubicBezTo>
                <a:cubicBezTo>
                  <a:pt x="3965" y="9644"/>
                  <a:pt x="4882" y="10192"/>
                  <a:pt x="5358" y="11383"/>
                </a:cubicBezTo>
                <a:cubicBezTo>
                  <a:pt x="5477" y="11704"/>
                  <a:pt x="5703" y="11966"/>
                  <a:pt x="5810" y="12276"/>
                </a:cubicBezTo>
                <a:cubicBezTo>
                  <a:pt x="5941" y="12633"/>
                  <a:pt x="6060" y="13014"/>
                  <a:pt x="6060" y="13383"/>
                </a:cubicBezTo>
                <a:cubicBezTo>
                  <a:pt x="6060" y="14740"/>
                  <a:pt x="6001" y="16074"/>
                  <a:pt x="5965" y="17419"/>
                </a:cubicBezTo>
                <a:cubicBezTo>
                  <a:pt x="5929" y="19503"/>
                  <a:pt x="5894" y="21586"/>
                  <a:pt x="5846" y="23670"/>
                </a:cubicBezTo>
                <a:cubicBezTo>
                  <a:pt x="5834" y="23968"/>
                  <a:pt x="5834" y="24241"/>
                  <a:pt x="5822" y="24527"/>
                </a:cubicBezTo>
                <a:cubicBezTo>
                  <a:pt x="5763" y="26551"/>
                  <a:pt x="5703" y="28587"/>
                  <a:pt x="5656" y="30611"/>
                </a:cubicBezTo>
                <a:cubicBezTo>
                  <a:pt x="5656" y="30730"/>
                  <a:pt x="5703" y="30838"/>
                  <a:pt x="5727" y="30945"/>
                </a:cubicBezTo>
                <a:cubicBezTo>
                  <a:pt x="5775" y="30945"/>
                  <a:pt x="5822" y="30933"/>
                  <a:pt x="5870" y="30933"/>
                </a:cubicBezTo>
                <a:cubicBezTo>
                  <a:pt x="5929" y="29302"/>
                  <a:pt x="6001" y="27682"/>
                  <a:pt x="6049" y="26063"/>
                </a:cubicBezTo>
                <a:cubicBezTo>
                  <a:pt x="6120" y="23789"/>
                  <a:pt x="6180" y="21527"/>
                  <a:pt x="6239" y="19265"/>
                </a:cubicBezTo>
                <a:cubicBezTo>
                  <a:pt x="6322" y="16062"/>
                  <a:pt x="6406" y="12847"/>
                  <a:pt x="6441" y="9644"/>
                </a:cubicBezTo>
                <a:cubicBezTo>
                  <a:pt x="6441" y="8835"/>
                  <a:pt x="6596" y="8085"/>
                  <a:pt x="6965" y="7382"/>
                </a:cubicBezTo>
                <a:cubicBezTo>
                  <a:pt x="7418" y="6561"/>
                  <a:pt x="7799" y="5715"/>
                  <a:pt x="8799" y="5322"/>
                </a:cubicBezTo>
                <a:cubicBezTo>
                  <a:pt x="10454" y="4703"/>
                  <a:pt x="10585" y="2644"/>
                  <a:pt x="10585" y="2572"/>
                </a:cubicBezTo>
                <a:cubicBezTo>
                  <a:pt x="10585" y="2441"/>
                  <a:pt x="10513" y="2203"/>
                  <a:pt x="10537" y="2001"/>
                </a:cubicBezTo>
                <a:lnTo>
                  <a:pt x="10537" y="2001"/>
                </a:lnTo>
                <a:cubicBezTo>
                  <a:pt x="10335" y="2013"/>
                  <a:pt x="10156" y="2072"/>
                  <a:pt x="9978" y="2155"/>
                </a:cubicBezTo>
                <a:cubicBezTo>
                  <a:pt x="9108" y="2608"/>
                  <a:pt x="8525" y="3382"/>
                  <a:pt x="8323" y="4275"/>
                </a:cubicBezTo>
                <a:cubicBezTo>
                  <a:pt x="8037" y="5513"/>
                  <a:pt x="7061" y="6299"/>
                  <a:pt x="6608" y="7418"/>
                </a:cubicBezTo>
                <a:cubicBezTo>
                  <a:pt x="6561" y="6835"/>
                  <a:pt x="6584" y="6287"/>
                  <a:pt x="6561" y="5727"/>
                </a:cubicBezTo>
                <a:cubicBezTo>
                  <a:pt x="6549" y="5227"/>
                  <a:pt x="6680" y="4775"/>
                  <a:pt x="6942" y="4322"/>
                </a:cubicBezTo>
                <a:cubicBezTo>
                  <a:pt x="7608" y="3084"/>
                  <a:pt x="7751" y="1763"/>
                  <a:pt x="7203" y="417"/>
                </a:cubicBezTo>
                <a:cubicBezTo>
                  <a:pt x="7132" y="274"/>
                  <a:pt x="6977" y="131"/>
                  <a:pt x="6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/>
          <p:nvPr/>
        </p:nvSpPr>
        <p:spPr>
          <a:xfrm rot="-1788488">
            <a:off x="1511988" y="3288616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615331" y="1905050"/>
            <a:ext cx="458700" cy="4587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594" name="Google Shape;594;p40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0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40"/>
          <p:cNvSpPr/>
          <p:nvPr/>
        </p:nvSpPr>
        <p:spPr>
          <a:xfrm>
            <a:off x="427102" y="520001"/>
            <a:ext cx="200973" cy="507905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823248" y="585225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1041973" y="754550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7941248" y="437400"/>
            <a:ext cx="359518" cy="306896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8430725" y="560800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EDE5E447-8F2E-4FB2-2E4D-14BDF5A4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12" y="2164450"/>
            <a:ext cx="647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p40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40"/>
          <p:cNvSpPr txBox="1">
            <a:spLocks noGrp="1"/>
          </p:cNvSpPr>
          <p:nvPr>
            <p:ph type="body" idx="1"/>
          </p:nvPr>
        </p:nvSpPr>
        <p:spPr>
          <a:xfrm>
            <a:off x="3029995" y="1509785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 nossa linguagem, cada nota, o tempo e a estrutura rítmica são representados assim: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Traduzindo a música</a:t>
            </a:r>
            <a:endParaRPr dirty="0"/>
          </a:p>
        </p:txBody>
      </p:sp>
      <p:sp>
        <p:nvSpPr>
          <p:cNvPr id="586" name="Google Shape;586;p40"/>
          <p:cNvSpPr/>
          <p:nvPr/>
        </p:nvSpPr>
        <p:spPr>
          <a:xfrm>
            <a:off x="441631" y="2029100"/>
            <a:ext cx="1439700" cy="2010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"/>
          <p:cNvSpPr/>
          <p:nvPr/>
        </p:nvSpPr>
        <p:spPr>
          <a:xfrm rot="-1788488">
            <a:off x="83238" y="2840941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0"/>
          <p:cNvSpPr/>
          <p:nvPr/>
        </p:nvSpPr>
        <p:spPr>
          <a:xfrm rot="1121969">
            <a:off x="1877893" y="2046199"/>
            <a:ext cx="253521" cy="891488"/>
          </a:xfrm>
          <a:custGeom>
            <a:avLst/>
            <a:gdLst/>
            <a:ahLst/>
            <a:cxnLst/>
            <a:rect l="l" t="t" r="r" b="b"/>
            <a:pathLst>
              <a:path w="10141" h="35660" extrusionOk="0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 rot="1222858">
            <a:off x="433856" y="3468074"/>
            <a:ext cx="188518" cy="551129"/>
          </a:xfrm>
          <a:custGeom>
            <a:avLst/>
            <a:gdLst/>
            <a:ahLst/>
            <a:cxnLst/>
            <a:rect l="l" t="t" r="r" b="b"/>
            <a:pathLst>
              <a:path w="10585" h="30945" extrusionOk="0">
                <a:moveTo>
                  <a:pt x="6787" y="489"/>
                </a:moveTo>
                <a:lnTo>
                  <a:pt x="6787" y="489"/>
                </a:lnTo>
                <a:cubicBezTo>
                  <a:pt x="7537" y="1251"/>
                  <a:pt x="7263" y="3703"/>
                  <a:pt x="6465" y="4572"/>
                </a:cubicBezTo>
                <a:cubicBezTo>
                  <a:pt x="6025" y="3144"/>
                  <a:pt x="5929" y="1786"/>
                  <a:pt x="6787" y="489"/>
                </a:cubicBezTo>
                <a:close/>
                <a:moveTo>
                  <a:pt x="10240" y="2346"/>
                </a:moveTo>
                <a:cubicBezTo>
                  <a:pt x="10251" y="3441"/>
                  <a:pt x="9335" y="4834"/>
                  <a:pt x="8287" y="5299"/>
                </a:cubicBezTo>
                <a:cubicBezTo>
                  <a:pt x="8549" y="4037"/>
                  <a:pt x="9085" y="3001"/>
                  <a:pt x="10240" y="2346"/>
                </a:cubicBezTo>
                <a:close/>
                <a:moveTo>
                  <a:pt x="3798" y="4227"/>
                </a:moveTo>
                <a:lnTo>
                  <a:pt x="3798" y="4227"/>
                </a:lnTo>
                <a:cubicBezTo>
                  <a:pt x="4322" y="5299"/>
                  <a:pt x="4167" y="6251"/>
                  <a:pt x="3882" y="7311"/>
                </a:cubicBezTo>
                <a:cubicBezTo>
                  <a:pt x="3393" y="6263"/>
                  <a:pt x="3429" y="5311"/>
                  <a:pt x="3798" y="4227"/>
                </a:cubicBezTo>
                <a:close/>
                <a:moveTo>
                  <a:pt x="286" y="7430"/>
                </a:moveTo>
                <a:lnTo>
                  <a:pt x="286" y="7430"/>
                </a:lnTo>
                <a:cubicBezTo>
                  <a:pt x="1238" y="7680"/>
                  <a:pt x="1977" y="8132"/>
                  <a:pt x="2453" y="8978"/>
                </a:cubicBezTo>
                <a:cubicBezTo>
                  <a:pt x="2408" y="8982"/>
                  <a:pt x="2363" y="8984"/>
                  <a:pt x="2318" y="8984"/>
                </a:cubicBezTo>
                <a:cubicBezTo>
                  <a:pt x="1511" y="8984"/>
                  <a:pt x="568" y="8298"/>
                  <a:pt x="286" y="7430"/>
                </a:cubicBezTo>
                <a:close/>
                <a:moveTo>
                  <a:pt x="6882" y="0"/>
                </a:moveTo>
                <a:cubicBezTo>
                  <a:pt x="6739" y="119"/>
                  <a:pt x="6584" y="227"/>
                  <a:pt x="6489" y="358"/>
                </a:cubicBezTo>
                <a:cubicBezTo>
                  <a:pt x="5834" y="1322"/>
                  <a:pt x="5751" y="2417"/>
                  <a:pt x="5929" y="3525"/>
                </a:cubicBezTo>
                <a:cubicBezTo>
                  <a:pt x="6025" y="4168"/>
                  <a:pt x="6263" y="4799"/>
                  <a:pt x="6263" y="5430"/>
                </a:cubicBezTo>
                <a:cubicBezTo>
                  <a:pt x="6263" y="7513"/>
                  <a:pt x="6203" y="9597"/>
                  <a:pt x="6168" y="11680"/>
                </a:cubicBezTo>
                <a:lnTo>
                  <a:pt x="6168" y="12145"/>
                </a:lnTo>
                <a:cubicBezTo>
                  <a:pt x="5370" y="10906"/>
                  <a:pt x="4679" y="9656"/>
                  <a:pt x="4358" y="8251"/>
                </a:cubicBezTo>
                <a:cubicBezTo>
                  <a:pt x="4275" y="7847"/>
                  <a:pt x="4263" y="7418"/>
                  <a:pt x="4275" y="7001"/>
                </a:cubicBezTo>
                <a:cubicBezTo>
                  <a:pt x="4298" y="6382"/>
                  <a:pt x="4453" y="5775"/>
                  <a:pt x="4441" y="5168"/>
                </a:cubicBezTo>
                <a:cubicBezTo>
                  <a:pt x="4441" y="4644"/>
                  <a:pt x="4263" y="4120"/>
                  <a:pt x="3810" y="3727"/>
                </a:cubicBezTo>
                <a:cubicBezTo>
                  <a:pt x="3727" y="3810"/>
                  <a:pt x="3632" y="3870"/>
                  <a:pt x="3608" y="3965"/>
                </a:cubicBezTo>
                <a:cubicBezTo>
                  <a:pt x="3084" y="5168"/>
                  <a:pt x="3084" y="6323"/>
                  <a:pt x="3739" y="7513"/>
                </a:cubicBezTo>
                <a:cubicBezTo>
                  <a:pt x="4108" y="8156"/>
                  <a:pt x="4263" y="8930"/>
                  <a:pt x="4513" y="9680"/>
                </a:cubicBezTo>
                <a:cubicBezTo>
                  <a:pt x="3465" y="9406"/>
                  <a:pt x="2739" y="8966"/>
                  <a:pt x="2155" y="8109"/>
                </a:cubicBezTo>
                <a:cubicBezTo>
                  <a:pt x="1846" y="7656"/>
                  <a:pt x="1762" y="7597"/>
                  <a:pt x="1203" y="7323"/>
                </a:cubicBezTo>
                <a:cubicBezTo>
                  <a:pt x="1124" y="7287"/>
                  <a:pt x="774" y="7252"/>
                  <a:pt x="479" y="7252"/>
                </a:cubicBezTo>
                <a:cubicBezTo>
                  <a:pt x="281" y="7252"/>
                  <a:pt x="108" y="7268"/>
                  <a:pt x="60" y="7311"/>
                </a:cubicBezTo>
                <a:cubicBezTo>
                  <a:pt x="0" y="7370"/>
                  <a:pt x="60" y="7680"/>
                  <a:pt x="155" y="7799"/>
                </a:cubicBezTo>
                <a:cubicBezTo>
                  <a:pt x="405" y="8132"/>
                  <a:pt x="655" y="8513"/>
                  <a:pt x="1000" y="8704"/>
                </a:cubicBezTo>
                <a:cubicBezTo>
                  <a:pt x="1548" y="9025"/>
                  <a:pt x="2143" y="9240"/>
                  <a:pt x="2751" y="9383"/>
                </a:cubicBezTo>
                <a:cubicBezTo>
                  <a:pt x="3965" y="9644"/>
                  <a:pt x="4882" y="10192"/>
                  <a:pt x="5358" y="11383"/>
                </a:cubicBezTo>
                <a:cubicBezTo>
                  <a:pt x="5477" y="11704"/>
                  <a:pt x="5703" y="11966"/>
                  <a:pt x="5810" y="12276"/>
                </a:cubicBezTo>
                <a:cubicBezTo>
                  <a:pt x="5941" y="12633"/>
                  <a:pt x="6060" y="13014"/>
                  <a:pt x="6060" y="13383"/>
                </a:cubicBezTo>
                <a:cubicBezTo>
                  <a:pt x="6060" y="14740"/>
                  <a:pt x="6001" y="16074"/>
                  <a:pt x="5965" y="17419"/>
                </a:cubicBezTo>
                <a:cubicBezTo>
                  <a:pt x="5929" y="19503"/>
                  <a:pt x="5894" y="21586"/>
                  <a:pt x="5846" y="23670"/>
                </a:cubicBezTo>
                <a:cubicBezTo>
                  <a:pt x="5834" y="23968"/>
                  <a:pt x="5834" y="24241"/>
                  <a:pt x="5822" y="24527"/>
                </a:cubicBezTo>
                <a:cubicBezTo>
                  <a:pt x="5763" y="26551"/>
                  <a:pt x="5703" y="28587"/>
                  <a:pt x="5656" y="30611"/>
                </a:cubicBezTo>
                <a:cubicBezTo>
                  <a:pt x="5656" y="30730"/>
                  <a:pt x="5703" y="30838"/>
                  <a:pt x="5727" y="30945"/>
                </a:cubicBezTo>
                <a:cubicBezTo>
                  <a:pt x="5775" y="30945"/>
                  <a:pt x="5822" y="30933"/>
                  <a:pt x="5870" y="30933"/>
                </a:cubicBezTo>
                <a:cubicBezTo>
                  <a:pt x="5929" y="29302"/>
                  <a:pt x="6001" y="27682"/>
                  <a:pt x="6049" y="26063"/>
                </a:cubicBezTo>
                <a:cubicBezTo>
                  <a:pt x="6120" y="23789"/>
                  <a:pt x="6180" y="21527"/>
                  <a:pt x="6239" y="19265"/>
                </a:cubicBezTo>
                <a:cubicBezTo>
                  <a:pt x="6322" y="16062"/>
                  <a:pt x="6406" y="12847"/>
                  <a:pt x="6441" y="9644"/>
                </a:cubicBezTo>
                <a:cubicBezTo>
                  <a:pt x="6441" y="8835"/>
                  <a:pt x="6596" y="8085"/>
                  <a:pt x="6965" y="7382"/>
                </a:cubicBezTo>
                <a:cubicBezTo>
                  <a:pt x="7418" y="6561"/>
                  <a:pt x="7799" y="5715"/>
                  <a:pt x="8799" y="5322"/>
                </a:cubicBezTo>
                <a:cubicBezTo>
                  <a:pt x="10454" y="4703"/>
                  <a:pt x="10585" y="2644"/>
                  <a:pt x="10585" y="2572"/>
                </a:cubicBezTo>
                <a:cubicBezTo>
                  <a:pt x="10585" y="2441"/>
                  <a:pt x="10513" y="2203"/>
                  <a:pt x="10537" y="2001"/>
                </a:cubicBezTo>
                <a:lnTo>
                  <a:pt x="10537" y="2001"/>
                </a:lnTo>
                <a:cubicBezTo>
                  <a:pt x="10335" y="2013"/>
                  <a:pt x="10156" y="2072"/>
                  <a:pt x="9978" y="2155"/>
                </a:cubicBezTo>
                <a:cubicBezTo>
                  <a:pt x="9108" y="2608"/>
                  <a:pt x="8525" y="3382"/>
                  <a:pt x="8323" y="4275"/>
                </a:cubicBezTo>
                <a:cubicBezTo>
                  <a:pt x="8037" y="5513"/>
                  <a:pt x="7061" y="6299"/>
                  <a:pt x="6608" y="7418"/>
                </a:cubicBezTo>
                <a:cubicBezTo>
                  <a:pt x="6561" y="6835"/>
                  <a:pt x="6584" y="6287"/>
                  <a:pt x="6561" y="5727"/>
                </a:cubicBezTo>
                <a:cubicBezTo>
                  <a:pt x="6549" y="5227"/>
                  <a:pt x="6680" y="4775"/>
                  <a:pt x="6942" y="4322"/>
                </a:cubicBezTo>
                <a:cubicBezTo>
                  <a:pt x="7608" y="3084"/>
                  <a:pt x="7751" y="1763"/>
                  <a:pt x="7203" y="417"/>
                </a:cubicBezTo>
                <a:cubicBezTo>
                  <a:pt x="7132" y="274"/>
                  <a:pt x="6977" y="131"/>
                  <a:pt x="6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/>
          <p:nvPr/>
        </p:nvSpPr>
        <p:spPr>
          <a:xfrm rot="-1788488">
            <a:off x="1511988" y="3288616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615331" y="1905050"/>
            <a:ext cx="458700" cy="4587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594" name="Google Shape;594;p40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0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40"/>
          <p:cNvSpPr/>
          <p:nvPr/>
        </p:nvSpPr>
        <p:spPr>
          <a:xfrm>
            <a:off x="427102" y="520001"/>
            <a:ext cx="200973" cy="507905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823248" y="585225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1041973" y="754550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7941248" y="437400"/>
            <a:ext cx="359518" cy="306896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8430725" y="560800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A4EA6EEE-D84A-24D3-981D-31D2752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72" y="2164450"/>
            <a:ext cx="647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98;p40">
            <a:extLst>
              <a:ext uri="{FF2B5EF4-FFF2-40B4-BE49-F238E27FC236}">
                <a16:creationId xmlns:a16="http://schemas.microsoft.com/office/drawing/2014/main" id="{BEE6FF2B-4234-9D0F-ED8C-43DDBBA9095D}"/>
              </a:ext>
            </a:extLst>
          </p:cNvPr>
          <p:cNvSpPr/>
          <p:nvPr/>
        </p:nvSpPr>
        <p:spPr>
          <a:xfrm>
            <a:off x="924537" y="2674328"/>
            <a:ext cx="250041" cy="911024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6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linguagem:</a:t>
            </a:r>
            <a:endParaRPr dirty="0"/>
          </a:p>
        </p:txBody>
      </p:sp>
      <p:sp>
        <p:nvSpPr>
          <p:cNvPr id="618" name="Google Shape;618;p41"/>
          <p:cNvSpPr/>
          <p:nvPr/>
        </p:nvSpPr>
        <p:spPr>
          <a:xfrm>
            <a:off x="412751" y="587844"/>
            <a:ext cx="363695" cy="310543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41"/>
          <p:cNvSpPr/>
          <p:nvPr/>
        </p:nvSpPr>
        <p:spPr>
          <a:xfrm>
            <a:off x="867250" y="490004"/>
            <a:ext cx="123336" cy="330483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8052750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8325833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8628581" y="76222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11;p41">
            <a:extLst>
              <a:ext uri="{FF2B5EF4-FFF2-40B4-BE49-F238E27FC236}">
                <a16:creationId xmlns:a16="http://schemas.microsoft.com/office/drawing/2014/main" id="{BE8BCD92-CC02-3926-C886-254683EE4637}"/>
              </a:ext>
            </a:extLst>
          </p:cNvPr>
          <p:cNvSpPr txBox="1">
            <a:spLocks/>
          </p:cNvSpPr>
          <p:nvPr/>
        </p:nvSpPr>
        <p:spPr>
          <a:xfrm>
            <a:off x="928918" y="1348971"/>
            <a:ext cx="7236200" cy="277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l"/>
            <a:r>
              <a:rPr lang="pt-BR" dirty="0"/>
              <a:t>Brilha Brilha Estrelinha;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tempo = 120;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 jônio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4/4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&amp;G C3:4 C3:4 G3:4 G3:4 ; A3:4 A3:4 G3:4 Z:4 ; F3:4 #E3:4 bF3:4 E3:4 ;</a:t>
            </a:r>
          </a:p>
          <a:p>
            <a:pPr algn="l"/>
            <a:r>
              <a:rPr lang="pt-BR" dirty="0"/>
              <a:t>||: D3:16 Z:8 C3:16 D3:16 Z:8 E3:16 C3:2 ; :|| Z:1 ||</a:t>
            </a:r>
          </a:p>
        </p:txBody>
      </p:sp>
    </p:spTree>
    <p:extLst>
      <p:ext uri="{BB962C8B-B14F-4D97-AF65-F5344CB8AC3E}">
        <p14:creationId xmlns:p14="http://schemas.microsoft.com/office/powerpoint/2010/main" val="4214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"/>
          <p:cNvSpPr/>
          <p:nvPr/>
        </p:nvSpPr>
        <p:spPr>
          <a:xfrm rot="610973">
            <a:off x="6676615" y="2023478"/>
            <a:ext cx="358419" cy="794217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1"/>
          <p:cNvSpPr/>
          <p:nvPr/>
        </p:nvSpPr>
        <p:spPr>
          <a:xfrm rot="-1091856">
            <a:off x="5681522" y="1833947"/>
            <a:ext cx="314055" cy="1006241"/>
          </a:xfrm>
          <a:custGeom>
            <a:avLst/>
            <a:gdLst/>
            <a:ahLst/>
            <a:cxnLst/>
            <a:rect l="l" t="t" r="r" b="b"/>
            <a:pathLst>
              <a:path w="12562" h="40249" extrusionOk="0">
                <a:moveTo>
                  <a:pt x="8921" y="448"/>
                </a:moveTo>
                <a:cubicBezTo>
                  <a:pt x="9184" y="448"/>
                  <a:pt x="8990" y="1990"/>
                  <a:pt x="8906" y="2315"/>
                </a:cubicBezTo>
                <a:cubicBezTo>
                  <a:pt x="8894" y="2315"/>
                  <a:pt x="8346" y="1101"/>
                  <a:pt x="8787" y="541"/>
                </a:cubicBezTo>
                <a:cubicBezTo>
                  <a:pt x="8841" y="477"/>
                  <a:pt x="8885" y="448"/>
                  <a:pt x="8921" y="448"/>
                </a:cubicBezTo>
                <a:close/>
                <a:moveTo>
                  <a:pt x="7759" y="976"/>
                </a:moveTo>
                <a:cubicBezTo>
                  <a:pt x="8001" y="976"/>
                  <a:pt x="8492" y="2346"/>
                  <a:pt x="8573" y="2649"/>
                </a:cubicBezTo>
                <a:cubicBezTo>
                  <a:pt x="8573" y="2649"/>
                  <a:pt x="7513" y="1803"/>
                  <a:pt x="7656" y="1125"/>
                </a:cubicBezTo>
                <a:cubicBezTo>
                  <a:pt x="7679" y="1021"/>
                  <a:pt x="7715" y="976"/>
                  <a:pt x="7759" y="976"/>
                </a:cubicBezTo>
                <a:close/>
                <a:moveTo>
                  <a:pt x="10126" y="927"/>
                </a:moveTo>
                <a:cubicBezTo>
                  <a:pt x="10183" y="927"/>
                  <a:pt x="10224" y="986"/>
                  <a:pt x="10239" y="1125"/>
                </a:cubicBezTo>
                <a:cubicBezTo>
                  <a:pt x="10323" y="1970"/>
                  <a:pt x="8965" y="2839"/>
                  <a:pt x="8965" y="2839"/>
                </a:cubicBezTo>
                <a:cubicBezTo>
                  <a:pt x="9095" y="2471"/>
                  <a:pt x="9833" y="927"/>
                  <a:pt x="10126" y="927"/>
                </a:cubicBezTo>
                <a:close/>
                <a:moveTo>
                  <a:pt x="7053" y="1799"/>
                </a:moveTo>
                <a:cubicBezTo>
                  <a:pt x="7335" y="1799"/>
                  <a:pt x="8289" y="2703"/>
                  <a:pt x="8489" y="2923"/>
                </a:cubicBezTo>
                <a:cubicBezTo>
                  <a:pt x="8489" y="2923"/>
                  <a:pt x="8487" y="2924"/>
                  <a:pt x="8483" y="2924"/>
                </a:cubicBezTo>
                <a:cubicBezTo>
                  <a:pt x="8386" y="2924"/>
                  <a:pt x="7161" y="2646"/>
                  <a:pt x="6989" y="1994"/>
                </a:cubicBezTo>
                <a:cubicBezTo>
                  <a:pt x="6953" y="1856"/>
                  <a:pt x="6982" y="1799"/>
                  <a:pt x="7053" y="1799"/>
                </a:cubicBezTo>
                <a:close/>
                <a:moveTo>
                  <a:pt x="11513" y="3982"/>
                </a:moveTo>
                <a:cubicBezTo>
                  <a:pt x="11466" y="4935"/>
                  <a:pt x="10751" y="5518"/>
                  <a:pt x="10359" y="6244"/>
                </a:cubicBezTo>
                <a:lnTo>
                  <a:pt x="10323" y="6232"/>
                </a:lnTo>
                <a:lnTo>
                  <a:pt x="10359" y="6232"/>
                </a:lnTo>
                <a:cubicBezTo>
                  <a:pt x="10180" y="5351"/>
                  <a:pt x="10716" y="4268"/>
                  <a:pt x="11513" y="3982"/>
                </a:cubicBezTo>
                <a:close/>
                <a:moveTo>
                  <a:pt x="2869" y="9030"/>
                </a:moveTo>
                <a:cubicBezTo>
                  <a:pt x="2869" y="9036"/>
                  <a:pt x="2866" y="9039"/>
                  <a:pt x="2865" y="9039"/>
                </a:cubicBezTo>
                <a:cubicBezTo>
                  <a:pt x="2864" y="9039"/>
                  <a:pt x="2864" y="9036"/>
                  <a:pt x="2869" y="9030"/>
                </a:cubicBezTo>
                <a:close/>
                <a:moveTo>
                  <a:pt x="8007" y="7017"/>
                </a:moveTo>
                <a:cubicBezTo>
                  <a:pt x="8417" y="7017"/>
                  <a:pt x="9614" y="8436"/>
                  <a:pt x="9621" y="9229"/>
                </a:cubicBezTo>
                <a:lnTo>
                  <a:pt x="9621" y="9229"/>
                </a:lnTo>
                <a:cubicBezTo>
                  <a:pt x="9164" y="8703"/>
                  <a:pt x="8696" y="8176"/>
                  <a:pt x="8239" y="7625"/>
                </a:cubicBezTo>
                <a:cubicBezTo>
                  <a:pt x="8108" y="7483"/>
                  <a:pt x="7775" y="7256"/>
                  <a:pt x="7906" y="7066"/>
                </a:cubicBezTo>
                <a:cubicBezTo>
                  <a:pt x="7929" y="7032"/>
                  <a:pt x="7964" y="7017"/>
                  <a:pt x="8007" y="7017"/>
                </a:cubicBezTo>
                <a:close/>
                <a:moveTo>
                  <a:pt x="9644" y="9258"/>
                </a:moveTo>
                <a:cubicBezTo>
                  <a:pt x="9650" y="9259"/>
                  <a:pt x="9651" y="9262"/>
                  <a:pt x="9644" y="9269"/>
                </a:cubicBezTo>
                <a:lnTo>
                  <a:pt x="9644" y="9258"/>
                </a:lnTo>
                <a:close/>
                <a:moveTo>
                  <a:pt x="3429" y="9614"/>
                </a:moveTo>
                <a:cubicBezTo>
                  <a:pt x="3429" y="9626"/>
                  <a:pt x="3453" y="9626"/>
                  <a:pt x="3453" y="9638"/>
                </a:cubicBezTo>
                <a:cubicBezTo>
                  <a:pt x="3429" y="9638"/>
                  <a:pt x="3429" y="9626"/>
                  <a:pt x="3417" y="9626"/>
                </a:cubicBezTo>
                <a:lnTo>
                  <a:pt x="3429" y="9614"/>
                </a:lnTo>
                <a:close/>
                <a:moveTo>
                  <a:pt x="3512" y="8733"/>
                </a:moveTo>
                <a:cubicBezTo>
                  <a:pt x="3870" y="8733"/>
                  <a:pt x="3608" y="9483"/>
                  <a:pt x="2774" y="9852"/>
                </a:cubicBezTo>
                <a:lnTo>
                  <a:pt x="2762" y="9876"/>
                </a:lnTo>
                <a:cubicBezTo>
                  <a:pt x="2762" y="9852"/>
                  <a:pt x="3143" y="8733"/>
                  <a:pt x="3512" y="8733"/>
                </a:cubicBezTo>
                <a:close/>
                <a:moveTo>
                  <a:pt x="2283" y="8245"/>
                </a:moveTo>
                <a:cubicBezTo>
                  <a:pt x="2564" y="8245"/>
                  <a:pt x="2870" y="9022"/>
                  <a:pt x="2524" y="9947"/>
                </a:cubicBezTo>
                <a:lnTo>
                  <a:pt x="2536" y="9983"/>
                </a:lnTo>
                <a:cubicBezTo>
                  <a:pt x="2524" y="9947"/>
                  <a:pt x="1846" y="8626"/>
                  <a:pt x="2143" y="8316"/>
                </a:cubicBezTo>
                <a:cubicBezTo>
                  <a:pt x="2187" y="8267"/>
                  <a:pt x="2234" y="8245"/>
                  <a:pt x="2283" y="8245"/>
                </a:cubicBezTo>
                <a:close/>
                <a:moveTo>
                  <a:pt x="1213" y="8975"/>
                </a:moveTo>
                <a:cubicBezTo>
                  <a:pt x="1506" y="8975"/>
                  <a:pt x="2048" y="9455"/>
                  <a:pt x="2227" y="10304"/>
                </a:cubicBezTo>
                <a:lnTo>
                  <a:pt x="2262" y="10328"/>
                </a:lnTo>
                <a:cubicBezTo>
                  <a:pt x="2227" y="10304"/>
                  <a:pt x="953" y="9566"/>
                  <a:pt x="1024" y="9138"/>
                </a:cubicBezTo>
                <a:cubicBezTo>
                  <a:pt x="1045" y="9028"/>
                  <a:pt x="1115" y="8975"/>
                  <a:pt x="1213" y="8975"/>
                </a:cubicBezTo>
                <a:close/>
                <a:moveTo>
                  <a:pt x="3864" y="9796"/>
                </a:moveTo>
                <a:cubicBezTo>
                  <a:pt x="3943" y="9796"/>
                  <a:pt x="4011" y="9813"/>
                  <a:pt x="4060" y="9852"/>
                </a:cubicBezTo>
                <a:cubicBezTo>
                  <a:pt x="4348" y="10063"/>
                  <a:pt x="3871" y="10482"/>
                  <a:pt x="3084" y="10482"/>
                </a:cubicBezTo>
                <a:cubicBezTo>
                  <a:pt x="2894" y="10482"/>
                  <a:pt x="2685" y="10458"/>
                  <a:pt x="2465" y="10400"/>
                </a:cubicBezTo>
                <a:lnTo>
                  <a:pt x="2431" y="10411"/>
                </a:lnTo>
                <a:lnTo>
                  <a:pt x="2431" y="10411"/>
                </a:lnTo>
                <a:cubicBezTo>
                  <a:pt x="2490" y="10388"/>
                  <a:pt x="3391" y="9796"/>
                  <a:pt x="3864" y="9796"/>
                </a:cubicBezTo>
                <a:close/>
                <a:moveTo>
                  <a:pt x="9978" y="12269"/>
                </a:moveTo>
                <a:lnTo>
                  <a:pt x="9954" y="12305"/>
                </a:lnTo>
                <a:lnTo>
                  <a:pt x="9954" y="12269"/>
                </a:lnTo>
                <a:close/>
                <a:moveTo>
                  <a:pt x="11860" y="10462"/>
                </a:moveTo>
                <a:cubicBezTo>
                  <a:pt x="11910" y="10462"/>
                  <a:pt x="11954" y="10482"/>
                  <a:pt x="11990" y="10531"/>
                </a:cubicBezTo>
                <a:cubicBezTo>
                  <a:pt x="12287" y="10959"/>
                  <a:pt x="10930" y="11828"/>
                  <a:pt x="10359" y="12388"/>
                </a:cubicBezTo>
                <a:cubicBezTo>
                  <a:pt x="10668" y="11888"/>
                  <a:pt x="10954" y="11364"/>
                  <a:pt x="11311" y="10888"/>
                </a:cubicBezTo>
                <a:cubicBezTo>
                  <a:pt x="11423" y="10738"/>
                  <a:pt x="11676" y="10462"/>
                  <a:pt x="11860" y="10462"/>
                </a:cubicBezTo>
                <a:close/>
                <a:moveTo>
                  <a:pt x="3992" y="11783"/>
                </a:moveTo>
                <a:cubicBezTo>
                  <a:pt x="4039" y="11783"/>
                  <a:pt x="4083" y="11804"/>
                  <a:pt x="4120" y="11852"/>
                </a:cubicBezTo>
                <a:cubicBezTo>
                  <a:pt x="4382" y="12162"/>
                  <a:pt x="3489" y="13209"/>
                  <a:pt x="2977" y="13781"/>
                </a:cubicBezTo>
                <a:cubicBezTo>
                  <a:pt x="2985" y="13781"/>
                  <a:pt x="2987" y="13786"/>
                  <a:pt x="2985" y="13786"/>
                </a:cubicBezTo>
                <a:cubicBezTo>
                  <a:pt x="2983" y="13786"/>
                  <a:pt x="2981" y="13785"/>
                  <a:pt x="2977" y="13781"/>
                </a:cubicBezTo>
                <a:cubicBezTo>
                  <a:pt x="2977" y="13167"/>
                  <a:pt x="3616" y="11783"/>
                  <a:pt x="3992" y="11783"/>
                </a:cubicBezTo>
                <a:close/>
                <a:moveTo>
                  <a:pt x="7640" y="13751"/>
                </a:moveTo>
                <a:cubicBezTo>
                  <a:pt x="8555" y="13751"/>
                  <a:pt x="7984" y="15488"/>
                  <a:pt x="7834" y="16293"/>
                </a:cubicBezTo>
                <a:cubicBezTo>
                  <a:pt x="7656" y="15507"/>
                  <a:pt x="6930" y="13841"/>
                  <a:pt x="7537" y="13757"/>
                </a:cubicBezTo>
                <a:cubicBezTo>
                  <a:pt x="7573" y="13753"/>
                  <a:pt x="7607" y="13751"/>
                  <a:pt x="7640" y="13751"/>
                </a:cubicBezTo>
                <a:close/>
                <a:moveTo>
                  <a:pt x="565" y="15303"/>
                </a:moveTo>
                <a:cubicBezTo>
                  <a:pt x="973" y="15303"/>
                  <a:pt x="2122" y="16147"/>
                  <a:pt x="2739" y="17115"/>
                </a:cubicBezTo>
                <a:cubicBezTo>
                  <a:pt x="1798" y="16841"/>
                  <a:pt x="0" y="15805"/>
                  <a:pt x="453" y="15341"/>
                </a:cubicBezTo>
                <a:cubicBezTo>
                  <a:pt x="478" y="15315"/>
                  <a:pt x="516" y="15303"/>
                  <a:pt x="565" y="15303"/>
                </a:cubicBezTo>
                <a:close/>
                <a:moveTo>
                  <a:pt x="7453" y="18615"/>
                </a:moveTo>
                <a:cubicBezTo>
                  <a:pt x="7453" y="18627"/>
                  <a:pt x="7441" y="18639"/>
                  <a:pt x="7441" y="18663"/>
                </a:cubicBezTo>
                <a:cubicBezTo>
                  <a:pt x="7418" y="18674"/>
                  <a:pt x="7418" y="18674"/>
                  <a:pt x="7406" y="18674"/>
                </a:cubicBezTo>
                <a:cubicBezTo>
                  <a:pt x="7406" y="18663"/>
                  <a:pt x="7418" y="18663"/>
                  <a:pt x="7418" y="18639"/>
                </a:cubicBezTo>
                <a:lnTo>
                  <a:pt x="7453" y="18615"/>
                </a:lnTo>
                <a:close/>
                <a:moveTo>
                  <a:pt x="5370" y="16460"/>
                </a:moveTo>
                <a:cubicBezTo>
                  <a:pt x="6108" y="16460"/>
                  <a:pt x="4834" y="18436"/>
                  <a:pt x="4477" y="18817"/>
                </a:cubicBezTo>
                <a:cubicBezTo>
                  <a:pt x="4536" y="18520"/>
                  <a:pt x="4977" y="16460"/>
                  <a:pt x="5370" y="16460"/>
                </a:cubicBezTo>
                <a:close/>
                <a:moveTo>
                  <a:pt x="9610" y="17432"/>
                </a:moveTo>
                <a:cubicBezTo>
                  <a:pt x="9663" y="17432"/>
                  <a:pt x="9700" y="17452"/>
                  <a:pt x="9716" y="17496"/>
                </a:cubicBezTo>
                <a:cubicBezTo>
                  <a:pt x="9906" y="18008"/>
                  <a:pt x="8287" y="18841"/>
                  <a:pt x="7358" y="19198"/>
                </a:cubicBezTo>
                <a:lnTo>
                  <a:pt x="7358" y="19210"/>
                </a:lnTo>
                <a:lnTo>
                  <a:pt x="7346" y="19210"/>
                </a:lnTo>
                <a:lnTo>
                  <a:pt x="7346" y="19198"/>
                </a:lnTo>
                <a:cubicBezTo>
                  <a:pt x="7912" y="18527"/>
                  <a:pt x="9217" y="17432"/>
                  <a:pt x="9610" y="17432"/>
                </a:cubicBezTo>
                <a:close/>
                <a:moveTo>
                  <a:pt x="5993" y="18496"/>
                </a:moveTo>
                <a:cubicBezTo>
                  <a:pt x="6313" y="18496"/>
                  <a:pt x="6232" y="20478"/>
                  <a:pt x="5929" y="20960"/>
                </a:cubicBezTo>
                <a:cubicBezTo>
                  <a:pt x="5929" y="20960"/>
                  <a:pt x="5548" y="18805"/>
                  <a:pt x="5929" y="18520"/>
                </a:cubicBezTo>
                <a:cubicBezTo>
                  <a:pt x="5952" y="18504"/>
                  <a:pt x="5973" y="18496"/>
                  <a:pt x="5993" y="18496"/>
                </a:cubicBezTo>
                <a:close/>
                <a:moveTo>
                  <a:pt x="7247" y="22403"/>
                </a:moveTo>
                <a:cubicBezTo>
                  <a:pt x="7343" y="22403"/>
                  <a:pt x="7440" y="22449"/>
                  <a:pt x="7537" y="22556"/>
                </a:cubicBezTo>
                <a:cubicBezTo>
                  <a:pt x="7703" y="22734"/>
                  <a:pt x="6679" y="23842"/>
                  <a:pt x="6013" y="24342"/>
                </a:cubicBezTo>
                <a:cubicBezTo>
                  <a:pt x="6273" y="23692"/>
                  <a:pt x="6743" y="22403"/>
                  <a:pt x="7247" y="22403"/>
                </a:cubicBezTo>
                <a:close/>
                <a:moveTo>
                  <a:pt x="3017" y="24591"/>
                </a:moveTo>
                <a:cubicBezTo>
                  <a:pt x="3468" y="24591"/>
                  <a:pt x="3594" y="26019"/>
                  <a:pt x="3489" y="26842"/>
                </a:cubicBezTo>
                <a:cubicBezTo>
                  <a:pt x="3108" y="26116"/>
                  <a:pt x="2500" y="24675"/>
                  <a:pt x="3000" y="24592"/>
                </a:cubicBezTo>
                <a:cubicBezTo>
                  <a:pt x="3006" y="24591"/>
                  <a:pt x="3012" y="24591"/>
                  <a:pt x="3017" y="24591"/>
                </a:cubicBezTo>
                <a:close/>
                <a:moveTo>
                  <a:pt x="5358" y="23306"/>
                </a:moveTo>
                <a:cubicBezTo>
                  <a:pt x="5608" y="26235"/>
                  <a:pt x="4382" y="28902"/>
                  <a:pt x="3810" y="31676"/>
                </a:cubicBezTo>
                <a:cubicBezTo>
                  <a:pt x="3596" y="28747"/>
                  <a:pt x="4298" y="25997"/>
                  <a:pt x="5358" y="23306"/>
                </a:cubicBezTo>
                <a:close/>
                <a:moveTo>
                  <a:pt x="8811" y="0"/>
                </a:moveTo>
                <a:cubicBezTo>
                  <a:pt x="8784" y="0"/>
                  <a:pt x="8756" y="2"/>
                  <a:pt x="8727" y="5"/>
                </a:cubicBezTo>
                <a:cubicBezTo>
                  <a:pt x="8073" y="89"/>
                  <a:pt x="8311" y="1065"/>
                  <a:pt x="8430" y="1589"/>
                </a:cubicBezTo>
                <a:cubicBezTo>
                  <a:pt x="8202" y="1292"/>
                  <a:pt x="7983" y="544"/>
                  <a:pt x="7670" y="544"/>
                </a:cubicBezTo>
                <a:cubicBezTo>
                  <a:pt x="7606" y="544"/>
                  <a:pt x="7538" y="576"/>
                  <a:pt x="7465" y="648"/>
                </a:cubicBezTo>
                <a:cubicBezTo>
                  <a:pt x="7322" y="803"/>
                  <a:pt x="7358" y="1041"/>
                  <a:pt x="7394" y="1196"/>
                </a:cubicBezTo>
                <a:cubicBezTo>
                  <a:pt x="7453" y="1589"/>
                  <a:pt x="7632" y="1768"/>
                  <a:pt x="7644" y="1815"/>
                </a:cubicBezTo>
                <a:cubicBezTo>
                  <a:pt x="7421" y="1715"/>
                  <a:pt x="7209" y="1490"/>
                  <a:pt x="6979" y="1490"/>
                </a:cubicBezTo>
                <a:cubicBezTo>
                  <a:pt x="6962" y="1490"/>
                  <a:pt x="6946" y="1491"/>
                  <a:pt x="6930" y="1494"/>
                </a:cubicBezTo>
                <a:cubicBezTo>
                  <a:pt x="6870" y="1518"/>
                  <a:pt x="6810" y="1577"/>
                  <a:pt x="6799" y="1637"/>
                </a:cubicBezTo>
                <a:cubicBezTo>
                  <a:pt x="6739" y="1815"/>
                  <a:pt x="6846" y="2006"/>
                  <a:pt x="6918" y="2172"/>
                </a:cubicBezTo>
                <a:cubicBezTo>
                  <a:pt x="7299" y="2899"/>
                  <a:pt x="8013" y="3089"/>
                  <a:pt x="8715" y="3149"/>
                </a:cubicBezTo>
                <a:cubicBezTo>
                  <a:pt x="9858" y="4947"/>
                  <a:pt x="10001" y="6911"/>
                  <a:pt x="10001" y="8899"/>
                </a:cubicBezTo>
                <a:cubicBezTo>
                  <a:pt x="9847" y="8661"/>
                  <a:pt x="9775" y="8376"/>
                  <a:pt x="9608" y="8161"/>
                </a:cubicBezTo>
                <a:cubicBezTo>
                  <a:pt x="9239" y="7685"/>
                  <a:pt x="8835" y="7209"/>
                  <a:pt x="8406" y="6792"/>
                </a:cubicBezTo>
                <a:cubicBezTo>
                  <a:pt x="8309" y="6704"/>
                  <a:pt x="8184" y="6658"/>
                  <a:pt x="8065" y="6658"/>
                </a:cubicBezTo>
                <a:cubicBezTo>
                  <a:pt x="7847" y="6658"/>
                  <a:pt x="7649" y="6810"/>
                  <a:pt x="7680" y="7125"/>
                </a:cubicBezTo>
                <a:cubicBezTo>
                  <a:pt x="7703" y="7387"/>
                  <a:pt x="7953" y="7661"/>
                  <a:pt x="8168" y="7911"/>
                </a:cubicBezTo>
                <a:cubicBezTo>
                  <a:pt x="8704" y="8542"/>
                  <a:pt x="9263" y="9138"/>
                  <a:pt x="9787" y="9757"/>
                </a:cubicBezTo>
                <a:cubicBezTo>
                  <a:pt x="9942" y="9935"/>
                  <a:pt x="10037" y="10233"/>
                  <a:pt x="10001" y="10447"/>
                </a:cubicBezTo>
                <a:cubicBezTo>
                  <a:pt x="9644" y="11876"/>
                  <a:pt x="9251" y="13305"/>
                  <a:pt x="8870" y="14733"/>
                </a:cubicBezTo>
                <a:cubicBezTo>
                  <a:pt x="8811" y="14948"/>
                  <a:pt x="8692" y="15162"/>
                  <a:pt x="8584" y="15365"/>
                </a:cubicBezTo>
                <a:cubicBezTo>
                  <a:pt x="8489" y="15579"/>
                  <a:pt x="8394" y="15769"/>
                  <a:pt x="8287" y="15984"/>
                </a:cubicBezTo>
                <a:cubicBezTo>
                  <a:pt x="8358" y="15043"/>
                  <a:pt x="8656" y="13507"/>
                  <a:pt x="7584" y="13495"/>
                </a:cubicBezTo>
                <a:cubicBezTo>
                  <a:pt x="7580" y="13495"/>
                  <a:pt x="7576" y="13495"/>
                  <a:pt x="7572" y="13495"/>
                </a:cubicBezTo>
                <a:cubicBezTo>
                  <a:pt x="7025" y="13495"/>
                  <a:pt x="7049" y="14261"/>
                  <a:pt x="7144" y="14686"/>
                </a:cubicBezTo>
                <a:cubicBezTo>
                  <a:pt x="7275" y="15293"/>
                  <a:pt x="7501" y="15900"/>
                  <a:pt x="7620" y="16519"/>
                </a:cubicBezTo>
                <a:cubicBezTo>
                  <a:pt x="7680" y="16853"/>
                  <a:pt x="7680" y="17246"/>
                  <a:pt x="7561" y="17555"/>
                </a:cubicBezTo>
                <a:cubicBezTo>
                  <a:pt x="7275" y="18270"/>
                  <a:pt x="6918" y="18936"/>
                  <a:pt x="6584" y="19639"/>
                </a:cubicBezTo>
                <a:cubicBezTo>
                  <a:pt x="6560" y="19710"/>
                  <a:pt x="6513" y="19794"/>
                  <a:pt x="6489" y="19865"/>
                </a:cubicBezTo>
                <a:cubicBezTo>
                  <a:pt x="6453" y="19913"/>
                  <a:pt x="6406" y="19948"/>
                  <a:pt x="6370" y="19996"/>
                </a:cubicBezTo>
                <a:cubicBezTo>
                  <a:pt x="6370" y="19389"/>
                  <a:pt x="6763" y="18639"/>
                  <a:pt x="6370" y="18222"/>
                </a:cubicBezTo>
                <a:cubicBezTo>
                  <a:pt x="6287" y="18139"/>
                  <a:pt x="6201" y="18103"/>
                  <a:pt x="6117" y="18103"/>
                </a:cubicBezTo>
                <a:cubicBezTo>
                  <a:pt x="5814" y="18103"/>
                  <a:pt x="5536" y="18575"/>
                  <a:pt x="5536" y="19032"/>
                </a:cubicBezTo>
                <a:cubicBezTo>
                  <a:pt x="5536" y="19770"/>
                  <a:pt x="5620" y="20520"/>
                  <a:pt x="5667" y="21258"/>
                </a:cubicBezTo>
                <a:cubicBezTo>
                  <a:pt x="5679" y="21461"/>
                  <a:pt x="5656" y="21651"/>
                  <a:pt x="5632" y="21842"/>
                </a:cubicBezTo>
                <a:cubicBezTo>
                  <a:pt x="5608" y="21842"/>
                  <a:pt x="5596" y="21842"/>
                  <a:pt x="5560" y="21830"/>
                </a:cubicBezTo>
                <a:cubicBezTo>
                  <a:pt x="5275" y="21044"/>
                  <a:pt x="4977" y="20234"/>
                  <a:pt x="4667" y="19377"/>
                </a:cubicBezTo>
                <a:cubicBezTo>
                  <a:pt x="4786" y="18341"/>
                  <a:pt x="6644" y="16769"/>
                  <a:pt x="5596" y="16174"/>
                </a:cubicBezTo>
                <a:cubicBezTo>
                  <a:pt x="5491" y="16117"/>
                  <a:pt x="5400" y="16092"/>
                  <a:pt x="5319" y="16092"/>
                </a:cubicBezTo>
                <a:cubicBezTo>
                  <a:pt x="4876" y="16092"/>
                  <a:pt x="4761" y="16844"/>
                  <a:pt x="4620" y="17186"/>
                </a:cubicBezTo>
                <a:cubicBezTo>
                  <a:pt x="4429" y="17627"/>
                  <a:pt x="4370" y="18151"/>
                  <a:pt x="4239" y="18674"/>
                </a:cubicBezTo>
                <a:cubicBezTo>
                  <a:pt x="4179" y="18579"/>
                  <a:pt x="4132" y="18543"/>
                  <a:pt x="4108" y="18484"/>
                </a:cubicBezTo>
                <a:cubicBezTo>
                  <a:pt x="3477" y="17424"/>
                  <a:pt x="3108" y="16281"/>
                  <a:pt x="2858" y="15067"/>
                </a:cubicBezTo>
                <a:cubicBezTo>
                  <a:pt x="2762" y="14650"/>
                  <a:pt x="2834" y="14376"/>
                  <a:pt x="3108" y="14079"/>
                </a:cubicBezTo>
                <a:cubicBezTo>
                  <a:pt x="3370" y="13793"/>
                  <a:pt x="3643" y="13507"/>
                  <a:pt x="3870" y="13198"/>
                </a:cubicBezTo>
                <a:cubicBezTo>
                  <a:pt x="4203" y="12721"/>
                  <a:pt x="4894" y="11995"/>
                  <a:pt x="4322" y="11531"/>
                </a:cubicBezTo>
                <a:cubicBezTo>
                  <a:pt x="4229" y="11455"/>
                  <a:pt x="4141" y="11423"/>
                  <a:pt x="4058" y="11423"/>
                </a:cubicBezTo>
                <a:cubicBezTo>
                  <a:pt x="3684" y="11423"/>
                  <a:pt x="3410" y="12083"/>
                  <a:pt x="3215" y="12424"/>
                </a:cubicBezTo>
                <a:cubicBezTo>
                  <a:pt x="2953" y="12852"/>
                  <a:pt x="2810" y="13340"/>
                  <a:pt x="2572" y="13900"/>
                </a:cubicBezTo>
                <a:cubicBezTo>
                  <a:pt x="2536" y="13269"/>
                  <a:pt x="2477" y="12721"/>
                  <a:pt x="2477" y="12174"/>
                </a:cubicBezTo>
                <a:cubicBezTo>
                  <a:pt x="2477" y="11614"/>
                  <a:pt x="2512" y="11257"/>
                  <a:pt x="2536" y="10709"/>
                </a:cubicBezTo>
                <a:cubicBezTo>
                  <a:pt x="3274" y="10626"/>
                  <a:pt x="4501" y="10816"/>
                  <a:pt x="4477" y="9864"/>
                </a:cubicBezTo>
                <a:cubicBezTo>
                  <a:pt x="4477" y="9733"/>
                  <a:pt x="4429" y="9554"/>
                  <a:pt x="4263" y="9459"/>
                </a:cubicBezTo>
                <a:cubicBezTo>
                  <a:pt x="4209" y="9434"/>
                  <a:pt x="4154" y="9423"/>
                  <a:pt x="4097" y="9423"/>
                </a:cubicBezTo>
                <a:cubicBezTo>
                  <a:pt x="3896" y="9423"/>
                  <a:pt x="3678" y="9551"/>
                  <a:pt x="3479" y="9586"/>
                </a:cubicBezTo>
                <a:lnTo>
                  <a:pt x="3479" y="9586"/>
                </a:lnTo>
                <a:cubicBezTo>
                  <a:pt x="4114" y="8899"/>
                  <a:pt x="4339" y="8455"/>
                  <a:pt x="3834" y="8197"/>
                </a:cubicBezTo>
                <a:cubicBezTo>
                  <a:pt x="3769" y="8165"/>
                  <a:pt x="3711" y="8150"/>
                  <a:pt x="3657" y="8150"/>
                </a:cubicBezTo>
                <a:cubicBezTo>
                  <a:pt x="3310" y="8150"/>
                  <a:pt x="3151" y="8737"/>
                  <a:pt x="2893" y="8995"/>
                </a:cubicBezTo>
                <a:lnTo>
                  <a:pt x="2893" y="9018"/>
                </a:lnTo>
                <a:cubicBezTo>
                  <a:pt x="2881" y="9018"/>
                  <a:pt x="2881" y="9030"/>
                  <a:pt x="2869" y="9030"/>
                </a:cubicBezTo>
                <a:cubicBezTo>
                  <a:pt x="2869" y="9030"/>
                  <a:pt x="2881" y="9018"/>
                  <a:pt x="2881" y="8995"/>
                </a:cubicBezTo>
                <a:lnTo>
                  <a:pt x="2893" y="8983"/>
                </a:lnTo>
                <a:cubicBezTo>
                  <a:pt x="2834" y="8673"/>
                  <a:pt x="2774" y="8364"/>
                  <a:pt x="2703" y="8018"/>
                </a:cubicBezTo>
                <a:cubicBezTo>
                  <a:pt x="2642" y="7891"/>
                  <a:pt x="2532" y="7774"/>
                  <a:pt x="2386" y="7774"/>
                </a:cubicBezTo>
                <a:cubicBezTo>
                  <a:pt x="2273" y="7774"/>
                  <a:pt x="2139" y="7844"/>
                  <a:pt x="1988" y="8030"/>
                </a:cubicBezTo>
                <a:cubicBezTo>
                  <a:pt x="1738" y="8364"/>
                  <a:pt x="2084" y="8792"/>
                  <a:pt x="1977" y="9102"/>
                </a:cubicBezTo>
                <a:cubicBezTo>
                  <a:pt x="1751" y="8967"/>
                  <a:pt x="1516" y="8598"/>
                  <a:pt x="1199" y="8598"/>
                </a:cubicBezTo>
                <a:cubicBezTo>
                  <a:pt x="1181" y="8598"/>
                  <a:pt x="1162" y="8599"/>
                  <a:pt x="1143" y="8602"/>
                </a:cubicBezTo>
                <a:cubicBezTo>
                  <a:pt x="1072" y="8614"/>
                  <a:pt x="893" y="8745"/>
                  <a:pt x="857" y="8816"/>
                </a:cubicBezTo>
                <a:cubicBezTo>
                  <a:pt x="488" y="9685"/>
                  <a:pt x="1667" y="10161"/>
                  <a:pt x="2274" y="10697"/>
                </a:cubicBezTo>
                <a:cubicBezTo>
                  <a:pt x="1905" y="12769"/>
                  <a:pt x="2465" y="14733"/>
                  <a:pt x="2893" y="16579"/>
                </a:cubicBezTo>
                <a:cubicBezTo>
                  <a:pt x="2358" y="16138"/>
                  <a:pt x="1762" y="15638"/>
                  <a:pt x="1143" y="15174"/>
                </a:cubicBezTo>
                <a:cubicBezTo>
                  <a:pt x="1003" y="15072"/>
                  <a:pt x="746" y="14991"/>
                  <a:pt x="524" y="14991"/>
                </a:cubicBezTo>
                <a:cubicBezTo>
                  <a:pt x="256" y="14991"/>
                  <a:pt x="39" y="15109"/>
                  <a:pt x="143" y="15448"/>
                </a:cubicBezTo>
                <a:cubicBezTo>
                  <a:pt x="905" y="16710"/>
                  <a:pt x="2322" y="17091"/>
                  <a:pt x="3405" y="17841"/>
                </a:cubicBezTo>
                <a:cubicBezTo>
                  <a:pt x="3548" y="18103"/>
                  <a:pt x="3667" y="18341"/>
                  <a:pt x="3810" y="18567"/>
                </a:cubicBezTo>
                <a:cubicBezTo>
                  <a:pt x="4429" y="19639"/>
                  <a:pt x="5001" y="20722"/>
                  <a:pt x="5239" y="21961"/>
                </a:cubicBezTo>
                <a:cubicBezTo>
                  <a:pt x="5275" y="22175"/>
                  <a:pt x="5298" y="22413"/>
                  <a:pt x="5239" y="22603"/>
                </a:cubicBezTo>
                <a:cubicBezTo>
                  <a:pt x="4786" y="23937"/>
                  <a:pt x="4322" y="25270"/>
                  <a:pt x="3941" y="26413"/>
                </a:cubicBezTo>
                <a:cubicBezTo>
                  <a:pt x="3834" y="25949"/>
                  <a:pt x="3727" y="25306"/>
                  <a:pt x="3548" y="24675"/>
                </a:cubicBezTo>
                <a:cubicBezTo>
                  <a:pt x="3488" y="24442"/>
                  <a:pt x="3289" y="24127"/>
                  <a:pt x="3062" y="24127"/>
                </a:cubicBezTo>
                <a:cubicBezTo>
                  <a:pt x="2976" y="24127"/>
                  <a:pt x="2886" y="24171"/>
                  <a:pt x="2798" y="24282"/>
                </a:cubicBezTo>
                <a:cubicBezTo>
                  <a:pt x="2679" y="24413"/>
                  <a:pt x="2679" y="24675"/>
                  <a:pt x="2679" y="24878"/>
                </a:cubicBezTo>
                <a:cubicBezTo>
                  <a:pt x="2655" y="25806"/>
                  <a:pt x="3048" y="26580"/>
                  <a:pt x="3524" y="27330"/>
                </a:cubicBezTo>
                <a:cubicBezTo>
                  <a:pt x="3631" y="27497"/>
                  <a:pt x="3715" y="27747"/>
                  <a:pt x="3667" y="27949"/>
                </a:cubicBezTo>
                <a:cubicBezTo>
                  <a:pt x="3393" y="29592"/>
                  <a:pt x="3393" y="31247"/>
                  <a:pt x="3584" y="32902"/>
                </a:cubicBezTo>
                <a:cubicBezTo>
                  <a:pt x="3882" y="35391"/>
                  <a:pt x="4905" y="37605"/>
                  <a:pt x="6251" y="39689"/>
                </a:cubicBezTo>
                <a:cubicBezTo>
                  <a:pt x="6382" y="39915"/>
                  <a:pt x="6608" y="40070"/>
                  <a:pt x="6799" y="40249"/>
                </a:cubicBezTo>
                <a:lnTo>
                  <a:pt x="6906" y="40153"/>
                </a:lnTo>
                <a:cubicBezTo>
                  <a:pt x="6727" y="39915"/>
                  <a:pt x="6489" y="39689"/>
                  <a:pt x="6370" y="39415"/>
                </a:cubicBezTo>
                <a:cubicBezTo>
                  <a:pt x="5691" y="38070"/>
                  <a:pt x="4977" y="36712"/>
                  <a:pt x="4429" y="35307"/>
                </a:cubicBezTo>
                <a:cubicBezTo>
                  <a:pt x="3905" y="33962"/>
                  <a:pt x="3751" y="32545"/>
                  <a:pt x="4203" y="31069"/>
                </a:cubicBezTo>
                <a:cubicBezTo>
                  <a:pt x="4727" y="29402"/>
                  <a:pt x="5155" y="27723"/>
                  <a:pt x="5513" y="26009"/>
                </a:cubicBezTo>
                <a:cubicBezTo>
                  <a:pt x="5679" y="25211"/>
                  <a:pt x="6025" y="24639"/>
                  <a:pt x="6668" y="24151"/>
                </a:cubicBezTo>
                <a:cubicBezTo>
                  <a:pt x="7215" y="23735"/>
                  <a:pt x="7858" y="23044"/>
                  <a:pt x="7894" y="22425"/>
                </a:cubicBezTo>
                <a:cubicBezTo>
                  <a:pt x="7918" y="22294"/>
                  <a:pt x="7751" y="22115"/>
                  <a:pt x="7584" y="22068"/>
                </a:cubicBezTo>
                <a:cubicBezTo>
                  <a:pt x="7509" y="22048"/>
                  <a:pt x="7439" y="22039"/>
                  <a:pt x="7371" y="22039"/>
                </a:cubicBezTo>
                <a:cubicBezTo>
                  <a:pt x="6570" y="22039"/>
                  <a:pt x="6267" y="23330"/>
                  <a:pt x="5751" y="24044"/>
                </a:cubicBezTo>
                <a:cubicBezTo>
                  <a:pt x="5751" y="23342"/>
                  <a:pt x="5656" y="22723"/>
                  <a:pt x="5787" y="22175"/>
                </a:cubicBezTo>
                <a:cubicBezTo>
                  <a:pt x="5929" y="21532"/>
                  <a:pt x="6322" y="20949"/>
                  <a:pt x="6560" y="20329"/>
                </a:cubicBezTo>
                <a:cubicBezTo>
                  <a:pt x="6727" y="19889"/>
                  <a:pt x="7025" y="19686"/>
                  <a:pt x="7394" y="19460"/>
                </a:cubicBezTo>
                <a:cubicBezTo>
                  <a:pt x="8192" y="18996"/>
                  <a:pt x="8751" y="18924"/>
                  <a:pt x="9430" y="18282"/>
                </a:cubicBezTo>
                <a:cubicBezTo>
                  <a:pt x="9739" y="18008"/>
                  <a:pt x="10144" y="17615"/>
                  <a:pt x="10097" y="17365"/>
                </a:cubicBezTo>
                <a:cubicBezTo>
                  <a:pt x="10061" y="17305"/>
                  <a:pt x="10025" y="17234"/>
                  <a:pt x="10001" y="17174"/>
                </a:cubicBezTo>
                <a:cubicBezTo>
                  <a:pt x="9905" y="17139"/>
                  <a:pt x="9780" y="17124"/>
                  <a:pt x="9652" y="17124"/>
                </a:cubicBezTo>
                <a:cubicBezTo>
                  <a:pt x="9430" y="17124"/>
                  <a:pt x="9198" y="17170"/>
                  <a:pt x="9085" y="17246"/>
                </a:cubicBezTo>
                <a:cubicBezTo>
                  <a:pt x="8465" y="17662"/>
                  <a:pt x="8156" y="17841"/>
                  <a:pt x="7453" y="18615"/>
                </a:cubicBezTo>
                <a:cubicBezTo>
                  <a:pt x="7501" y="18496"/>
                  <a:pt x="7537" y="18365"/>
                  <a:pt x="7584" y="18246"/>
                </a:cubicBezTo>
                <a:cubicBezTo>
                  <a:pt x="8227" y="16793"/>
                  <a:pt x="8894" y="15365"/>
                  <a:pt x="9489" y="13900"/>
                </a:cubicBezTo>
                <a:cubicBezTo>
                  <a:pt x="9727" y="13305"/>
                  <a:pt x="10073" y="12888"/>
                  <a:pt x="10561" y="12507"/>
                </a:cubicBezTo>
                <a:cubicBezTo>
                  <a:pt x="11085" y="12126"/>
                  <a:pt x="11573" y="11697"/>
                  <a:pt x="12037" y="11233"/>
                </a:cubicBezTo>
                <a:cubicBezTo>
                  <a:pt x="12204" y="11078"/>
                  <a:pt x="12561" y="10757"/>
                  <a:pt x="12406" y="10412"/>
                </a:cubicBezTo>
                <a:cubicBezTo>
                  <a:pt x="12333" y="10257"/>
                  <a:pt x="12181" y="10216"/>
                  <a:pt x="12048" y="10216"/>
                </a:cubicBezTo>
                <a:cubicBezTo>
                  <a:pt x="11967" y="10216"/>
                  <a:pt x="11892" y="10231"/>
                  <a:pt x="11847" y="10245"/>
                </a:cubicBezTo>
                <a:cubicBezTo>
                  <a:pt x="10918" y="10531"/>
                  <a:pt x="10561" y="11400"/>
                  <a:pt x="10013" y="12174"/>
                </a:cubicBezTo>
                <a:cubicBezTo>
                  <a:pt x="10025" y="12007"/>
                  <a:pt x="10013" y="11936"/>
                  <a:pt x="10025" y="11840"/>
                </a:cubicBezTo>
                <a:cubicBezTo>
                  <a:pt x="10132" y="10840"/>
                  <a:pt x="10370" y="9852"/>
                  <a:pt x="10311" y="8864"/>
                </a:cubicBezTo>
                <a:cubicBezTo>
                  <a:pt x="10239" y="7542"/>
                  <a:pt x="10299" y="6649"/>
                  <a:pt x="11287" y="5625"/>
                </a:cubicBezTo>
                <a:cubicBezTo>
                  <a:pt x="11632" y="5268"/>
                  <a:pt x="12216" y="4232"/>
                  <a:pt x="11847" y="3792"/>
                </a:cubicBezTo>
                <a:cubicBezTo>
                  <a:pt x="11760" y="3684"/>
                  <a:pt x="11652" y="3634"/>
                  <a:pt x="11532" y="3634"/>
                </a:cubicBezTo>
                <a:cubicBezTo>
                  <a:pt x="11243" y="3634"/>
                  <a:pt x="10884" y="3924"/>
                  <a:pt x="10573" y="4387"/>
                </a:cubicBezTo>
                <a:cubicBezTo>
                  <a:pt x="10323" y="4768"/>
                  <a:pt x="10192" y="5232"/>
                  <a:pt x="10073" y="5530"/>
                </a:cubicBezTo>
                <a:cubicBezTo>
                  <a:pt x="9775" y="4792"/>
                  <a:pt x="9442" y="3923"/>
                  <a:pt x="9073" y="3018"/>
                </a:cubicBezTo>
                <a:cubicBezTo>
                  <a:pt x="9799" y="2565"/>
                  <a:pt x="10442" y="2006"/>
                  <a:pt x="10609" y="1041"/>
                </a:cubicBezTo>
                <a:cubicBezTo>
                  <a:pt x="10620" y="875"/>
                  <a:pt x="10513" y="756"/>
                  <a:pt x="10394" y="684"/>
                </a:cubicBezTo>
                <a:cubicBezTo>
                  <a:pt x="10282" y="606"/>
                  <a:pt x="10183" y="573"/>
                  <a:pt x="10095" y="573"/>
                </a:cubicBezTo>
                <a:cubicBezTo>
                  <a:pt x="9673" y="573"/>
                  <a:pt x="9503" y="1347"/>
                  <a:pt x="9227" y="1672"/>
                </a:cubicBezTo>
                <a:cubicBezTo>
                  <a:pt x="9354" y="1202"/>
                  <a:pt x="9524" y="0"/>
                  <a:pt x="8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1"/>
          <p:cNvSpPr/>
          <p:nvPr/>
        </p:nvSpPr>
        <p:spPr>
          <a:xfrm rot="-2422318">
            <a:off x="2103034" y="2095075"/>
            <a:ext cx="376548" cy="810016"/>
          </a:xfrm>
          <a:custGeom>
            <a:avLst/>
            <a:gdLst/>
            <a:ahLst/>
            <a:cxnLst/>
            <a:rect l="l" t="t" r="r" b="b"/>
            <a:pathLst>
              <a:path w="15063" h="32403" extrusionOk="0">
                <a:moveTo>
                  <a:pt x="11228" y="1744"/>
                </a:moveTo>
                <a:cubicBezTo>
                  <a:pt x="11383" y="3458"/>
                  <a:pt x="10216" y="4458"/>
                  <a:pt x="9216" y="5566"/>
                </a:cubicBezTo>
                <a:cubicBezTo>
                  <a:pt x="9323" y="5232"/>
                  <a:pt x="9419" y="4923"/>
                  <a:pt x="9526" y="4613"/>
                </a:cubicBezTo>
                <a:cubicBezTo>
                  <a:pt x="9478" y="4577"/>
                  <a:pt x="9419" y="4566"/>
                  <a:pt x="9359" y="4530"/>
                </a:cubicBezTo>
                <a:cubicBezTo>
                  <a:pt x="9204" y="4875"/>
                  <a:pt x="9038" y="5220"/>
                  <a:pt x="8859" y="5590"/>
                </a:cubicBezTo>
                <a:cubicBezTo>
                  <a:pt x="8692" y="4054"/>
                  <a:pt x="10073" y="1744"/>
                  <a:pt x="11228" y="1744"/>
                </a:cubicBezTo>
                <a:close/>
                <a:moveTo>
                  <a:pt x="5910" y="415"/>
                </a:moveTo>
                <a:cubicBezTo>
                  <a:pt x="6024" y="415"/>
                  <a:pt x="6134" y="436"/>
                  <a:pt x="6192" y="482"/>
                </a:cubicBezTo>
                <a:cubicBezTo>
                  <a:pt x="6883" y="1041"/>
                  <a:pt x="7275" y="1768"/>
                  <a:pt x="7311" y="2649"/>
                </a:cubicBezTo>
                <a:cubicBezTo>
                  <a:pt x="7323" y="3685"/>
                  <a:pt x="7311" y="4744"/>
                  <a:pt x="7311" y="5804"/>
                </a:cubicBezTo>
                <a:lnTo>
                  <a:pt x="7264" y="5804"/>
                </a:lnTo>
                <a:cubicBezTo>
                  <a:pt x="7013" y="4851"/>
                  <a:pt x="6763" y="3887"/>
                  <a:pt x="6502" y="2958"/>
                </a:cubicBezTo>
                <a:cubicBezTo>
                  <a:pt x="6502" y="2954"/>
                  <a:pt x="6492" y="2953"/>
                  <a:pt x="6475" y="2953"/>
                </a:cubicBezTo>
                <a:cubicBezTo>
                  <a:pt x="6441" y="2953"/>
                  <a:pt x="6375" y="2958"/>
                  <a:pt x="6287" y="2958"/>
                </a:cubicBezTo>
                <a:cubicBezTo>
                  <a:pt x="6490" y="3958"/>
                  <a:pt x="6680" y="4923"/>
                  <a:pt x="6894" y="5899"/>
                </a:cubicBezTo>
                <a:cubicBezTo>
                  <a:pt x="6847" y="5923"/>
                  <a:pt x="6787" y="5935"/>
                  <a:pt x="6740" y="5947"/>
                </a:cubicBezTo>
                <a:cubicBezTo>
                  <a:pt x="6251" y="4613"/>
                  <a:pt x="5716" y="3292"/>
                  <a:pt x="5251" y="1946"/>
                </a:cubicBezTo>
                <a:cubicBezTo>
                  <a:pt x="5073" y="1434"/>
                  <a:pt x="5073" y="839"/>
                  <a:pt x="5597" y="482"/>
                </a:cubicBezTo>
                <a:cubicBezTo>
                  <a:pt x="5664" y="439"/>
                  <a:pt x="5789" y="415"/>
                  <a:pt x="5910" y="415"/>
                </a:cubicBezTo>
                <a:close/>
                <a:moveTo>
                  <a:pt x="1641" y="6523"/>
                </a:moveTo>
                <a:cubicBezTo>
                  <a:pt x="1790" y="6523"/>
                  <a:pt x="1938" y="6545"/>
                  <a:pt x="2072" y="6590"/>
                </a:cubicBezTo>
                <a:cubicBezTo>
                  <a:pt x="2930" y="6852"/>
                  <a:pt x="3763" y="7209"/>
                  <a:pt x="4620" y="7542"/>
                </a:cubicBezTo>
                <a:cubicBezTo>
                  <a:pt x="4620" y="7566"/>
                  <a:pt x="4597" y="7614"/>
                  <a:pt x="4585" y="7649"/>
                </a:cubicBezTo>
                <a:cubicBezTo>
                  <a:pt x="3965" y="7566"/>
                  <a:pt x="3334" y="7495"/>
                  <a:pt x="2692" y="7423"/>
                </a:cubicBezTo>
                <a:cubicBezTo>
                  <a:pt x="2680" y="7495"/>
                  <a:pt x="2680" y="7554"/>
                  <a:pt x="2668" y="7625"/>
                </a:cubicBezTo>
                <a:cubicBezTo>
                  <a:pt x="3192" y="7733"/>
                  <a:pt x="3704" y="7828"/>
                  <a:pt x="4358" y="7947"/>
                </a:cubicBezTo>
                <a:cubicBezTo>
                  <a:pt x="3681" y="8113"/>
                  <a:pt x="3034" y="8238"/>
                  <a:pt x="2406" y="8238"/>
                </a:cubicBezTo>
                <a:cubicBezTo>
                  <a:pt x="1907" y="8238"/>
                  <a:pt x="1421" y="8159"/>
                  <a:pt x="941" y="7959"/>
                </a:cubicBezTo>
                <a:cubicBezTo>
                  <a:pt x="691" y="7852"/>
                  <a:pt x="334" y="7471"/>
                  <a:pt x="370" y="7328"/>
                </a:cubicBezTo>
                <a:cubicBezTo>
                  <a:pt x="465" y="7054"/>
                  <a:pt x="763" y="6768"/>
                  <a:pt x="1048" y="6649"/>
                </a:cubicBezTo>
                <a:cubicBezTo>
                  <a:pt x="1222" y="6566"/>
                  <a:pt x="1432" y="6523"/>
                  <a:pt x="1641" y="6523"/>
                </a:cubicBezTo>
                <a:close/>
                <a:moveTo>
                  <a:pt x="13606" y="4915"/>
                </a:moveTo>
                <a:cubicBezTo>
                  <a:pt x="14058" y="4915"/>
                  <a:pt x="14471" y="5095"/>
                  <a:pt x="14622" y="5387"/>
                </a:cubicBezTo>
                <a:cubicBezTo>
                  <a:pt x="14812" y="5768"/>
                  <a:pt x="14574" y="6352"/>
                  <a:pt x="14002" y="6733"/>
                </a:cubicBezTo>
                <a:cubicBezTo>
                  <a:pt x="13014" y="7435"/>
                  <a:pt x="11859" y="7780"/>
                  <a:pt x="10704" y="8078"/>
                </a:cubicBezTo>
                <a:cubicBezTo>
                  <a:pt x="10419" y="8137"/>
                  <a:pt x="10157" y="8209"/>
                  <a:pt x="9883" y="8268"/>
                </a:cubicBezTo>
                <a:cubicBezTo>
                  <a:pt x="9859" y="8245"/>
                  <a:pt x="9835" y="8209"/>
                  <a:pt x="9823" y="8185"/>
                </a:cubicBezTo>
                <a:cubicBezTo>
                  <a:pt x="10573" y="7590"/>
                  <a:pt x="11312" y="6994"/>
                  <a:pt x="12062" y="6375"/>
                </a:cubicBezTo>
                <a:cubicBezTo>
                  <a:pt x="12026" y="6340"/>
                  <a:pt x="12002" y="6304"/>
                  <a:pt x="11966" y="6256"/>
                </a:cubicBezTo>
                <a:cubicBezTo>
                  <a:pt x="11240" y="6494"/>
                  <a:pt x="10764" y="7125"/>
                  <a:pt x="10133" y="7542"/>
                </a:cubicBezTo>
                <a:cubicBezTo>
                  <a:pt x="10550" y="6697"/>
                  <a:pt x="12252" y="5232"/>
                  <a:pt x="13133" y="4982"/>
                </a:cubicBezTo>
                <a:cubicBezTo>
                  <a:pt x="13289" y="4936"/>
                  <a:pt x="13450" y="4915"/>
                  <a:pt x="13606" y="4915"/>
                </a:cubicBezTo>
                <a:close/>
                <a:moveTo>
                  <a:pt x="4701" y="9128"/>
                </a:moveTo>
                <a:cubicBezTo>
                  <a:pt x="5296" y="9128"/>
                  <a:pt x="5801" y="9511"/>
                  <a:pt x="6168" y="10245"/>
                </a:cubicBezTo>
                <a:cubicBezTo>
                  <a:pt x="5763" y="9995"/>
                  <a:pt x="5359" y="9745"/>
                  <a:pt x="4978" y="9507"/>
                </a:cubicBezTo>
                <a:cubicBezTo>
                  <a:pt x="4942" y="9554"/>
                  <a:pt x="4906" y="9578"/>
                  <a:pt x="4882" y="9626"/>
                </a:cubicBezTo>
                <a:cubicBezTo>
                  <a:pt x="5180" y="9864"/>
                  <a:pt x="5478" y="10102"/>
                  <a:pt x="5787" y="10340"/>
                </a:cubicBezTo>
                <a:lnTo>
                  <a:pt x="5704" y="10423"/>
                </a:lnTo>
                <a:cubicBezTo>
                  <a:pt x="5239" y="10054"/>
                  <a:pt x="4632" y="9828"/>
                  <a:pt x="4454" y="9149"/>
                </a:cubicBezTo>
                <a:cubicBezTo>
                  <a:pt x="4538" y="9135"/>
                  <a:pt x="4620" y="9128"/>
                  <a:pt x="4701" y="9128"/>
                </a:cubicBezTo>
                <a:close/>
                <a:moveTo>
                  <a:pt x="2526" y="10260"/>
                </a:moveTo>
                <a:cubicBezTo>
                  <a:pt x="2683" y="10260"/>
                  <a:pt x="2835" y="10274"/>
                  <a:pt x="2977" y="10304"/>
                </a:cubicBezTo>
                <a:cubicBezTo>
                  <a:pt x="3787" y="10519"/>
                  <a:pt x="4537" y="10876"/>
                  <a:pt x="5335" y="11162"/>
                </a:cubicBezTo>
                <a:cubicBezTo>
                  <a:pt x="5311" y="11221"/>
                  <a:pt x="5299" y="11257"/>
                  <a:pt x="5287" y="11304"/>
                </a:cubicBezTo>
                <a:cubicBezTo>
                  <a:pt x="4835" y="11257"/>
                  <a:pt x="4406" y="11221"/>
                  <a:pt x="3942" y="11138"/>
                </a:cubicBezTo>
                <a:cubicBezTo>
                  <a:pt x="3930" y="11197"/>
                  <a:pt x="3930" y="11257"/>
                  <a:pt x="3918" y="11316"/>
                </a:cubicBezTo>
                <a:cubicBezTo>
                  <a:pt x="4454" y="11435"/>
                  <a:pt x="4978" y="11543"/>
                  <a:pt x="5489" y="11650"/>
                </a:cubicBezTo>
                <a:cubicBezTo>
                  <a:pt x="4712" y="11777"/>
                  <a:pt x="3939" y="11983"/>
                  <a:pt x="3165" y="11983"/>
                </a:cubicBezTo>
                <a:cubicBezTo>
                  <a:pt x="2777" y="11983"/>
                  <a:pt x="2390" y="11932"/>
                  <a:pt x="2001" y="11793"/>
                </a:cubicBezTo>
                <a:cubicBezTo>
                  <a:pt x="1799" y="11721"/>
                  <a:pt x="1596" y="11697"/>
                  <a:pt x="1441" y="11566"/>
                </a:cubicBezTo>
                <a:cubicBezTo>
                  <a:pt x="1251" y="11424"/>
                  <a:pt x="953" y="11174"/>
                  <a:pt x="989" y="11019"/>
                </a:cubicBezTo>
                <a:cubicBezTo>
                  <a:pt x="1048" y="10781"/>
                  <a:pt x="1298" y="10459"/>
                  <a:pt x="1525" y="10400"/>
                </a:cubicBezTo>
                <a:cubicBezTo>
                  <a:pt x="1847" y="10319"/>
                  <a:pt x="2197" y="10260"/>
                  <a:pt x="2526" y="10260"/>
                </a:cubicBezTo>
                <a:close/>
                <a:moveTo>
                  <a:pt x="13339" y="9487"/>
                </a:moveTo>
                <a:cubicBezTo>
                  <a:pt x="13390" y="9487"/>
                  <a:pt x="13441" y="9490"/>
                  <a:pt x="13490" y="9495"/>
                </a:cubicBezTo>
                <a:cubicBezTo>
                  <a:pt x="13883" y="9530"/>
                  <a:pt x="14348" y="9626"/>
                  <a:pt x="14395" y="10042"/>
                </a:cubicBezTo>
                <a:cubicBezTo>
                  <a:pt x="14407" y="10328"/>
                  <a:pt x="14157" y="10745"/>
                  <a:pt x="13907" y="10935"/>
                </a:cubicBezTo>
                <a:cubicBezTo>
                  <a:pt x="13550" y="11197"/>
                  <a:pt x="13086" y="11376"/>
                  <a:pt x="12657" y="11519"/>
                </a:cubicBezTo>
                <a:cubicBezTo>
                  <a:pt x="11907" y="11757"/>
                  <a:pt x="11145" y="11936"/>
                  <a:pt x="10407" y="12138"/>
                </a:cubicBezTo>
                <a:cubicBezTo>
                  <a:pt x="10395" y="12114"/>
                  <a:pt x="10359" y="12066"/>
                  <a:pt x="10347" y="12031"/>
                </a:cubicBezTo>
                <a:cubicBezTo>
                  <a:pt x="10883" y="11590"/>
                  <a:pt x="11431" y="11138"/>
                  <a:pt x="11966" y="10697"/>
                </a:cubicBezTo>
                <a:lnTo>
                  <a:pt x="11836" y="10519"/>
                </a:lnTo>
                <a:cubicBezTo>
                  <a:pt x="11252" y="10959"/>
                  <a:pt x="10657" y="11412"/>
                  <a:pt x="10109" y="11828"/>
                </a:cubicBezTo>
                <a:cubicBezTo>
                  <a:pt x="10532" y="10789"/>
                  <a:pt x="12137" y="9487"/>
                  <a:pt x="13339" y="9487"/>
                </a:cubicBezTo>
                <a:close/>
                <a:moveTo>
                  <a:pt x="1675" y="14036"/>
                </a:moveTo>
                <a:cubicBezTo>
                  <a:pt x="2776" y="14036"/>
                  <a:pt x="3809" y="14370"/>
                  <a:pt x="4811" y="14876"/>
                </a:cubicBezTo>
                <a:lnTo>
                  <a:pt x="2799" y="14876"/>
                </a:lnTo>
                <a:cubicBezTo>
                  <a:pt x="2799" y="14912"/>
                  <a:pt x="2787" y="14948"/>
                  <a:pt x="2787" y="14984"/>
                </a:cubicBezTo>
                <a:cubicBezTo>
                  <a:pt x="3454" y="15055"/>
                  <a:pt x="4144" y="15126"/>
                  <a:pt x="4811" y="15210"/>
                </a:cubicBezTo>
                <a:lnTo>
                  <a:pt x="4811" y="15412"/>
                </a:lnTo>
                <a:cubicBezTo>
                  <a:pt x="3811" y="15484"/>
                  <a:pt x="2811" y="15591"/>
                  <a:pt x="1799" y="15626"/>
                </a:cubicBezTo>
                <a:cubicBezTo>
                  <a:pt x="1786" y="15627"/>
                  <a:pt x="1774" y="15627"/>
                  <a:pt x="1762" y="15627"/>
                </a:cubicBezTo>
                <a:cubicBezTo>
                  <a:pt x="1437" y="15627"/>
                  <a:pt x="1072" y="15478"/>
                  <a:pt x="763" y="15341"/>
                </a:cubicBezTo>
                <a:cubicBezTo>
                  <a:pt x="251" y="15103"/>
                  <a:pt x="215" y="14650"/>
                  <a:pt x="667" y="14329"/>
                </a:cubicBezTo>
                <a:cubicBezTo>
                  <a:pt x="882" y="14174"/>
                  <a:pt x="1144" y="14055"/>
                  <a:pt x="1406" y="14043"/>
                </a:cubicBezTo>
                <a:cubicBezTo>
                  <a:pt x="1496" y="14038"/>
                  <a:pt x="1585" y="14036"/>
                  <a:pt x="1675" y="14036"/>
                </a:cubicBezTo>
                <a:close/>
                <a:moveTo>
                  <a:pt x="12562" y="13817"/>
                </a:moveTo>
                <a:cubicBezTo>
                  <a:pt x="12800" y="13817"/>
                  <a:pt x="13145" y="13936"/>
                  <a:pt x="13252" y="14114"/>
                </a:cubicBezTo>
                <a:cubicBezTo>
                  <a:pt x="13348" y="14281"/>
                  <a:pt x="13252" y="14626"/>
                  <a:pt x="13157" y="14841"/>
                </a:cubicBezTo>
                <a:cubicBezTo>
                  <a:pt x="13098" y="15019"/>
                  <a:pt x="12931" y="15186"/>
                  <a:pt x="12764" y="15293"/>
                </a:cubicBezTo>
                <a:cubicBezTo>
                  <a:pt x="11895" y="15876"/>
                  <a:pt x="10883" y="16031"/>
                  <a:pt x="9835" y="16174"/>
                </a:cubicBezTo>
                <a:cubicBezTo>
                  <a:pt x="10383" y="15734"/>
                  <a:pt x="10931" y="15293"/>
                  <a:pt x="11478" y="14864"/>
                </a:cubicBezTo>
                <a:cubicBezTo>
                  <a:pt x="11431" y="14817"/>
                  <a:pt x="11383" y="14757"/>
                  <a:pt x="11347" y="14698"/>
                </a:cubicBezTo>
                <a:cubicBezTo>
                  <a:pt x="10823" y="15091"/>
                  <a:pt x="10300" y="15472"/>
                  <a:pt x="9764" y="15829"/>
                </a:cubicBezTo>
                <a:lnTo>
                  <a:pt x="9645" y="15710"/>
                </a:lnTo>
                <a:cubicBezTo>
                  <a:pt x="9990" y="15365"/>
                  <a:pt x="10335" y="14995"/>
                  <a:pt x="10704" y="14686"/>
                </a:cubicBezTo>
                <a:cubicBezTo>
                  <a:pt x="11240" y="14233"/>
                  <a:pt x="11824" y="13817"/>
                  <a:pt x="12562" y="13817"/>
                </a:cubicBezTo>
                <a:close/>
                <a:moveTo>
                  <a:pt x="2214" y="17234"/>
                </a:moveTo>
                <a:cubicBezTo>
                  <a:pt x="3241" y="17234"/>
                  <a:pt x="4149" y="17713"/>
                  <a:pt x="5049" y="18210"/>
                </a:cubicBezTo>
                <a:cubicBezTo>
                  <a:pt x="5192" y="18305"/>
                  <a:pt x="5335" y="18389"/>
                  <a:pt x="5525" y="18508"/>
                </a:cubicBezTo>
                <a:cubicBezTo>
                  <a:pt x="4942" y="18460"/>
                  <a:pt x="4442" y="18436"/>
                  <a:pt x="3942" y="18377"/>
                </a:cubicBezTo>
                <a:cubicBezTo>
                  <a:pt x="3942" y="18436"/>
                  <a:pt x="3930" y="18508"/>
                  <a:pt x="3930" y="18567"/>
                </a:cubicBezTo>
                <a:cubicBezTo>
                  <a:pt x="4323" y="18627"/>
                  <a:pt x="4704" y="18674"/>
                  <a:pt x="5097" y="18734"/>
                </a:cubicBezTo>
                <a:cubicBezTo>
                  <a:pt x="4484" y="18959"/>
                  <a:pt x="3875" y="19060"/>
                  <a:pt x="3265" y="19060"/>
                </a:cubicBezTo>
                <a:cubicBezTo>
                  <a:pt x="2845" y="19060"/>
                  <a:pt x="2424" y="19012"/>
                  <a:pt x="2001" y="18924"/>
                </a:cubicBezTo>
                <a:cubicBezTo>
                  <a:pt x="1775" y="18877"/>
                  <a:pt x="1549" y="18722"/>
                  <a:pt x="1358" y="18567"/>
                </a:cubicBezTo>
                <a:cubicBezTo>
                  <a:pt x="1072" y="18365"/>
                  <a:pt x="787" y="18067"/>
                  <a:pt x="1013" y="17734"/>
                </a:cubicBezTo>
                <a:cubicBezTo>
                  <a:pt x="1179" y="17496"/>
                  <a:pt x="1525" y="17305"/>
                  <a:pt x="1822" y="17258"/>
                </a:cubicBezTo>
                <a:cubicBezTo>
                  <a:pt x="1955" y="17242"/>
                  <a:pt x="2085" y="17234"/>
                  <a:pt x="2214" y="17234"/>
                </a:cubicBezTo>
                <a:close/>
                <a:moveTo>
                  <a:pt x="13046" y="17330"/>
                </a:moveTo>
                <a:cubicBezTo>
                  <a:pt x="13447" y="17330"/>
                  <a:pt x="13877" y="17552"/>
                  <a:pt x="13955" y="17805"/>
                </a:cubicBezTo>
                <a:cubicBezTo>
                  <a:pt x="14098" y="18282"/>
                  <a:pt x="13943" y="18734"/>
                  <a:pt x="13383" y="18960"/>
                </a:cubicBezTo>
                <a:cubicBezTo>
                  <a:pt x="12514" y="19294"/>
                  <a:pt x="11609" y="19508"/>
                  <a:pt x="10716" y="19758"/>
                </a:cubicBezTo>
                <a:cubicBezTo>
                  <a:pt x="10347" y="19877"/>
                  <a:pt x="9954" y="19948"/>
                  <a:pt x="9573" y="20044"/>
                </a:cubicBezTo>
                <a:cubicBezTo>
                  <a:pt x="9561" y="20008"/>
                  <a:pt x="9561" y="19996"/>
                  <a:pt x="9538" y="19984"/>
                </a:cubicBezTo>
                <a:cubicBezTo>
                  <a:pt x="10133" y="19579"/>
                  <a:pt x="10728" y="19175"/>
                  <a:pt x="11359" y="18758"/>
                </a:cubicBezTo>
                <a:cubicBezTo>
                  <a:pt x="11324" y="18710"/>
                  <a:pt x="11300" y="18663"/>
                  <a:pt x="11264" y="18615"/>
                </a:cubicBezTo>
                <a:cubicBezTo>
                  <a:pt x="10657" y="18972"/>
                  <a:pt x="10061" y="19329"/>
                  <a:pt x="9419" y="19710"/>
                </a:cubicBezTo>
                <a:cubicBezTo>
                  <a:pt x="9835" y="18924"/>
                  <a:pt x="10454" y="18377"/>
                  <a:pt x="11169" y="17972"/>
                </a:cubicBezTo>
                <a:cubicBezTo>
                  <a:pt x="11657" y="17686"/>
                  <a:pt x="12240" y="17531"/>
                  <a:pt x="12788" y="17365"/>
                </a:cubicBezTo>
                <a:cubicBezTo>
                  <a:pt x="12870" y="17341"/>
                  <a:pt x="12957" y="17330"/>
                  <a:pt x="13046" y="17330"/>
                </a:cubicBezTo>
                <a:close/>
                <a:moveTo>
                  <a:pt x="5728" y="20234"/>
                </a:moveTo>
                <a:lnTo>
                  <a:pt x="5728" y="20234"/>
                </a:lnTo>
                <a:cubicBezTo>
                  <a:pt x="6347" y="20901"/>
                  <a:pt x="6228" y="21699"/>
                  <a:pt x="6323" y="22592"/>
                </a:cubicBezTo>
                <a:lnTo>
                  <a:pt x="6001" y="21937"/>
                </a:lnTo>
                <a:cubicBezTo>
                  <a:pt x="5966" y="21937"/>
                  <a:pt x="5918" y="21949"/>
                  <a:pt x="5894" y="21961"/>
                </a:cubicBezTo>
                <a:cubicBezTo>
                  <a:pt x="5918" y="22294"/>
                  <a:pt x="5966" y="22615"/>
                  <a:pt x="6013" y="23008"/>
                </a:cubicBezTo>
                <a:cubicBezTo>
                  <a:pt x="5335" y="22080"/>
                  <a:pt x="5180" y="20818"/>
                  <a:pt x="5728" y="20234"/>
                </a:cubicBezTo>
                <a:close/>
                <a:moveTo>
                  <a:pt x="12638" y="21900"/>
                </a:moveTo>
                <a:cubicBezTo>
                  <a:pt x="12664" y="21900"/>
                  <a:pt x="12690" y="21901"/>
                  <a:pt x="12717" y="21901"/>
                </a:cubicBezTo>
                <a:cubicBezTo>
                  <a:pt x="12907" y="21901"/>
                  <a:pt x="13133" y="21972"/>
                  <a:pt x="13264" y="22092"/>
                </a:cubicBezTo>
                <a:cubicBezTo>
                  <a:pt x="13455" y="22294"/>
                  <a:pt x="13729" y="22556"/>
                  <a:pt x="13729" y="22782"/>
                </a:cubicBezTo>
                <a:cubicBezTo>
                  <a:pt x="13705" y="23020"/>
                  <a:pt x="13455" y="23330"/>
                  <a:pt x="13229" y="23449"/>
                </a:cubicBezTo>
                <a:cubicBezTo>
                  <a:pt x="12692" y="23717"/>
                  <a:pt x="12138" y="23823"/>
                  <a:pt x="11576" y="23823"/>
                </a:cubicBezTo>
                <a:cubicBezTo>
                  <a:pt x="10990" y="23823"/>
                  <a:pt x="10395" y="23708"/>
                  <a:pt x="9800" y="23544"/>
                </a:cubicBezTo>
                <a:cubicBezTo>
                  <a:pt x="10335" y="23365"/>
                  <a:pt x="10871" y="23187"/>
                  <a:pt x="11419" y="22996"/>
                </a:cubicBezTo>
                <a:lnTo>
                  <a:pt x="11371" y="22830"/>
                </a:lnTo>
                <a:cubicBezTo>
                  <a:pt x="10764" y="22973"/>
                  <a:pt x="10169" y="23139"/>
                  <a:pt x="9419" y="23330"/>
                </a:cubicBezTo>
                <a:cubicBezTo>
                  <a:pt x="10433" y="22444"/>
                  <a:pt x="11424" y="21900"/>
                  <a:pt x="12638" y="21900"/>
                </a:cubicBezTo>
                <a:close/>
                <a:moveTo>
                  <a:pt x="1848" y="21180"/>
                </a:moveTo>
                <a:cubicBezTo>
                  <a:pt x="2003" y="21180"/>
                  <a:pt x="2158" y="21204"/>
                  <a:pt x="2299" y="21258"/>
                </a:cubicBezTo>
                <a:cubicBezTo>
                  <a:pt x="3334" y="21699"/>
                  <a:pt x="4156" y="22389"/>
                  <a:pt x="4751" y="23365"/>
                </a:cubicBezTo>
                <a:cubicBezTo>
                  <a:pt x="4105" y="23032"/>
                  <a:pt x="3476" y="22647"/>
                  <a:pt x="2733" y="22647"/>
                </a:cubicBezTo>
                <a:cubicBezTo>
                  <a:pt x="2600" y="22647"/>
                  <a:pt x="2463" y="22660"/>
                  <a:pt x="2322" y="22687"/>
                </a:cubicBezTo>
                <a:lnTo>
                  <a:pt x="4823" y="23758"/>
                </a:lnTo>
                <a:cubicBezTo>
                  <a:pt x="4811" y="23806"/>
                  <a:pt x="4775" y="23866"/>
                  <a:pt x="4763" y="23925"/>
                </a:cubicBezTo>
                <a:cubicBezTo>
                  <a:pt x="3989" y="23758"/>
                  <a:pt x="3192" y="23639"/>
                  <a:pt x="2430" y="23389"/>
                </a:cubicBezTo>
                <a:cubicBezTo>
                  <a:pt x="1965" y="23246"/>
                  <a:pt x="1501" y="22961"/>
                  <a:pt x="1156" y="22615"/>
                </a:cubicBezTo>
                <a:cubicBezTo>
                  <a:pt x="584" y="22056"/>
                  <a:pt x="822" y="21365"/>
                  <a:pt x="1608" y="21199"/>
                </a:cubicBezTo>
                <a:cubicBezTo>
                  <a:pt x="1686" y="21186"/>
                  <a:pt x="1767" y="21180"/>
                  <a:pt x="1848" y="21180"/>
                </a:cubicBezTo>
                <a:close/>
                <a:moveTo>
                  <a:pt x="5847" y="0"/>
                </a:moveTo>
                <a:cubicBezTo>
                  <a:pt x="5755" y="0"/>
                  <a:pt x="5656" y="20"/>
                  <a:pt x="5549" y="65"/>
                </a:cubicBezTo>
                <a:cubicBezTo>
                  <a:pt x="5120" y="256"/>
                  <a:pt x="4835" y="637"/>
                  <a:pt x="4835" y="1125"/>
                </a:cubicBezTo>
                <a:cubicBezTo>
                  <a:pt x="4858" y="1565"/>
                  <a:pt x="4835" y="2065"/>
                  <a:pt x="5001" y="2458"/>
                </a:cubicBezTo>
                <a:cubicBezTo>
                  <a:pt x="5501" y="3744"/>
                  <a:pt x="6073" y="5006"/>
                  <a:pt x="6644" y="6268"/>
                </a:cubicBezTo>
                <a:cubicBezTo>
                  <a:pt x="6966" y="7006"/>
                  <a:pt x="7264" y="7745"/>
                  <a:pt x="7252" y="8637"/>
                </a:cubicBezTo>
                <a:cubicBezTo>
                  <a:pt x="6597" y="8328"/>
                  <a:pt x="6001" y="8042"/>
                  <a:pt x="5406" y="7780"/>
                </a:cubicBezTo>
                <a:cubicBezTo>
                  <a:pt x="4299" y="7280"/>
                  <a:pt x="3227" y="6744"/>
                  <a:pt x="2120" y="6328"/>
                </a:cubicBezTo>
                <a:cubicBezTo>
                  <a:pt x="1896" y="6249"/>
                  <a:pt x="1680" y="6212"/>
                  <a:pt x="1476" y="6212"/>
                </a:cubicBezTo>
                <a:cubicBezTo>
                  <a:pt x="845" y="6212"/>
                  <a:pt x="324" y="6568"/>
                  <a:pt x="1" y="7161"/>
                </a:cubicBezTo>
                <a:lnTo>
                  <a:pt x="1" y="7566"/>
                </a:lnTo>
                <a:cubicBezTo>
                  <a:pt x="298" y="7792"/>
                  <a:pt x="584" y="8090"/>
                  <a:pt x="906" y="8233"/>
                </a:cubicBezTo>
                <a:cubicBezTo>
                  <a:pt x="1366" y="8446"/>
                  <a:pt x="1849" y="8529"/>
                  <a:pt x="2333" y="8529"/>
                </a:cubicBezTo>
                <a:cubicBezTo>
                  <a:pt x="2713" y="8529"/>
                  <a:pt x="3094" y="8478"/>
                  <a:pt x="3465" y="8399"/>
                </a:cubicBezTo>
                <a:cubicBezTo>
                  <a:pt x="3944" y="8299"/>
                  <a:pt x="4415" y="8237"/>
                  <a:pt x="4876" y="8237"/>
                </a:cubicBezTo>
                <a:cubicBezTo>
                  <a:pt x="5619" y="8237"/>
                  <a:pt x="6340" y="8397"/>
                  <a:pt x="7037" y="8816"/>
                </a:cubicBezTo>
                <a:cubicBezTo>
                  <a:pt x="7156" y="8888"/>
                  <a:pt x="7335" y="8995"/>
                  <a:pt x="7359" y="9102"/>
                </a:cubicBezTo>
                <a:cubicBezTo>
                  <a:pt x="7490" y="10007"/>
                  <a:pt x="7573" y="10900"/>
                  <a:pt x="7680" y="11805"/>
                </a:cubicBezTo>
                <a:cubicBezTo>
                  <a:pt x="7633" y="11840"/>
                  <a:pt x="7573" y="11852"/>
                  <a:pt x="7537" y="11888"/>
                </a:cubicBezTo>
                <a:cubicBezTo>
                  <a:pt x="7180" y="11328"/>
                  <a:pt x="6823" y="10793"/>
                  <a:pt x="6466" y="10245"/>
                </a:cubicBezTo>
                <a:cubicBezTo>
                  <a:pt x="6085" y="9661"/>
                  <a:pt x="5716" y="9066"/>
                  <a:pt x="5001" y="8876"/>
                </a:cubicBezTo>
                <a:cubicBezTo>
                  <a:pt x="4970" y="8867"/>
                  <a:pt x="4938" y="8864"/>
                  <a:pt x="4904" y="8864"/>
                </a:cubicBezTo>
                <a:cubicBezTo>
                  <a:pt x="4699" y="8864"/>
                  <a:pt x="4465" y="9005"/>
                  <a:pt x="4239" y="9066"/>
                </a:cubicBezTo>
                <a:cubicBezTo>
                  <a:pt x="4299" y="9292"/>
                  <a:pt x="4287" y="9602"/>
                  <a:pt x="4442" y="9709"/>
                </a:cubicBezTo>
                <a:cubicBezTo>
                  <a:pt x="5037" y="10173"/>
                  <a:pt x="5692" y="10578"/>
                  <a:pt x="6311" y="11019"/>
                </a:cubicBezTo>
                <a:cubicBezTo>
                  <a:pt x="6728" y="11316"/>
                  <a:pt x="7121" y="11662"/>
                  <a:pt x="7514" y="11983"/>
                </a:cubicBezTo>
                <a:cubicBezTo>
                  <a:pt x="7478" y="12043"/>
                  <a:pt x="7442" y="12102"/>
                  <a:pt x="7394" y="12162"/>
                </a:cubicBezTo>
                <a:cubicBezTo>
                  <a:pt x="6609" y="11721"/>
                  <a:pt x="5835" y="11257"/>
                  <a:pt x="5037" y="10840"/>
                </a:cubicBezTo>
                <a:cubicBezTo>
                  <a:pt x="4170" y="10401"/>
                  <a:pt x="3294" y="9981"/>
                  <a:pt x="2312" y="9981"/>
                </a:cubicBezTo>
                <a:cubicBezTo>
                  <a:pt x="2175" y="9981"/>
                  <a:pt x="2035" y="9989"/>
                  <a:pt x="1894" y="10007"/>
                </a:cubicBezTo>
                <a:cubicBezTo>
                  <a:pt x="1263" y="10078"/>
                  <a:pt x="822" y="10412"/>
                  <a:pt x="727" y="10912"/>
                </a:cubicBezTo>
                <a:cubicBezTo>
                  <a:pt x="656" y="11412"/>
                  <a:pt x="822" y="11733"/>
                  <a:pt x="1537" y="11947"/>
                </a:cubicBezTo>
                <a:cubicBezTo>
                  <a:pt x="2215" y="12150"/>
                  <a:pt x="2965" y="12269"/>
                  <a:pt x="3680" y="12281"/>
                </a:cubicBezTo>
                <a:cubicBezTo>
                  <a:pt x="3736" y="12283"/>
                  <a:pt x="3793" y="12283"/>
                  <a:pt x="3849" y="12283"/>
                </a:cubicBezTo>
                <a:cubicBezTo>
                  <a:pt x="4553" y="12283"/>
                  <a:pt x="5247" y="12151"/>
                  <a:pt x="5930" y="12019"/>
                </a:cubicBezTo>
                <a:cubicBezTo>
                  <a:pt x="6032" y="11994"/>
                  <a:pt x="6130" y="11983"/>
                  <a:pt x="6224" y="11983"/>
                </a:cubicBezTo>
                <a:cubicBezTo>
                  <a:pt x="6713" y="11983"/>
                  <a:pt x="7110" y="12278"/>
                  <a:pt x="7549" y="12447"/>
                </a:cubicBezTo>
                <a:cubicBezTo>
                  <a:pt x="7621" y="12483"/>
                  <a:pt x="7692" y="12602"/>
                  <a:pt x="7692" y="12686"/>
                </a:cubicBezTo>
                <a:lnTo>
                  <a:pt x="7692" y="15793"/>
                </a:lnTo>
                <a:cubicBezTo>
                  <a:pt x="6835" y="15460"/>
                  <a:pt x="5906" y="15138"/>
                  <a:pt x="5061" y="14722"/>
                </a:cubicBezTo>
                <a:cubicBezTo>
                  <a:pt x="3995" y="14199"/>
                  <a:pt x="2911" y="13805"/>
                  <a:pt x="1727" y="13805"/>
                </a:cubicBezTo>
                <a:cubicBezTo>
                  <a:pt x="1563" y="13805"/>
                  <a:pt x="1396" y="13813"/>
                  <a:pt x="1227" y="13829"/>
                </a:cubicBezTo>
                <a:cubicBezTo>
                  <a:pt x="667" y="13888"/>
                  <a:pt x="191" y="14269"/>
                  <a:pt x="132" y="14710"/>
                </a:cubicBezTo>
                <a:cubicBezTo>
                  <a:pt x="60" y="15222"/>
                  <a:pt x="263" y="15519"/>
                  <a:pt x="941" y="15757"/>
                </a:cubicBezTo>
                <a:cubicBezTo>
                  <a:pt x="1409" y="15926"/>
                  <a:pt x="1881" y="15989"/>
                  <a:pt x="2358" y="15989"/>
                </a:cubicBezTo>
                <a:cubicBezTo>
                  <a:pt x="2889" y="15989"/>
                  <a:pt x="3426" y="15911"/>
                  <a:pt x="3965" y="15817"/>
                </a:cubicBezTo>
                <a:cubicBezTo>
                  <a:pt x="4581" y="15710"/>
                  <a:pt x="5185" y="15468"/>
                  <a:pt x="5809" y="15468"/>
                </a:cubicBezTo>
                <a:cubicBezTo>
                  <a:pt x="6091" y="15468"/>
                  <a:pt x="6376" y="15517"/>
                  <a:pt x="6668" y="15650"/>
                </a:cubicBezTo>
                <a:cubicBezTo>
                  <a:pt x="7025" y="15817"/>
                  <a:pt x="7406" y="15936"/>
                  <a:pt x="7704" y="16031"/>
                </a:cubicBezTo>
                <a:lnTo>
                  <a:pt x="7704" y="19413"/>
                </a:lnTo>
                <a:cubicBezTo>
                  <a:pt x="7109" y="19151"/>
                  <a:pt x="6561" y="18984"/>
                  <a:pt x="6121" y="18651"/>
                </a:cubicBezTo>
                <a:cubicBezTo>
                  <a:pt x="5192" y="17972"/>
                  <a:pt x="4204" y="17436"/>
                  <a:pt x="3108" y="17103"/>
                </a:cubicBezTo>
                <a:cubicBezTo>
                  <a:pt x="2806" y="17010"/>
                  <a:pt x="2495" y="16948"/>
                  <a:pt x="2182" y="16948"/>
                </a:cubicBezTo>
                <a:cubicBezTo>
                  <a:pt x="1855" y="16948"/>
                  <a:pt x="1526" y="17016"/>
                  <a:pt x="1203" y="17186"/>
                </a:cubicBezTo>
                <a:cubicBezTo>
                  <a:pt x="632" y="17484"/>
                  <a:pt x="465" y="18103"/>
                  <a:pt x="929" y="18532"/>
                </a:cubicBezTo>
                <a:cubicBezTo>
                  <a:pt x="1287" y="18865"/>
                  <a:pt x="1775" y="19127"/>
                  <a:pt x="2251" y="19270"/>
                </a:cubicBezTo>
                <a:cubicBezTo>
                  <a:pt x="2581" y="19361"/>
                  <a:pt x="2912" y="19396"/>
                  <a:pt x="3243" y="19396"/>
                </a:cubicBezTo>
                <a:cubicBezTo>
                  <a:pt x="3866" y="19396"/>
                  <a:pt x="4490" y="19271"/>
                  <a:pt x="5120" y="19163"/>
                </a:cubicBezTo>
                <a:cubicBezTo>
                  <a:pt x="5340" y="19120"/>
                  <a:pt x="5574" y="19096"/>
                  <a:pt x="5808" y="19096"/>
                </a:cubicBezTo>
                <a:cubicBezTo>
                  <a:pt x="6095" y="19096"/>
                  <a:pt x="6382" y="19132"/>
                  <a:pt x="6644" y="19210"/>
                </a:cubicBezTo>
                <a:cubicBezTo>
                  <a:pt x="7633" y="19508"/>
                  <a:pt x="7680" y="19591"/>
                  <a:pt x="7585" y="20603"/>
                </a:cubicBezTo>
                <a:cubicBezTo>
                  <a:pt x="7454" y="22211"/>
                  <a:pt x="7275" y="23806"/>
                  <a:pt x="7109" y="25413"/>
                </a:cubicBezTo>
                <a:cubicBezTo>
                  <a:pt x="7037" y="25413"/>
                  <a:pt x="6966" y="25425"/>
                  <a:pt x="6894" y="25425"/>
                </a:cubicBezTo>
                <a:cubicBezTo>
                  <a:pt x="6763" y="24592"/>
                  <a:pt x="6597" y="23758"/>
                  <a:pt x="6490" y="22925"/>
                </a:cubicBezTo>
                <a:cubicBezTo>
                  <a:pt x="6418" y="22187"/>
                  <a:pt x="6442" y="21425"/>
                  <a:pt x="6311" y="20699"/>
                </a:cubicBezTo>
                <a:cubicBezTo>
                  <a:pt x="6263" y="20437"/>
                  <a:pt x="5906" y="20079"/>
                  <a:pt x="5668" y="20067"/>
                </a:cubicBezTo>
                <a:cubicBezTo>
                  <a:pt x="5646" y="20065"/>
                  <a:pt x="5626" y="20064"/>
                  <a:pt x="5605" y="20064"/>
                </a:cubicBezTo>
                <a:cubicBezTo>
                  <a:pt x="5212" y="20064"/>
                  <a:pt x="5063" y="20490"/>
                  <a:pt x="5097" y="20841"/>
                </a:cubicBezTo>
                <a:cubicBezTo>
                  <a:pt x="5156" y="21425"/>
                  <a:pt x="5216" y="22044"/>
                  <a:pt x="5430" y="22580"/>
                </a:cubicBezTo>
                <a:cubicBezTo>
                  <a:pt x="5763" y="23354"/>
                  <a:pt x="6228" y="24056"/>
                  <a:pt x="6621" y="24782"/>
                </a:cubicBezTo>
                <a:cubicBezTo>
                  <a:pt x="6561" y="24818"/>
                  <a:pt x="6502" y="24866"/>
                  <a:pt x="6442" y="24901"/>
                </a:cubicBezTo>
                <a:cubicBezTo>
                  <a:pt x="6013" y="24366"/>
                  <a:pt x="5537" y="23866"/>
                  <a:pt x="5132" y="23318"/>
                </a:cubicBezTo>
                <a:cubicBezTo>
                  <a:pt x="4406" y="22282"/>
                  <a:pt x="3549" y="21425"/>
                  <a:pt x="2334" y="20960"/>
                </a:cubicBezTo>
                <a:cubicBezTo>
                  <a:pt x="2184" y="20902"/>
                  <a:pt x="2026" y="20874"/>
                  <a:pt x="1869" y="20874"/>
                </a:cubicBezTo>
                <a:cubicBezTo>
                  <a:pt x="1392" y="20874"/>
                  <a:pt x="918" y="21129"/>
                  <a:pt x="667" y="21532"/>
                </a:cubicBezTo>
                <a:cubicBezTo>
                  <a:pt x="417" y="21961"/>
                  <a:pt x="525" y="22461"/>
                  <a:pt x="1060" y="22937"/>
                </a:cubicBezTo>
                <a:cubicBezTo>
                  <a:pt x="1358" y="23211"/>
                  <a:pt x="1715" y="23473"/>
                  <a:pt x="2096" y="23592"/>
                </a:cubicBezTo>
                <a:cubicBezTo>
                  <a:pt x="2834" y="23818"/>
                  <a:pt x="3573" y="24032"/>
                  <a:pt x="4335" y="24092"/>
                </a:cubicBezTo>
                <a:cubicBezTo>
                  <a:pt x="5513" y="24175"/>
                  <a:pt x="6251" y="24866"/>
                  <a:pt x="6894" y="25723"/>
                </a:cubicBezTo>
                <a:cubicBezTo>
                  <a:pt x="6966" y="25830"/>
                  <a:pt x="7013" y="26009"/>
                  <a:pt x="6978" y="26140"/>
                </a:cubicBezTo>
                <a:cubicBezTo>
                  <a:pt x="6763" y="27330"/>
                  <a:pt x="6537" y="28521"/>
                  <a:pt x="6299" y="29712"/>
                </a:cubicBezTo>
                <a:cubicBezTo>
                  <a:pt x="6121" y="30604"/>
                  <a:pt x="5894" y="31486"/>
                  <a:pt x="5692" y="32379"/>
                </a:cubicBezTo>
                <a:cubicBezTo>
                  <a:pt x="5728" y="32379"/>
                  <a:pt x="5763" y="32379"/>
                  <a:pt x="5763" y="32402"/>
                </a:cubicBezTo>
                <a:cubicBezTo>
                  <a:pt x="5835" y="32248"/>
                  <a:pt x="5942" y="32081"/>
                  <a:pt x="5966" y="31902"/>
                </a:cubicBezTo>
                <a:cubicBezTo>
                  <a:pt x="6418" y="29771"/>
                  <a:pt x="6859" y="27640"/>
                  <a:pt x="7264" y="25521"/>
                </a:cubicBezTo>
                <a:cubicBezTo>
                  <a:pt x="7371" y="24985"/>
                  <a:pt x="7502" y="24592"/>
                  <a:pt x="8049" y="24330"/>
                </a:cubicBezTo>
                <a:cubicBezTo>
                  <a:pt x="8551" y="24075"/>
                  <a:pt x="9039" y="23965"/>
                  <a:pt x="9540" y="23965"/>
                </a:cubicBezTo>
                <a:cubicBezTo>
                  <a:pt x="9811" y="23965"/>
                  <a:pt x="10087" y="23998"/>
                  <a:pt x="10371" y="24056"/>
                </a:cubicBezTo>
                <a:cubicBezTo>
                  <a:pt x="10751" y="24128"/>
                  <a:pt x="11134" y="24171"/>
                  <a:pt x="11515" y="24171"/>
                </a:cubicBezTo>
                <a:cubicBezTo>
                  <a:pt x="12149" y="24171"/>
                  <a:pt x="12776" y="24051"/>
                  <a:pt x="13371" y="23746"/>
                </a:cubicBezTo>
                <a:cubicBezTo>
                  <a:pt x="14205" y="23318"/>
                  <a:pt x="14288" y="22461"/>
                  <a:pt x="13514" y="21961"/>
                </a:cubicBezTo>
                <a:cubicBezTo>
                  <a:pt x="13227" y="21777"/>
                  <a:pt x="12863" y="21627"/>
                  <a:pt x="12528" y="21627"/>
                </a:cubicBezTo>
                <a:cubicBezTo>
                  <a:pt x="12515" y="21627"/>
                  <a:pt x="12503" y="21627"/>
                  <a:pt x="12490" y="21627"/>
                </a:cubicBezTo>
                <a:cubicBezTo>
                  <a:pt x="11109" y="21663"/>
                  <a:pt x="10002" y="22330"/>
                  <a:pt x="9038" y="23318"/>
                </a:cubicBezTo>
                <a:cubicBezTo>
                  <a:pt x="8621" y="23735"/>
                  <a:pt x="8097" y="24056"/>
                  <a:pt x="7621" y="24413"/>
                </a:cubicBezTo>
                <a:cubicBezTo>
                  <a:pt x="7573" y="24366"/>
                  <a:pt x="7537" y="24342"/>
                  <a:pt x="7490" y="24294"/>
                </a:cubicBezTo>
                <a:cubicBezTo>
                  <a:pt x="7561" y="23592"/>
                  <a:pt x="7668" y="22913"/>
                  <a:pt x="7692" y="22223"/>
                </a:cubicBezTo>
                <a:cubicBezTo>
                  <a:pt x="7740" y="21306"/>
                  <a:pt x="8407" y="20794"/>
                  <a:pt x="9049" y="20496"/>
                </a:cubicBezTo>
                <a:cubicBezTo>
                  <a:pt x="9871" y="20127"/>
                  <a:pt x="10847" y="20115"/>
                  <a:pt x="11728" y="19865"/>
                </a:cubicBezTo>
                <a:cubicBezTo>
                  <a:pt x="12443" y="19651"/>
                  <a:pt x="13145" y="19365"/>
                  <a:pt x="13800" y="19032"/>
                </a:cubicBezTo>
                <a:cubicBezTo>
                  <a:pt x="14276" y="18770"/>
                  <a:pt x="14348" y="18258"/>
                  <a:pt x="14217" y="17781"/>
                </a:cubicBezTo>
                <a:cubicBezTo>
                  <a:pt x="14110" y="17389"/>
                  <a:pt x="13752" y="17186"/>
                  <a:pt x="13336" y="17150"/>
                </a:cubicBezTo>
                <a:cubicBezTo>
                  <a:pt x="13197" y="17142"/>
                  <a:pt x="13048" y="17123"/>
                  <a:pt x="12899" y="17123"/>
                </a:cubicBezTo>
                <a:cubicBezTo>
                  <a:pt x="12830" y="17123"/>
                  <a:pt x="12761" y="17127"/>
                  <a:pt x="12693" y="17139"/>
                </a:cubicBezTo>
                <a:cubicBezTo>
                  <a:pt x="11359" y="17329"/>
                  <a:pt x="10335" y="18032"/>
                  <a:pt x="9526" y="19067"/>
                </a:cubicBezTo>
                <a:cubicBezTo>
                  <a:pt x="8990" y="19770"/>
                  <a:pt x="8740" y="20710"/>
                  <a:pt x="7859" y="21091"/>
                </a:cubicBezTo>
                <a:cubicBezTo>
                  <a:pt x="7906" y="20258"/>
                  <a:pt x="7990" y="19401"/>
                  <a:pt x="7978" y="18532"/>
                </a:cubicBezTo>
                <a:cubicBezTo>
                  <a:pt x="7966" y="18032"/>
                  <a:pt x="8049" y="17627"/>
                  <a:pt x="8490" y="17329"/>
                </a:cubicBezTo>
                <a:cubicBezTo>
                  <a:pt x="8871" y="17067"/>
                  <a:pt x="9228" y="16734"/>
                  <a:pt x="9645" y="16591"/>
                </a:cubicBezTo>
                <a:cubicBezTo>
                  <a:pt x="10157" y="16388"/>
                  <a:pt x="10728" y="16388"/>
                  <a:pt x="11252" y="16246"/>
                </a:cubicBezTo>
                <a:cubicBezTo>
                  <a:pt x="12002" y="16019"/>
                  <a:pt x="12788" y="15829"/>
                  <a:pt x="13288" y="15162"/>
                </a:cubicBezTo>
                <a:cubicBezTo>
                  <a:pt x="13526" y="14817"/>
                  <a:pt x="13800" y="14424"/>
                  <a:pt x="13514" y="14007"/>
                </a:cubicBezTo>
                <a:cubicBezTo>
                  <a:pt x="13294" y="13704"/>
                  <a:pt x="12981" y="13550"/>
                  <a:pt x="12631" y="13550"/>
                </a:cubicBezTo>
                <a:cubicBezTo>
                  <a:pt x="12527" y="13550"/>
                  <a:pt x="12421" y="13563"/>
                  <a:pt x="12312" y="13590"/>
                </a:cubicBezTo>
                <a:cubicBezTo>
                  <a:pt x="10895" y="13948"/>
                  <a:pt x="9919" y="14841"/>
                  <a:pt x="9180" y="16079"/>
                </a:cubicBezTo>
                <a:cubicBezTo>
                  <a:pt x="8907" y="16567"/>
                  <a:pt x="8490" y="16972"/>
                  <a:pt x="8133" y="17424"/>
                </a:cubicBezTo>
                <a:cubicBezTo>
                  <a:pt x="8037" y="16686"/>
                  <a:pt x="8073" y="16031"/>
                  <a:pt x="8026" y="15400"/>
                </a:cubicBezTo>
                <a:cubicBezTo>
                  <a:pt x="7990" y="14698"/>
                  <a:pt x="8287" y="14174"/>
                  <a:pt x="8704" y="13638"/>
                </a:cubicBezTo>
                <a:cubicBezTo>
                  <a:pt x="9169" y="13031"/>
                  <a:pt x="9704" y="12614"/>
                  <a:pt x="10466" y="12424"/>
                </a:cubicBezTo>
                <a:cubicBezTo>
                  <a:pt x="11478" y="12162"/>
                  <a:pt x="12478" y="11852"/>
                  <a:pt x="13467" y="11531"/>
                </a:cubicBezTo>
                <a:cubicBezTo>
                  <a:pt x="13979" y="11364"/>
                  <a:pt x="14383" y="11031"/>
                  <a:pt x="14598" y="10531"/>
                </a:cubicBezTo>
                <a:cubicBezTo>
                  <a:pt x="14800" y="10114"/>
                  <a:pt x="14705" y="9769"/>
                  <a:pt x="14300" y="9507"/>
                </a:cubicBezTo>
                <a:cubicBezTo>
                  <a:pt x="13989" y="9289"/>
                  <a:pt x="13671" y="9201"/>
                  <a:pt x="13347" y="9201"/>
                </a:cubicBezTo>
                <a:cubicBezTo>
                  <a:pt x="13051" y="9201"/>
                  <a:pt x="12749" y="9274"/>
                  <a:pt x="12443" y="9388"/>
                </a:cubicBezTo>
                <a:cubicBezTo>
                  <a:pt x="10990" y="9935"/>
                  <a:pt x="10157" y="11090"/>
                  <a:pt x="9383" y="12364"/>
                </a:cubicBezTo>
                <a:cubicBezTo>
                  <a:pt x="9038" y="12936"/>
                  <a:pt x="8561" y="13448"/>
                  <a:pt x="8097" y="14055"/>
                </a:cubicBezTo>
                <a:cubicBezTo>
                  <a:pt x="8073" y="13817"/>
                  <a:pt x="8026" y="13674"/>
                  <a:pt x="8026" y="13519"/>
                </a:cubicBezTo>
                <a:cubicBezTo>
                  <a:pt x="7978" y="12507"/>
                  <a:pt x="7930" y="11507"/>
                  <a:pt x="7906" y="10495"/>
                </a:cubicBezTo>
                <a:cubicBezTo>
                  <a:pt x="7906" y="10364"/>
                  <a:pt x="7918" y="10185"/>
                  <a:pt x="7990" y="10078"/>
                </a:cubicBezTo>
                <a:cubicBezTo>
                  <a:pt x="8549" y="9304"/>
                  <a:pt x="9264" y="8745"/>
                  <a:pt x="10216" y="8495"/>
                </a:cubicBezTo>
                <a:cubicBezTo>
                  <a:pt x="11169" y="8233"/>
                  <a:pt x="12133" y="7971"/>
                  <a:pt x="13050" y="7578"/>
                </a:cubicBezTo>
                <a:cubicBezTo>
                  <a:pt x="13633" y="7340"/>
                  <a:pt x="14157" y="6911"/>
                  <a:pt x="14645" y="6494"/>
                </a:cubicBezTo>
                <a:cubicBezTo>
                  <a:pt x="14979" y="6209"/>
                  <a:pt x="15062" y="5756"/>
                  <a:pt x="14872" y="5339"/>
                </a:cubicBezTo>
                <a:cubicBezTo>
                  <a:pt x="14681" y="4923"/>
                  <a:pt x="14336" y="4685"/>
                  <a:pt x="13848" y="4649"/>
                </a:cubicBezTo>
                <a:cubicBezTo>
                  <a:pt x="13785" y="4645"/>
                  <a:pt x="13724" y="4643"/>
                  <a:pt x="13664" y="4643"/>
                </a:cubicBezTo>
                <a:cubicBezTo>
                  <a:pt x="13042" y="4643"/>
                  <a:pt x="12513" y="4862"/>
                  <a:pt x="12014" y="5220"/>
                </a:cubicBezTo>
                <a:cubicBezTo>
                  <a:pt x="10764" y="6090"/>
                  <a:pt x="9835" y="7304"/>
                  <a:pt x="8978" y="8530"/>
                </a:cubicBezTo>
                <a:cubicBezTo>
                  <a:pt x="8704" y="8923"/>
                  <a:pt x="8371" y="9245"/>
                  <a:pt x="8073" y="9602"/>
                </a:cubicBezTo>
                <a:cubicBezTo>
                  <a:pt x="8014" y="9566"/>
                  <a:pt x="7954" y="9530"/>
                  <a:pt x="7895" y="9507"/>
                </a:cubicBezTo>
                <a:cubicBezTo>
                  <a:pt x="8156" y="8590"/>
                  <a:pt x="8430" y="7697"/>
                  <a:pt x="8692" y="6792"/>
                </a:cubicBezTo>
                <a:cubicBezTo>
                  <a:pt x="8704" y="6733"/>
                  <a:pt x="8752" y="6673"/>
                  <a:pt x="8799" y="6625"/>
                </a:cubicBezTo>
                <a:cubicBezTo>
                  <a:pt x="9359" y="5947"/>
                  <a:pt x="9954" y="5292"/>
                  <a:pt x="10490" y="4589"/>
                </a:cubicBezTo>
                <a:cubicBezTo>
                  <a:pt x="11026" y="3887"/>
                  <a:pt x="11526" y="3137"/>
                  <a:pt x="11490" y="2196"/>
                </a:cubicBezTo>
                <a:cubicBezTo>
                  <a:pt x="11490" y="1958"/>
                  <a:pt x="11407" y="1565"/>
                  <a:pt x="11240" y="1506"/>
                </a:cubicBezTo>
                <a:cubicBezTo>
                  <a:pt x="11178" y="1482"/>
                  <a:pt x="11105" y="1470"/>
                  <a:pt x="11026" y="1470"/>
                </a:cubicBezTo>
                <a:cubicBezTo>
                  <a:pt x="10833" y="1470"/>
                  <a:pt x="10610" y="1538"/>
                  <a:pt x="10466" y="1649"/>
                </a:cubicBezTo>
                <a:cubicBezTo>
                  <a:pt x="9407" y="2399"/>
                  <a:pt x="8811" y="3458"/>
                  <a:pt x="8585" y="4720"/>
                </a:cubicBezTo>
                <a:cubicBezTo>
                  <a:pt x="8323" y="6197"/>
                  <a:pt x="8085" y="7673"/>
                  <a:pt x="7835" y="9149"/>
                </a:cubicBezTo>
                <a:cubicBezTo>
                  <a:pt x="7668" y="8852"/>
                  <a:pt x="7621" y="8590"/>
                  <a:pt x="7573" y="8328"/>
                </a:cubicBezTo>
                <a:cubicBezTo>
                  <a:pt x="7502" y="7864"/>
                  <a:pt x="7371" y="7399"/>
                  <a:pt x="7383" y="6947"/>
                </a:cubicBezTo>
                <a:cubicBezTo>
                  <a:pt x="7430" y="5780"/>
                  <a:pt x="7609" y="4637"/>
                  <a:pt x="7633" y="3494"/>
                </a:cubicBezTo>
                <a:cubicBezTo>
                  <a:pt x="7668" y="2375"/>
                  <a:pt x="7454" y="1291"/>
                  <a:pt x="6609" y="434"/>
                </a:cubicBezTo>
                <a:cubicBezTo>
                  <a:pt x="6381" y="207"/>
                  <a:pt x="6147" y="0"/>
                  <a:pt x="5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1"/>
          <p:cNvSpPr/>
          <p:nvPr/>
        </p:nvSpPr>
        <p:spPr>
          <a:xfrm rot="823979" flipH="1">
            <a:off x="3193787" y="1705805"/>
            <a:ext cx="210276" cy="739420"/>
          </a:xfrm>
          <a:custGeom>
            <a:avLst/>
            <a:gdLst/>
            <a:ahLst/>
            <a:cxnLst/>
            <a:rect l="l" t="t" r="r" b="b"/>
            <a:pathLst>
              <a:path w="10141" h="35660" extrusionOk="0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2350050" y="1691425"/>
            <a:ext cx="912000" cy="1151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1"/>
          <p:cNvSpPr/>
          <p:nvPr/>
        </p:nvSpPr>
        <p:spPr>
          <a:xfrm>
            <a:off x="5908675" y="1691425"/>
            <a:ext cx="912000" cy="1151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1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linguagem:</a:t>
            </a:r>
            <a:endParaRPr dirty="0"/>
          </a:p>
        </p:txBody>
      </p:sp>
      <p:sp>
        <p:nvSpPr>
          <p:cNvPr id="613" name="Google Shape;613;p41"/>
          <p:cNvSpPr txBox="1">
            <a:spLocks noGrp="1"/>
          </p:cNvSpPr>
          <p:nvPr>
            <p:ph type="subTitle" idx="1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614" name="Google Shape;614;p41"/>
          <p:cNvSpPr txBox="1">
            <a:spLocks noGrp="1"/>
          </p:cNvSpPr>
          <p:nvPr>
            <p:ph type="subTitle" idx="3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</a:t>
            </a:r>
            <a:endParaRPr dirty="0"/>
          </a:p>
        </p:txBody>
      </p:sp>
      <p:sp>
        <p:nvSpPr>
          <p:cNvPr id="616" name="Google Shape;616;p41"/>
          <p:cNvSpPr txBox="1">
            <a:spLocks noGrp="1"/>
          </p:cNvSpPr>
          <p:nvPr>
            <p:ph type="title" idx="5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7" name="Google Shape;617;p41"/>
          <p:cNvSpPr txBox="1">
            <a:spLocks noGrp="1"/>
          </p:cNvSpPr>
          <p:nvPr>
            <p:ph type="title" idx="6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412751" y="587844"/>
            <a:ext cx="363695" cy="310543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41"/>
          <p:cNvSpPr/>
          <p:nvPr/>
        </p:nvSpPr>
        <p:spPr>
          <a:xfrm>
            <a:off x="867250" y="490004"/>
            <a:ext cx="123336" cy="330483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8052750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8325833" y="42524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8628581" y="762225"/>
            <a:ext cx="112368" cy="29955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2763558" y="2387870"/>
            <a:ext cx="587251" cy="476083"/>
            <a:chOff x="2845503" y="2465785"/>
            <a:chExt cx="491300" cy="398296"/>
          </a:xfrm>
        </p:grpSpPr>
        <p:sp>
          <p:nvSpPr>
            <p:cNvPr id="625" name="Google Shape;625;p41"/>
            <p:cNvSpPr/>
            <p:nvPr/>
          </p:nvSpPr>
          <p:spPr>
            <a:xfrm>
              <a:off x="3184300" y="2488175"/>
              <a:ext cx="109025" cy="254400"/>
            </a:xfrm>
            <a:custGeom>
              <a:avLst/>
              <a:gdLst/>
              <a:ahLst/>
              <a:cxnLst/>
              <a:rect l="l" t="t" r="r" b="b"/>
              <a:pathLst>
                <a:path w="4361" h="10176" extrusionOk="0">
                  <a:moveTo>
                    <a:pt x="2684" y="0"/>
                  </a:moveTo>
                  <a:lnTo>
                    <a:pt x="4026" y="2460"/>
                  </a:lnTo>
                  <a:lnTo>
                    <a:pt x="4361" y="9505"/>
                  </a:lnTo>
                  <a:lnTo>
                    <a:pt x="2348" y="10176"/>
                  </a:lnTo>
                  <a:lnTo>
                    <a:pt x="0" y="7716"/>
                  </a:lnTo>
                  <a:lnTo>
                    <a:pt x="447" y="5479"/>
                  </a:lnTo>
                  <a:lnTo>
                    <a:pt x="1789" y="16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626" name="Google Shape;626;p41"/>
            <p:cNvGrpSpPr/>
            <p:nvPr/>
          </p:nvGrpSpPr>
          <p:grpSpPr>
            <a:xfrm>
              <a:off x="2845503" y="2465785"/>
              <a:ext cx="491300" cy="398296"/>
              <a:chOff x="4638950" y="5134975"/>
              <a:chExt cx="1630600" cy="1321925"/>
            </a:xfrm>
          </p:grpSpPr>
          <p:sp>
            <p:nvSpPr>
              <p:cNvPr id="627" name="Google Shape;627;p41"/>
              <p:cNvSpPr/>
              <p:nvPr/>
            </p:nvSpPr>
            <p:spPr>
              <a:xfrm>
                <a:off x="4638950" y="5134975"/>
                <a:ext cx="1630600" cy="1321925"/>
              </a:xfrm>
              <a:custGeom>
                <a:avLst/>
                <a:gdLst/>
                <a:ahLst/>
                <a:cxnLst/>
                <a:rect l="l" t="t" r="r" b="b"/>
                <a:pathLst>
                  <a:path w="65224" h="52877" extrusionOk="0">
                    <a:moveTo>
                      <a:pt x="22670" y="17634"/>
                    </a:moveTo>
                    <a:cubicBezTo>
                      <a:pt x="22920" y="18134"/>
                      <a:pt x="23313" y="18563"/>
                      <a:pt x="23766" y="18896"/>
                    </a:cubicBezTo>
                    <a:lnTo>
                      <a:pt x="12955" y="21527"/>
                    </a:lnTo>
                    <a:cubicBezTo>
                      <a:pt x="12562" y="21242"/>
                      <a:pt x="12157" y="20980"/>
                      <a:pt x="11776" y="20694"/>
                    </a:cubicBezTo>
                    <a:lnTo>
                      <a:pt x="22670" y="17634"/>
                    </a:lnTo>
                    <a:close/>
                    <a:moveTo>
                      <a:pt x="24063" y="19099"/>
                    </a:moveTo>
                    <a:cubicBezTo>
                      <a:pt x="24623" y="19420"/>
                      <a:pt x="25254" y="19611"/>
                      <a:pt x="25897" y="19611"/>
                    </a:cubicBezTo>
                    <a:cubicBezTo>
                      <a:pt x="25718" y="19849"/>
                      <a:pt x="25611" y="20146"/>
                      <a:pt x="25587" y="20468"/>
                    </a:cubicBezTo>
                    <a:lnTo>
                      <a:pt x="25587" y="20492"/>
                    </a:lnTo>
                    <a:lnTo>
                      <a:pt x="25540" y="20492"/>
                    </a:lnTo>
                    <a:lnTo>
                      <a:pt x="15158" y="23111"/>
                    </a:lnTo>
                    <a:cubicBezTo>
                      <a:pt x="15015" y="23016"/>
                      <a:pt x="14884" y="22909"/>
                      <a:pt x="14753" y="22825"/>
                    </a:cubicBezTo>
                    <a:cubicBezTo>
                      <a:pt x="14277" y="22480"/>
                      <a:pt x="13788" y="22123"/>
                      <a:pt x="13288" y="21777"/>
                    </a:cubicBezTo>
                    <a:lnTo>
                      <a:pt x="23968" y="19194"/>
                    </a:lnTo>
                    <a:cubicBezTo>
                      <a:pt x="24004" y="19182"/>
                      <a:pt x="24052" y="19146"/>
                      <a:pt x="24063" y="19099"/>
                    </a:cubicBezTo>
                    <a:close/>
                    <a:moveTo>
                      <a:pt x="25587" y="20813"/>
                    </a:moveTo>
                    <a:cubicBezTo>
                      <a:pt x="25611" y="21361"/>
                      <a:pt x="25837" y="21920"/>
                      <a:pt x="26195" y="22313"/>
                    </a:cubicBezTo>
                    <a:cubicBezTo>
                      <a:pt x="26326" y="22468"/>
                      <a:pt x="26480" y="22599"/>
                      <a:pt x="26647" y="22718"/>
                    </a:cubicBezTo>
                    <a:lnTo>
                      <a:pt x="17610" y="24849"/>
                    </a:lnTo>
                    <a:cubicBezTo>
                      <a:pt x="16908" y="24361"/>
                      <a:pt x="16193" y="23861"/>
                      <a:pt x="15515" y="23361"/>
                    </a:cubicBezTo>
                    <a:lnTo>
                      <a:pt x="25587" y="20813"/>
                    </a:lnTo>
                    <a:close/>
                    <a:moveTo>
                      <a:pt x="26957" y="22909"/>
                    </a:moveTo>
                    <a:cubicBezTo>
                      <a:pt x="27540" y="23266"/>
                      <a:pt x="28171" y="23480"/>
                      <a:pt x="28766" y="23647"/>
                    </a:cubicBezTo>
                    <a:cubicBezTo>
                      <a:pt x="28624" y="23861"/>
                      <a:pt x="28504" y="24099"/>
                      <a:pt x="28433" y="24361"/>
                    </a:cubicBezTo>
                    <a:lnTo>
                      <a:pt x="28385" y="24361"/>
                    </a:lnTo>
                    <a:cubicBezTo>
                      <a:pt x="25635" y="25171"/>
                      <a:pt x="22801" y="25861"/>
                      <a:pt x="19980" y="26409"/>
                    </a:cubicBezTo>
                    <a:cubicBezTo>
                      <a:pt x="19301" y="25980"/>
                      <a:pt x="18634" y="25552"/>
                      <a:pt x="17967" y="25087"/>
                    </a:cubicBezTo>
                    <a:lnTo>
                      <a:pt x="26850" y="22992"/>
                    </a:lnTo>
                    <a:cubicBezTo>
                      <a:pt x="26897" y="22968"/>
                      <a:pt x="26921" y="22956"/>
                      <a:pt x="26957" y="22909"/>
                    </a:cubicBezTo>
                    <a:close/>
                    <a:moveTo>
                      <a:pt x="28385" y="24718"/>
                    </a:moveTo>
                    <a:cubicBezTo>
                      <a:pt x="28350" y="25087"/>
                      <a:pt x="28433" y="25468"/>
                      <a:pt x="28624" y="25814"/>
                    </a:cubicBezTo>
                    <a:cubicBezTo>
                      <a:pt x="28731" y="26004"/>
                      <a:pt x="28874" y="26183"/>
                      <a:pt x="29052" y="26349"/>
                    </a:cubicBezTo>
                    <a:cubicBezTo>
                      <a:pt x="26980" y="26992"/>
                      <a:pt x="24873" y="27552"/>
                      <a:pt x="22754" y="28016"/>
                    </a:cubicBezTo>
                    <a:cubicBezTo>
                      <a:pt x="22147" y="27707"/>
                      <a:pt x="21539" y="27361"/>
                      <a:pt x="20932" y="26992"/>
                    </a:cubicBezTo>
                    <a:cubicBezTo>
                      <a:pt x="20754" y="26897"/>
                      <a:pt x="20575" y="26778"/>
                      <a:pt x="20408" y="26683"/>
                    </a:cubicBezTo>
                    <a:cubicBezTo>
                      <a:pt x="23087" y="26147"/>
                      <a:pt x="25766" y="25468"/>
                      <a:pt x="28385" y="24718"/>
                    </a:cubicBezTo>
                    <a:close/>
                    <a:moveTo>
                      <a:pt x="38196" y="13717"/>
                    </a:moveTo>
                    <a:cubicBezTo>
                      <a:pt x="39018" y="13717"/>
                      <a:pt x="39756" y="13836"/>
                      <a:pt x="40423" y="14098"/>
                    </a:cubicBezTo>
                    <a:cubicBezTo>
                      <a:pt x="41482" y="14503"/>
                      <a:pt x="42447" y="15277"/>
                      <a:pt x="43173" y="16301"/>
                    </a:cubicBezTo>
                    <a:cubicBezTo>
                      <a:pt x="45257" y="19218"/>
                      <a:pt x="44876" y="23849"/>
                      <a:pt x="42268" y="26838"/>
                    </a:cubicBezTo>
                    <a:cubicBezTo>
                      <a:pt x="42090" y="27028"/>
                      <a:pt x="41911" y="27231"/>
                      <a:pt x="41720" y="27421"/>
                    </a:cubicBezTo>
                    <a:cubicBezTo>
                      <a:pt x="41048" y="27796"/>
                      <a:pt x="40270" y="27999"/>
                      <a:pt x="39500" y="27999"/>
                    </a:cubicBezTo>
                    <a:cubicBezTo>
                      <a:pt x="38974" y="27999"/>
                      <a:pt x="38453" y="27905"/>
                      <a:pt x="37970" y="27707"/>
                    </a:cubicBezTo>
                    <a:cubicBezTo>
                      <a:pt x="37950" y="27702"/>
                      <a:pt x="37928" y="27699"/>
                      <a:pt x="37906" y="27699"/>
                    </a:cubicBezTo>
                    <a:cubicBezTo>
                      <a:pt x="37875" y="27699"/>
                      <a:pt x="37843" y="27705"/>
                      <a:pt x="37815" y="27719"/>
                    </a:cubicBezTo>
                    <a:cubicBezTo>
                      <a:pt x="37298" y="28031"/>
                      <a:pt x="36699" y="28179"/>
                      <a:pt x="36098" y="28179"/>
                    </a:cubicBezTo>
                    <a:cubicBezTo>
                      <a:pt x="34956" y="28179"/>
                      <a:pt x="33803" y="27646"/>
                      <a:pt x="33172" y="26695"/>
                    </a:cubicBezTo>
                    <a:cubicBezTo>
                      <a:pt x="33144" y="26648"/>
                      <a:pt x="33093" y="26616"/>
                      <a:pt x="33039" y="26616"/>
                    </a:cubicBezTo>
                    <a:cubicBezTo>
                      <a:pt x="33024" y="26616"/>
                      <a:pt x="33008" y="26618"/>
                      <a:pt x="32993" y="26623"/>
                    </a:cubicBezTo>
                    <a:cubicBezTo>
                      <a:pt x="32483" y="26727"/>
                      <a:pt x="31923" y="26825"/>
                      <a:pt x="31353" y="26825"/>
                    </a:cubicBezTo>
                    <a:cubicBezTo>
                      <a:pt x="31138" y="26825"/>
                      <a:pt x="30922" y="26811"/>
                      <a:pt x="30707" y="26778"/>
                    </a:cubicBezTo>
                    <a:cubicBezTo>
                      <a:pt x="29898" y="26659"/>
                      <a:pt x="29219" y="26230"/>
                      <a:pt x="28885" y="25647"/>
                    </a:cubicBezTo>
                    <a:cubicBezTo>
                      <a:pt x="28564" y="25064"/>
                      <a:pt x="28600" y="24159"/>
                      <a:pt x="29195" y="23730"/>
                    </a:cubicBezTo>
                    <a:cubicBezTo>
                      <a:pt x="29243" y="23682"/>
                      <a:pt x="29278" y="23623"/>
                      <a:pt x="29255" y="23563"/>
                    </a:cubicBezTo>
                    <a:cubicBezTo>
                      <a:pt x="29243" y="23504"/>
                      <a:pt x="29195" y="23444"/>
                      <a:pt x="29136" y="23432"/>
                    </a:cubicBezTo>
                    <a:cubicBezTo>
                      <a:pt x="28243" y="23182"/>
                      <a:pt x="27111" y="22849"/>
                      <a:pt x="26433" y="22087"/>
                    </a:cubicBezTo>
                    <a:cubicBezTo>
                      <a:pt x="26064" y="21670"/>
                      <a:pt x="25849" y="21051"/>
                      <a:pt x="25909" y="20504"/>
                    </a:cubicBezTo>
                    <a:cubicBezTo>
                      <a:pt x="25945" y="20218"/>
                      <a:pt x="26064" y="19813"/>
                      <a:pt x="26433" y="19527"/>
                    </a:cubicBezTo>
                    <a:cubicBezTo>
                      <a:pt x="26492" y="19491"/>
                      <a:pt x="26516" y="19396"/>
                      <a:pt x="26492" y="19337"/>
                    </a:cubicBezTo>
                    <a:cubicBezTo>
                      <a:pt x="26460" y="19273"/>
                      <a:pt x="26400" y="19228"/>
                      <a:pt x="26336" y="19228"/>
                    </a:cubicBezTo>
                    <a:cubicBezTo>
                      <a:pt x="26328" y="19228"/>
                      <a:pt x="26321" y="19228"/>
                      <a:pt x="26314" y="19230"/>
                    </a:cubicBezTo>
                    <a:cubicBezTo>
                      <a:pt x="26168" y="19252"/>
                      <a:pt x="26022" y="19263"/>
                      <a:pt x="25876" y="19263"/>
                    </a:cubicBezTo>
                    <a:cubicBezTo>
                      <a:pt x="24707" y="19263"/>
                      <a:pt x="23553" y="18566"/>
                      <a:pt x="22992" y="17539"/>
                    </a:cubicBezTo>
                    <a:lnTo>
                      <a:pt x="33684" y="14538"/>
                    </a:lnTo>
                    <a:cubicBezTo>
                      <a:pt x="35232" y="14098"/>
                      <a:pt x="36732" y="13717"/>
                      <a:pt x="38196" y="13717"/>
                    </a:cubicBezTo>
                    <a:close/>
                    <a:moveTo>
                      <a:pt x="29362" y="26623"/>
                    </a:moveTo>
                    <a:cubicBezTo>
                      <a:pt x="29743" y="26861"/>
                      <a:pt x="30183" y="27040"/>
                      <a:pt x="30671" y="27111"/>
                    </a:cubicBezTo>
                    <a:cubicBezTo>
                      <a:pt x="30902" y="27145"/>
                      <a:pt x="31130" y="27160"/>
                      <a:pt x="31355" y="27160"/>
                    </a:cubicBezTo>
                    <a:cubicBezTo>
                      <a:pt x="31921" y="27160"/>
                      <a:pt x="32467" y="27067"/>
                      <a:pt x="32969" y="26957"/>
                    </a:cubicBezTo>
                    <a:cubicBezTo>
                      <a:pt x="33029" y="27052"/>
                      <a:pt x="33088" y="27123"/>
                      <a:pt x="33160" y="27195"/>
                    </a:cubicBezTo>
                    <a:lnTo>
                      <a:pt x="25159" y="29159"/>
                    </a:lnTo>
                    <a:cubicBezTo>
                      <a:pt x="24516" y="28897"/>
                      <a:pt x="23861" y="28600"/>
                      <a:pt x="23206" y="28266"/>
                    </a:cubicBezTo>
                    <a:cubicBezTo>
                      <a:pt x="25278" y="27790"/>
                      <a:pt x="27338" y="27242"/>
                      <a:pt x="29362" y="26623"/>
                    </a:cubicBezTo>
                    <a:close/>
                    <a:moveTo>
                      <a:pt x="33386" y="27421"/>
                    </a:moveTo>
                    <a:cubicBezTo>
                      <a:pt x="33981" y="27993"/>
                      <a:pt x="34755" y="28350"/>
                      <a:pt x="35577" y="28469"/>
                    </a:cubicBezTo>
                    <a:cubicBezTo>
                      <a:pt x="33291" y="29100"/>
                      <a:pt x="30969" y="29719"/>
                      <a:pt x="28683" y="30255"/>
                    </a:cubicBezTo>
                    <a:cubicBezTo>
                      <a:pt x="28647" y="30255"/>
                      <a:pt x="28624" y="30279"/>
                      <a:pt x="28612" y="30290"/>
                    </a:cubicBezTo>
                    <a:cubicBezTo>
                      <a:pt x="27659" y="30076"/>
                      <a:pt x="26683" y="29755"/>
                      <a:pt x="25695" y="29374"/>
                    </a:cubicBezTo>
                    <a:lnTo>
                      <a:pt x="33279" y="27516"/>
                    </a:lnTo>
                    <a:cubicBezTo>
                      <a:pt x="33327" y="27492"/>
                      <a:pt x="33374" y="27469"/>
                      <a:pt x="33386" y="27421"/>
                    </a:cubicBezTo>
                    <a:close/>
                    <a:moveTo>
                      <a:pt x="37934" y="28028"/>
                    </a:moveTo>
                    <a:cubicBezTo>
                      <a:pt x="38440" y="28213"/>
                      <a:pt x="38974" y="28302"/>
                      <a:pt x="39508" y="28302"/>
                    </a:cubicBezTo>
                    <a:cubicBezTo>
                      <a:pt x="40004" y="28302"/>
                      <a:pt x="40500" y="28225"/>
                      <a:pt x="40970" y="28076"/>
                    </a:cubicBezTo>
                    <a:lnTo>
                      <a:pt x="40970" y="28076"/>
                    </a:lnTo>
                    <a:cubicBezTo>
                      <a:pt x="38815" y="29838"/>
                      <a:pt x="35886" y="30814"/>
                      <a:pt x="32684" y="30814"/>
                    </a:cubicBezTo>
                    <a:cubicBezTo>
                      <a:pt x="32398" y="30814"/>
                      <a:pt x="32124" y="30802"/>
                      <a:pt x="31850" y="30790"/>
                    </a:cubicBezTo>
                    <a:cubicBezTo>
                      <a:pt x="31005" y="30743"/>
                      <a:pt x="30159" y="30624"/>
                      <a:pt x="29290" y="30445"/>
                    </a:cubicBezTo>
                    <a:cubicBezTo>
                      <a:pt x="31719" y="29862"/>
                      <a:pt x="34172" y="29207"/>
                      <a:pt x="36565" y="28516"/>
                    </a:cubicBezTo>
                    <a:cubicBezTo>
                      <a:pt x="36613" y="28504"/>
                      <a:pt x="36648" y="28493"/>
                      <a:pt x="36660" y="28457"/>
                    </a:cubicBezTo>
                    <a:cubicBezTo>
                      <a:pt x="37101" y="28397"/>
                      <a:pt x="37541" y="28266"/>
                      <a:pt x="37934" y="28028"/>
                    </a:cubicBezTo>
                    <a:close/>
                    <a:moveTo>
                      <a:pt x="5752" y="21004"/>
                    </a:moveTo>
                    <a:cubicBezTo>
                      <a:pt x="6716" y="21051"/>
                      <a:pt x="7621" y="21623"/>
                      <a:pt x="8431" y="22111"/>
                    </a:cubicBezTo>
                    <a:lnTo>
                      <a:pt x="22539" y="30790"/>
                    </a:lnTo>
                    <a:cubicBezTo>
                      <a:pt x="22397" y="30862"/>
                      <a:pt x="22278" y="30921"/>
                      <a:pt x="22147" y="30993"/>
                    </a:cubicBezTo>
                    <a:lnTo>
                      <a:pt x="5490" y="21027"/>
                    </a:lnTo>
                    <a:cubicBezTo>
                      <a:pt x="5585" y="21004"/>
                      <a:pt x="5668" y="21004"/>
                      <a:pt x="5752" y="21004"/>
                    </a:cubicBezTo>
                    <a:close/>
                    <a:moveTo>
                      <a:pt x="5013" y="21111"/>
                    </a:moveTo>
                    <a:lnTo>
                      <a:pt x="21801" y="31171"/>
                    </a:lnTo>
                    <a:cubicBezTo>
                      <a:pt x="21385" y="31398"/>
                      <a:pt x="20968" y="31600"/>
                      <a:pt x="20575" y="31803"/>
                    </a:cubicBezTo>
                    <a:lnTo>
                      <a:pt x="3739" y="22468"/>
                    </a:lnTo>
                    <a:cubicBezTo>
                      <a:pt x="3763" y="22420"/>
                      <a:pt x="3787" y="22373"/>
                      <a:pt x="3799" y="22325"/>
                    </a:cubicBezTo>
                    <a:cubicBezTo>
                      <a:pt x="3870" y="21718"/>
                      <a:pt x="4406" y="21289"/>
                      <a:pt x="5013" y="21111"/>
                    </a:cubicBezTo>
                    <a:close/>
                    <a:moveTo>
                      <a:pt x="1697" y="22001"/>
                    </a:moveTo>
                    <a:cubicBezTo>
                      <a:pt x="2017" y="22001"/>
                      <a:pt x="2340" y="22061"/>
                      <a:pt x="2632" y="22170"/>
                    </a:cubicBezTo>
                    <a:cubicBezTo>
                      <a:pt x="2644" y="22218"/>
                      <a:pt x="2668" y="22254"/>
                      <a:pt x="2716" y="22278"/>
                    </a:cubicBezTo>
                    <a:lnTo>
                      <a:pt x="20194" y="31981"/>
                    </a:lnTo>
                    <a:cubicBezTo>
                      <a:pt x="19920" y="32112"/>
                      <a:pt x="19634" y="32255"/>
                      <a:pt x="19360" y="32374"/>
                    </a:cubicBezTo>
                    <a:lnTo>
                      <a:pt x="19206" y="32457"/>
                    </a:lnTo>
                    <a:cubicBezTo>
                      <a:pt x="18408" y="32041"/>
                      <a:pt x="17634" y="31588"/>
                      <a:pt x="16884" y="31160"/>
                    </a:cubicBezTo>
                    <a:lnTo>
                      <a:pt x="1108" y="22075"/>
                    </a:lnTo>
                    <a:cubicBezTo>
                      <a:pt x="1297" y="22024"/>
                      <a:pt x="1496" y="22001"/>
                      <a:pt x="1697" y="22001"/>
                    </a:cubicBezTo>
                    <a:close/>
                    <a:moveTo>
                      <a:pt x="58758" y="16586"/>
                    </a:moveTo>
                    <a:cubicBezTo>
                      <a:pt x="60199" y="16955"/>
                      <a:pt x="61556" y="17837"/>
                      <a:pt x="62497" y="19039"/>
                    </a:cubicBezTo>
                    <a:cubicBezTo>
                      <a:pt x="64068" y="21099"/>
                      <a:pt x="64521" y="24075"/>
                      <a:pt x="63687" y="26814"/>
                    </a:cubicBezTo>
                    <a:cubicBezTo>
                      <a:pt x="62925" y="29255"/>
                      <a:pt x="61175" y="31541"/>
                      <a:pt x="58746" y="33243"/>
                    </a:cubicBezTo>
                    <a:cubicBezTo>
                      <a:pt x="58258" y="33588"/>
                      <a:pt x="57734" y="33910"/>
                      <a:pt x="57187" y="34208"/>
                    </a:cubicBezTo>
                    <a:cubicBezTo>
                      <a:pt x="57162" y="34210"/>
                      <a:pt x="57138" y="34211"/>
                      <a:pt x="57114" y="34211"/>
                    </a:cubicBezTo>
                    <a:cubicBezTo>
                      <a:pt x="56999" y="34211"/>
                      <a:pt x="56892" y="34187"/>
                      <a:pt x="56794" y="34148"/>
                    </a:cubicBezTo>
                    <a:cubicBezTo>
                      <a:pt x="56532" y="34041"/>
                      <a:pt x="56329" y="33827"/>
                      <a:pt x="56246" y="33553"/>
                    </a:cubicBezTo>
                    <a:cubicBezTo>
                      <a:pt x="56258" y="33493"/>
                      <a:pt x="56258" y="33446"/>
                      <a:pt x="56210" y="33386"/>
                    </a:cubicBezTo>
                    <a:cubicBezTo>
                      <a:pt x="56179" y="33355"/>
                      <a:pt x="56131" y="33324"/>
                      <a:pt x="56079" y="33324"/>
                    </a:cubicBezTo>
                    <a:cubicBezTo>
                      <a:pt x="56071" y="33324"/>
                      <a:pt x="56064" y="33325"/>
                      <a:pt x="56056" y="33327"/>
                    </a:cubicBezTo>
                    <a:cubicBezTo>
                      <a:pt x="55496" y="33255"/>
                      <a:pt x="54996" y="32850"/>
                      <a:pt x="54805" y="32338"/>
                    </a:cubicBezTo>
                    <a:cubicBezTo>
                      <a:pt x="54603" y="31803"/>
                      <a:pt x="54722" y="31160"/>
                      <a:pt x="55115" y="30743"/>
                    </a:cubicBezTo>
                    <a:cubicBezTo>
                      <a:pt x="55174" y="30683"/>
                      <a:pt x="55174" y="30588"/>
                      <a:pt x="55115" y="30517"/>
                    </a:cubicBezTo>
                    <a:cubicBezTo>
                      <a:pt x="56115" y="29219"/>
                      <a:pt x="56925" y="27790"/>
                      <a:pt x="57544" y="26290"/>
                    </a:cubicBezTo>
                    <a:cubicBezTo>
                      <a:pt x="58687" y="23385"/>
                      <a:pt x="59092" y="20146"/>
                      <a:pt x="58758" y="16586"/>
                    </a:cubicBezTo>
                    <a:close/>
                    <a:moveTo>
                      <a:pt x="55960" y="33803"/>
                    </a:moveTo>
                    <a:cubicBezTo>
                      <a:pt x="56115" y="34100"/>
                      <a:pt x="56365" y="34362"/>
                      <a:pt x="56663" y="34481"/>
                    </a:cubicBezTo>
                    <a:lnTo>
                      <a:pt x="56675" y="34481"/>
                    </a:lnTo>
                    <a:cubicBezTo>
                      <a:pt x="55353" y="35160"/>
                      <a:pt x="53853" y="35743"/>
                      <a:pt x="52150" y="36232"/>
                    </a:cubicBezTo>
                    <a:cubicBezTo>
                      <a:pt x="53508" y="35565"/>
                      <a:pt x="54782" y="34755"/>
                      <a:pt x="55960" y="33803"/>
                    </a:cubicBezTo>
                    <a:close/>
                    <a:moveTo>
                      <a:pt x="54424" y="31386"/>
                    </a:moveTo>
                    <a:cubicBezTo>
                      <a:pt x="54341" y="31743"/>
                      <a:pt x="54353" y="32124"/>
                      <a:pt x="54484" y="32469"/>
                    </a:cubicBezTo>
                    <a:cubicBezTo>
                      <a:pt x="54686" y="33005"/>
                      <a:pt x="55139" y="33434"/>
                      <a:pt x="55698" y="33612"/>
                    </a:cubicBezTo>
                    <a:cubicBezTo>
                      <a:pt x="54031" y="34922"/>
                      <a:pt x="52198" y="35982"/>
                      <a:pt x="50221" y="36720"/>
                    </a:cubicBezTo>
                    <a:cubicBezTo>
                      <a:pt x="50198" y="36720"/>
                      <a:pt x="50198" y="36744"/>
                      <a:pt x="50186" y="36744"/>
                    </a:cubicBezTo>
                    <a:cubicBezTo>
                      <a:pt x="48507" y="37125"/>
                      <a:pt x="46828" y="37375"/>
                      <a:pt x="45173" y="37517"/>
                    </a:cubicBezTo>
                    <a:cubicBezTo>
                      <a:pt x="48828" y="36267"/>
                      <a:pt x="52043" y="34124"/>
                      <a:pt x="54424" y="31386"/>
                    </a:cubicBezTo>
                    <a:close/>
                    <a:moveTo>
                      <a:pt x="48650" y="680"/>
                    </a:moveTo>
                    <a:cubicBezTo>
                      <a:pt x="49102" y="680"/>
                      <a:pt x="49531" y="739"/>
                      <a:pt x="49960" y="846"/>
                    </a:cubicBezTo>
                    <a:cubicBezTo>
                      <a:pt x="52507" y="1477"/>
                      <a:pt x="54484" y="3823"/>
                      <a:pt x="56008" y="7990"/>
                    </a:cubicBezTo>
                    <a:cubicBezTo>
                      <a:pt x="58580" y="14991"/>
                      <a:pt x="58877" y="21063"/>
                      <a:pt x="56901" y="26052"/>
                    </a:cubicBezTo>
                    <a:cubicBezTo>
                      <a:pt x="54579" y="31922"/>
                      <a:pt x="48852" y="36339"/>
                      <a:pt x="42006" y="37660"/>
                    </a:cubicBezTo>
                    <a:cubicBezTo>
                      <a:pt x="41966" y="37641"/>
                      <a:pt x="41923" y="37631"/>
                      <a:pt x="41878" y="37631"/>
                    </a:cubicBezTo>
                    <a:cubicBezTo>
                      <a:pt x="41789" y="37631"/>
                      <a:pt x="41697" y="37668"/>
                      <a:pt x="41625" y="37732"/>
                    </a:cubicBezTo>
                    <a:cubicBezTo>
                      <a:pt x="41149" y="37827"/>
                      <a:pt x="40673" y="37887"/>
                      <a:pt x="40196" y="37946"/>
                    </a:cubicBezTo>
                    <a:cubicBezTo>
                      <a:pt x="39292" y="38053"/>
                      <a:pt x="38351" y="38089"/>
                      <a:pt x="37422" y="38089"/>
                    </a:cubicBezTo>
                    <a:cubicBezTo>
                      <a:pt x="30362" y="38089"/>
                      <a:pt x="24230" y="35232"/>
                      <a:pt x="20194" y="32719"/>
                    </a:cubicBezTo>
                    <a:cubicBezTo>
                      <a:pt x="21801" y="31945"/>
                      <a:pt x="23563" y="31029"/>
                      <a:pt x="25337" y="29957"/>
                    </a:cubicBezTo>
                    <a:cubicBezTo>
                      <a:pt x="25957" y="30207"/>
                      <a:pt x="26564" y="30409"/>
                      <a:pt x="27183" y="30612"/>
                    </a:cubicBezTo>
                    <a:lnTo>
                      <a:pt x="24004" y="31124"/>
                    </a:lnTo>
                    <a:cubicBezTo>
                      <a:pt x="23921" y="31148"/>
                      <a:pt x="23861" y="31231"/>
                      <a:pt x="23873" y="31326"/>
                    </a:cubicBezTo>
                    <a:cubicBezTo>
                      <a:pt x="23885" y="31398"/>
                      <a:pt x="23968" y="31457"/>
                      <a:pt x="24040" y="31457"/>
                    </a:cubicBezTo>
                    <a:lnTo>
                      <a:pt x="24063" y="31457"/>
                    </a:lnTo>
                    <a:lnTo>
                      <a:pt x="27862" y="30826"/>
                    </a:lnTo>
                    <a:cubicBezTo>
                      <a:pt x="27873" y="30826"/>
                      <a:pt x="27897" y="30814"/>
                      <a:pt x="27909" y="30814"/>
                    </a:cubicBezTo>
                    <a:cubicBezTo>
                      <a:pt x="28469" y="30969"/>
                      <a:pt x="29028" y="31088"/>
                      <a:pt x="29576" y="31183"/>
                    </a:cubicBezTo>
                    <a:lnTo>
                      <a:pt x="27266" y="31779"/>
                    </a:lnTo>
                    <a:cubicBezTo>
                      <a:pt x="27183" y="31814"/>
                      <a:pt x="27123" y="31898"/>
                      <a:pt x="27147" y="31993"/>
                    </a:cubicBezTo>
                    <a:cubicBezTo>
                      <a:pt x="27159" y="32064"/>
                      <a:pt x="27242" y="32112"/>
                      <a:pt x="27314" y="32112"/>
                    </a:cubicBezTo>
                    <a:lnTo>
                      <a:pt x="27361" y="32112"/>
                    </a:lnTo>
                    <a:lnTo>
                      <a:pt x="30409" y="31326"/>
                    </a:lnTo>
                    <a:cubicBezTo>
                      <a:pt x="30886" y="31386"/>
                      <a:pt x="31362" y="31445"/>
                      <a:pt x="31838" y="31457"/>
                    </a:cubicBezTo>
                    <a:cubicBezTo>
                      <a:pt x="32017" y="31469"/>
                      <a:pt x="32195" y="31469"/>
                      <a:pt x="32386" y="31469"/>
                    </a:cubicBezTo>
                    <a:cubicBezTo>
                      <a:pt x="31672" y="31719"/>
                      <a:pt x="30957" y="32017"/>
                      <a:pt x="30290" y="32374"/>
                    </a:cubicBezTo>
                    <a:cubicBezTo>
                      <a:pt x="30219" y="32422"/>
                      <a:pt x="30171" y="32529"/>
                      <a:pt x="30219" y="32600"/>
                    </a:cubicBezTo>
                    <a:cubicBezTo>
                      <a:pt x="30243" y="32660"/>
                      <a:pt x="30302" y="32695"/>
                      <a:pt x="30362" y="32695"/>
                    </a:cubicBezTo>
                    <a:cubicBezTo>
                      <a:pt x="30398" y="32695"/>
                      <a:pt x="30421" y="32695"/>
                      <a:pt x="30433" y="32672"/>
                    </a:cubicBezTo>
                    <a:cubicBezTo>
                      <a:pt x="31445" y="32136"/>
                      <a:pt x="32517" y="31719"/>
                      <a:pt x="33624" y="31457"/>
                    </a:cubicBezTo>
                    <a:cubicBezTo>
                      <a:pt x="37339" y="31243"/>
                      <a:pt x="40649" y="29743"/>
                      <a:pt x="42804" y="27278"/>
                    </a:cubicBezTo>
                    <a:cubicBezTo>
                      <a:pt x="45649" y="24016"/>
                      <a:pt x="46054" y="19134"/>
                      <a:pt x="43756" y="15920"/>
                    </a:cubicBezTo>
                    <a:cubicBezTo>
                      <a:pt x="42935" y="14777"/>
                      <a:pt x="41887" y="13943"/>
                      <a:pt x="40696" y="13479"/>
                    </a:cubicBezTo>
                    <a:cubicBezTo>
                      <a:pt x="40161" y="13265"/>
                      <a:pt x="39589" y="13145"/>
                      <a:pt x="38970" y="13086"/>
                    </a:cubicBezTo>
                    <a:cubicBezTo>
                      <a:pt x="39053" y="12753"/>
                      <a:pt x="39161" y="12395"/>
                      <a:pt x="39244" y="12050"/>
                    </a:cubicBezTo>
                    <a:cubicBezTo>
                      <a:pt x="39780" y="10074"/>
                      <a:pt x="40351" y="8014"/>
                      <a:pt x="41256" y="6168"/>
                    </a:cubicBezTo>
                    <a:cubicBezTo>
                      <a:pt x="42613" y="3430"/>
                      <a:pt x="45423" y="680"/>
                      <a:pt x="48650" y="680"/>
                    </a:cubicBezTo>
                    <a:close/>
                    <a:moveTo>
                      <a:pt x="49083" y="49614"/>
                    </a:moveTo>
                    <a:cubicBezTo>
                      <a:pt x="49148" y="49614"/>
                      <a:pt x="49213" y="49614"/>
                      <a:pt x="49281" y="49614"/>
                    </a:cubicBezTo>
                    <a:lnTo>
                      <a:pt x="49293" y="49614"/>
                    </a:lnTo>
                    <a:cubicBezTo>
                      <a:pt x="48937" y="49662"/>
                      <a:pt x="48569" y="49685"/>
                      <a:pt x="48213" y="49733"/>
                    </a:cubicBezTo>
                    <a:lnTo>
                      <a:pt x="48213" y="49733"/>
                    </a:lnTo>
                    <a:cubicBezTo>
                      <a:pt x="48221" y="49730"/>
                      <a:pt x="48223" y="49721"/>
                      <a:pt x="48233" y="49721"/>
                    </a:cubicBezTo>
                    <a:cubicBezTo>
                      <a:pt x="48481" y="49622"/>
                      <a:pt x="48762" y="49614"/>
                      <a:pt x="49083" y="49614"/>
                    </a:cubicBezTo>
                    <a:close/>
                    <a:moveTo>
                      <a:pt x="41839" y="38387"/>
                    </a:moveTo>
                    <a:lnTo>
                      <a:pt x="52329" y="48888"/>
                    </a:lnTo>
                    <a:cubicBezTo>
                      <a:pt x="51476" y="48938"/>
                      <a:pt x="50631" y="48962"/>
                      <a:pt x="49780" y="48962"/>
                    </a:cubicBezTo>
                    <a:cubicBezTo>
                      <a:pt x="49610" y="48962"/>
                      <a:pt x="49440" y="48961"/>
                      <a:pt x="49269" y="48959"/>
                    </a:cubicBezTo>
                    <a:cubicBezTo>
                      <a:pt x="49215" y="48959"/>
                      <a:pt x="49160" y="48959"/>
                      <a:pt x="49105" y="48959"/>
                    </a:cubicBezTo>
                    <a:cubicBezTo>
                      <a:pt x="48744" y="48959"/>
                      <a:pt x="48356" y="48968"/>
                      <a:pt x="47995" y="49102"/>
                    </a:cubicBezTo>
                    <a:cubicBezTo>
                      <a:pt x="47662" y="49245"/>
                      <a:pt x="47328" y="49507"/>
                      <a:pt x="47185" y="49876"/>
                    </a:cubicBezTo>
                    <a:cubicBezTo>
                      <a:pt x="46349" y="49989"/>
                      <a:pt x="45524" y="50091"/>
                      <a:pt x="44730" y="50091"/>
                    </a:cubicBezTo>
                    <a:cubicBezTo>
                      <a:pt x="44687" y="50091"/>
                      <a:pt x="44644" y="50091"/>
                      <a:pt x="44602" y="50090"/>
                    </a:cubicBezTo>
                    <a:cubicBezTo>
                      <a:pt x="44364" y="49924"/>
                      <a:pt x="44054" y="49793"/>
                      <a:pt x="43792" y="49733"/>
                    </a:cubicBezTo>
                    <a:lnTo>
                      <a:pt x="35470" y="38708"/>
                    </a:lnTo>
                    <a:lnTo>
                      <a:pt x="35470" y="38708"/>
                    </a:lnTo>
                    <a:cubicBezTo>
                      <a:pt x="36124" y="38744"/>
                      <a:pt x="36779" y="38780"/>
                      <a:pt x="37446" y="38780"/>
                    </a:cubicBezTo>
                    <a:cubicBezTo>
                      <a:pt x="38410" y="38780"/>
                      <a:pt x="39363" y="38720"/>
                      <a:pt x="40304" y="38613"/>
                    </a:cubicBezTo>
                    <a:cubicBezTo>
                      <a:pt x="40827" y="38553"/>
                      <a:pt x="41328" y="38482"/>
                      <a:pt x="41839" y="38387"/>
                    </a:cubicBezTo>
                    <a:close/>
                    <a:moveTo>
                      <a:pt x="48638" y="1"/>
                    </a:moveTo>
                    <a:cubicBezTo>
                      <a:pt x="45114" y="1"/>
                      <a:pt x="42090" y="2954"/>
                      <a:pt x="40637" y="5871"/>
                    </a:cubicBezTo>
                    <a:cubicBezTo>
                      <a:pt x="39684" y="7776"/>
                      <a:pt x="39113" y="9859"/>
                      <a:pt x="38577" y="11871"/>
                    </a:cubicBezTo>
                    <a:cubicBezTo>
                      <a:pt x="38470" y="12252"/>
                      <a:pt x="38375" y="12657"/>
                      <a:pt x="38256" y="13050"/>
                    </a:cubicBezTo>
                    <a:lnTo>
                      <a:pt x="38172" y="13050"/>
                    </a:lnTo>
                    <a:cubicBezTo>
                      <a:pt x="36648" y="13050"/>
                      <a:pt x="35077" y="13443"/>
                      <a:pt x="33493" y="13896"/>
                    </a:cubicBezTo>
                    <a:lnTo>
                      <a:pt x="10181" y="20444"/>
                    </a:lnTo>
                    <a:lnTo>
                      <a:pt x="10776" y="20849"/>
                    </a:lnTo>
                    <a:cubicBezTo>
                      <a:pt x="11979" y="21658"/>
                      <a:pt x="13193" y="22528"/>
                      <a:pt x="14348" y="23361"/>
                    </a:cubicBezTo>
                    <a:cubicBezTo>
                      <a:pt x="16348" y="24790"/>
                      <a:pt x="18408" y="26278"/>
                      <a:pt x="20551" y="27576"/>
                    </a:cubicBezTo>
                    <a:cubicBezTo>
                      <a:pt x="21920" y="28385"/>
                      <a:pt x="23254" y="29076"/>
                      <a:pt x="24540" y="29636"/>
                    </a:cubicBezTo>
                    <a:cubicBezTo>
                      <a:pt x="24087" y="29909"/>
                      <a:pt x="23635" y="30171"/>
                      <a:pt x="23194" y="30409"/>
                    </a:cubicBezTo>
                    <a:lnTo>
                      <a:pt x="8752" y="21539"/>
                    </a:lnTo>
                    <a:cubicBezTo>
                      <a:pt x="7930" y="21039"/>
                      <a:pt x="6907" y="20408"/>
                      <a:pt x="5764" y="20349"/>
                    </a:cubicBezTo>
                    <a:cubicBezTo>
                      <a:pt x="5730" y="20348"/>
                      <a:pt x="5697" y="20347"/>
                      <a:pt x="5664" y="20347"/>
                    </a:cubicBezTo>
                    <a:cubicBezTo>
                      <a:pt x="4700" y="20347"/>
                      <a:pt x="3631" y="20844"/>
                      <a:pt x="3251" y="21742"/>
                    </a:cubicBezTo>
                    <a:cubicBezTo>
                      <a:pt x="2795" y="21475"/>
                      <a:pt x="2251" y="21341"/>
                      <a:pt x="1710" y="21341"/>
                    </a:cubicBezTo>
                    <a:cubicBezTo>
                      <a:pt x="1162" y="21341"/>
                      <a:pt x="617" y="21478"/>
                      <a:pt x="168" y="21754"/>
                    </a:cubicBezTo>
                    <a:cubicBezTo>
                      <a:pt x="60" y="21813"/>
                      <a:pt x="1" y="21932"/>
                      <a:pt x="1" y="22039"/>
                    </a:cubicBezTo>
                    <a:cubicBezTo>
                      <a:pt x="1" y="22158"/>
                      <a:pt x="60" y="22254"/>
                      <a:pt x="168" y="22313"/>
                    </a:cubicBezTo>
                    <a:lnTo>
                      <a:pt x="16527" y="31743"/>
                    </a:lnTo>
                    <a:cubicBezTo>
                      <a:pt x="17313" y="32184"/>
                      <a:pt x="18110" y="32648"/>
                      <a:pt x="18920" y="33076"/>
                    </a:cubicBezTo>
                    <a:lnTo>
                      <a:pt x="19218" y="32898"/>
                    </a:lnTo>
                    <a:lnTo>
                      <a:pt x="19289" y="32957"/>
                    </a:lnTo>
                    <a:cubicBezTo>
                      <a:pt x="22861" y="35267"/>
                      <a:pt x="28219" y="37958"/>
                      <a:pt x="34505" y="38613"/>
                    </a:cubicBezTo>
                    <a:lnTo>
                      <a:pt x="43018" y="49864"/>
                    </a:lnTo>
                    <a:cubicBezTo>
                      <a:pt x="42959" y="49924"/>
                      <a:pt x="42899" y="50019"/>
                      <a:pt x="42863" y="50090"/>
                    </a:cubicBezTo>
                    <a:cubicBezTo>
                      <a:pt x="42069" y="50147"/>
                      <a:pt x="41260" y="50166"/>
                      <a:pt x="40448" y="50166"/>
                    </a:cubicBezTo>
                    <a:cubicBezTo>
                      <a:pt x="40226" y="50166"/>
                      <a:pt x="40003" y="50164"/>
                      <a:pt x="39780" y="50162"/>
                    </a:cubicBezTo>
                    <a:cubicBezTo>
                      <a:pt x="39731" y="50162"/>
                      <a:pt x="39681" y="50162"/>
                      <a:pt x="39630" y="50162"/>
                    </a:cubicBezTo>
                    <a:cubicBezTo>
                      <a:pt x="39274" y="50162"/>
                      <a:pt x="38882" y="50171"/>
                      <a:pt x="38518" y="50317"/>
                    </a:cubicBezTo>
                    <a:cubicBezTo>
                      <a:pt x="38053" y="50495"/>
                      <a:pt x="37613" y="50924"/>
                      <a:pt x="37625" y="51519"/>
                    </a:cubicBezTo>
                    <a:cubicBezTo>
                      <a:pt x="37625" y="51698"/>
                      <a:pt x="37779" y="51841"/>
                      <a:pt x="37958" y="51841"/>
                    </a:cubicBezTo>
                    <a:lnTo>
                      <a:pt x="37970" y="51841"/>
                    </a:lnTo>
                    <a:cubicBezTo>
                      <a:pt x="38149" y="51841"/>
                      <a:pt x="38291" y="51686"/>
                      <a:pt x="38291" y="51507"/>
                    </a:cubicBezTo>
                    <a:cubicBezTo>
                      <a:pt x="38291" y="51245"/>
                      <a:pt x="38530" y="51043"/>
                      <a:pt x="38768" y="50936"/>
                    </a:cubicBezTo>
                    <a:cubicBezTo>
                      <a:pt x="39016" y="50837"/>
                      <a:pt x="39297" y="50828"/>
                      <a:pt x="39618" y="50828"/>
                    </a:cubicBezTo>
                    <a:cubicBezTo>
                      <a:pt x="39682" y="50828"/>
                      <a:pt x="39748" y="50829"/>
                      <a:pt x="39815" y="50829"/>
                    </a:cubicBezTo>
                    <a:cubicBezTo>
                      <a:pt x="40065" y="50835"/>
                      <a:pt x="40315" y="50838"/>
                      <a:pt x="40567" y="50838"/>
                    </a:cubicBezTo>
                    <a:cubicBezTo>
                      <a:pt x="41289" y="50838"/>
                      <a:pt x="42017" y="50813"/>
                      <a:pt x="42732" y="50769"/>
                    </a:cubicBezTo>
                    <a:cubicBezTo>
                      <a:pt x="42899" y="51174"/>
                      <a:pt x="43375" y="51281"/>
                      <a:pt x="43518" y="51329"/>
                    </a:cubicBezTo>
                    <a:cubicBezTo>
                      <a:pt x="44506" y="51543"/>
                      <a:pt x="45530" y="51579"/>
                      <a:pt x="46507" y="51591"/>
                    </a:cubicBezTo>
                    <a:cubicBezTo>
                      <a:pt x="46900" y="51603"/>
                      <a:pt x="47304" y="51603"/>
                      <a:pt x="47685" y="51638"/>
                    </a:cubicBezTo>
                    <a:cubicBezTo>
                      <a:pt x="49364" y="51722"/>
                      <a:pt x="50531" y="52103"/>
                      <a:pt x="51364" y="52793"/>
                    </a:cubicBezTo>
                    <a:cubicBezTo>
                      <a:pt x="51424" y="52853"/>
                      <a:pt x="51495" y="52877"/>
                      <a:pt x="51567" y="52877"/>
                    </a:cubicBezTo>
                    <a:cubicBezTo>
                      <a:pt x="51662" y="52877"/>
                      <a:pt x="51769" y="52829"/>
                      <a:pt x="51829" y="52757"/>
                    </a:cubicBezTo>
                    <a:cubicBezTo>
                      <a:pt x="51948" y="52615"/>
                      <a:pt x="51924" y="52400"/>
                      <a:pt x="51781" y="52281"/>
                    </a:cubicBezTo>
                    <a:cubicBezTo>
                      <a:pt x="50841" y="51484"/>
                      <a:pt x="49543" y="51067"/>
                      <a:pt x="47721" y="50972"/>
                    </a:cubicBezTo>
                    <a:lnTo>
                      <a:pt x="46507" y="50924"/>
                    </a:lnTo>
                    <a:cubicBezTo>
                      <a:pt x="45971" y="50912"/>
                      <a:pt x="45459" y="50888"/>
                      <a:pt x="44947" y="50852"/>
                    </a:cubicBezTo>
                    <a:cubicBezTo>
                      <a:pt x="44983" y="50805"/>
                      <a:pt x="45007" y="50769"/>
                      <a:pt x="45018" y="50733"/>
                    </a:cubicBezTo>
                    <a:cubicBezTo>
                      <a:pt x="45757" y="50710"/>
                      <a:pt x="46471" y="50626"/>
                      <a:pt x="47185" y="50519"/>
                    </a:cubicBezTo>
                    <a:cubicBezTo>
                      <a:pt x="47245" y="50567"/>
                      <a:pt x="47316" y="50591"/>
                      <a:pt x="47400" y="50591"/>
                    </a:cubicBezTo>
                    <a:lnTo>
                      <a:pt x="47424" y="50591"/>
                    </a:lnTo>
                    <a:cubicBezTo>
                      <a:pt x="47543" y="50591"/>
                      <a:pt x="47626" y="50531"/>
                      <a:pt x="47685" y="50448"/>
                    </a:cubicBezTo>
                    <a:cubicBezTo>
                      <a:pt x="48496" y="50329"/>
                      <a:pt x="49313" y="50225"/>
                      <a:pt x="50116" y="50225"/>
                    </a:cubicBezTo>
                    <a:cubicBezTo>
                      <a:pt x="50363" y="50225"/>
                      <a:pt x="50609" y="50235"/>
                      <a:pt x="50853" y="50257"/>
                    </a:cubicBezTo>
                    <a:cubicBezTo>
                      <a:pt x="51543" y="50317"/>
                      <a:pt x="52448" y="50531"/>
                      <a:pt x="52936" y="51210"/>
                    </a:cubicBezTo>
                    <a:cubicBezTo>
                      <a:pt x="52996" y="51293"/>
                      <a:pt x="53103" y="51341"/>
                      <a:pt x="53210" y="51341"/>
                    </a:cubicBezTo>
                    <a:cubicBezTo>
                      <a:pt x="53281" y="51341"/>
                      <a:pt x="53341" y="51329"/>
                      <a:pt x="53400" y="51281"/>
                    </a:cubicBezTo>
                    <a:cubicBezTo>
                      <a:pt x="53555" y="51174"/>
                      <a:pt x="53579" y="50972"/>
                      <a:pt x="53472" y="50817"/>
                    </a:cubicBezTo>
                    <a:cubicBezTo>
                      <a:pt x="52984" y="50138"/>
                      <a:pt x="52091" y="49698"/>
                      <a:pt x="50912" y="49602"/>
                    </a:cubicBezTo>
                    <a:cubicBezTo>
                      <a:pt x="50876" y="49602"/>
                      <a:pt x="50829" y="49602"/>
                      <a:pt x="50781" y="49579"/>
                    </a:cubicBezTo>
                    <a:cubicBezTo>
                      <a:pt x="51245" y="49567"/>
                      <a:pt x="51710" y="49555"/>
                      <a:pt x="52162" y="49519"/>
                    </a:cubicBezTo>
                    <a:cubicBezTo>
                      <a:pt x="52329" y="49924"/>
                      <a:pt x="52805" y="50031"/>
                      <a:pt x="52960" y="50079"/>
                    </a:cubicBezTo>
                    <a:cubicBezTo>
                      <a:pt x="53936" y="50293"/>
                      <a:pt x="54960" y="50329"/>
                      <a:pt x="55948" y="50341"/>
                    </a:cubicBezTo>
                    <a:cubicBezTo>
                      <a:pt x="56329" y="50352"/>
                      <a:pt x="56734" y="50352"/>
                      <a:pt x="57127" y="50388"/>
                    </a:cubicBezTo>
                    <a:cubicBezTo>
                      <a:pt x="58806" y="50471"/>
                      <a:pt x="59961" y="50852"/>
                      <a:pt x="60794" y="51543"/>
                    </a:cubicBezTo>
                    <a:cubicBezTo>
                      <a:pt x="60854" y="51603"/>
                      <a:pt x="60937" y="51626"/>
                      <a:pt x="61009" y="51626"/>
                    </a:cubicBezTo>
                    <a:cubicBezTo>
                      <a:pt x="61092" y="51626"/>
                      <a:pt x="61199" y="51579"/>
                      <a:pt x="61259" y="51507"/>
                    </a:cubicBezTo>
                    <a:cubicBezTo>
                      <a:pt x="61378" y="51364"/>
                      <a:pt x="61366" y="51150"/>
                      <a:pt x="61211" y="51031"/>
                    </a:cubicBezTo>
                    <a:cubicBezTo>
                      <a:pt x="60282" y="50233"/>
                      <a:pt x="58984" y="49817"/>
                      <a:pt x="57151" y="49721"/>
                    </a:cubicBezTo>
                    <a:lnTo>
                      <a:pt x="55948" y="49674"/>
                    </a:lnTo>
                    <a:cubicBezTo>
                      <a:pt x="55413" y="49662"/>
                      <a:pt x="54889" y="49638"/>
                      <a:pt x="54365" y="49602"/>
                    </a:cubicBezTo>
                    <a:cubicBezTo>
                      <a:pt x="54401" y="49555"/>
                      <a:pt x="54424" y="49519"/>
                      <a:pt x="54448" y="49483"/>
                    </a:cubicBezTo>
                    <a:cubicBezTo>
                      <a:pt x="55282" y="49459"/>
                      <a:pt x="56115" y="49340"/>
                      <a:pt x="56925" y="49221"/>
                    </a:cubicBezTo>
                    <a:cubicBezTo>
                      <a:pt x="57786" y="49110"/>
                      <a:pt x="58668" y="48985"/>
                      <a:pt x="59538" y="48985"/>
                    </a:cubicBezTo>
                    <a:cubicBezTo>
                      <a:pt x="59788" y="48985"/>
                      <a:pt x="60036" y="48995"/>
                      <a:pt x="60282" y="49019"/>
                    </a:cubicBezTo>
                    <a:cubicBezTo>
                      <a:pt x="60961" y="49078"/>
                      <a:pt x="61866" y="49305"/>
                      <a:pt x="62366" y="49971"/>
                    </a:cubicBezTo>
                    <a:cubicBezTo>
                      <a:pt x="62425" y="50055"/>
                      <a:pt x="62521" y="50102"/>
                      <a:pt x="62628" y="50102"/>
                    </a:cubicBezTo>
                    <a:cubicBezTo>
                      <a:pt x="62699" y="50102"/>
                      <a:pt x="62759" y="50090"/>
                      <a:pt x="62818" y="50043"/>
                    </a:cubicBezTo>
                    <a:cubicBezTo>
                      <a:pt x="62973" y="49936"/>
                      <a:pt x="62997" y="49733"/>
                      <a:pt x="62902" y="49579"/>
                    </a:cubicBezTo>
                    <a:cubicBezTo>
                      <a:pt x="62402" y="48900"/>
                      <a:pt x="61509" y="48471"/>
                      <a:pt x="60342" y="48364"/>
                    </a:cubicBezTo>
                    <a:cubicBezTo>
                      <a:pt x="60079" y="48340"/>
                      <a:pt x="59817" y="48330"/>
                      <a:pt x="59555" y="48330"/>
                    </a:cubicBezTo>
                    <a:cubicBezTo>
                      <a:pt x="58640" y="48330"/>
                      <a:pt x="57730" y="48455"/>
                      <a:pt x="56841" y="48566"/>
                    </a:cubicBezTo>
                    <a:cubicBezTo>
                      <a:pt x="55965" y="48693"/>
                      <a:pt x="55135" y="48811"/>
                      <a:pt x="54311" y="48811"/>
                    </a:cubicBezTo>
                    <a:cubicBezTo>
                      <a:pt x="54206" y="48811"/>
                      <a:pt x="54101" y="48809"/>
                      <a:pt x="53996" y="48805"/>
                    </a:cubicBezTo>
                    <a:cubicBezTo>
                      <a:pt x="53686" y="48602"/>
                      <a:pt x="53269" y="48424"/>
                      <a:pt x="52936" y="48424"/>
                    </a:cubicBezTo>
                    <a:cubicBezTo>
                      <a:pt x="52900" y="48424"/>
                      <a:pt x="52865" y="48436"/>
                      <a:pt x="52817" y="48436"/>
                    </a:cubicBezTo>
                    <a:lnTo>
                      <a:pt x="42625" y="38244"/>
                    </a:lnTo>
                    <a:lnTo>
                      <a:pt x="42661" y="38244"/>
                    </a:lnTo>
                    <a:cubicBezTo>
                      <a:pt x="42818" y="38246"/>
                      <a:pt x="42975" y="38248"/>
                      <a:pt x="43132" y="38248"/>
                    </a:cubicBezTo>
                    <a:cubicBezTo>
                      <a:pt x="45793" y="38248"/>
                      <a:pt x="48514" y="37869"/>
                      <a:pt x="51257" y="37172"/>
                    </a:cubicBezTo>
                    <a:cubicBezTo>
                      <a:pt x="54472" y="36351"/>
                      <a:pt x="57032" y="35255"/>
                      <a:pt x="59115" y="33791"/>
                    </a:cubicBezTo>
                    <a:cubicBezTo>
                      <a:pt x="61663" y="32005"/>
                      <a:pt x="63509" y="29600"/>
                      <a:pt x="64307" y="27004"/>
                    </a:cubicBezTo>
                    <a:cubicBezTo>
                      <a:pt x="65223" y="24075"/>
                      <a:pt x="64723" y="20861"/>
                      <a:pt x="63021" y="18646"/>
                    </a:cubicBezTo>
                    <a:cubicBezTo>
                      <a:pt x="61949" y="17241"/>
                      <a:pt x="60366" y="16277"/>
                      <a:pt x="58675" y="15884"/>
                    </a:cubicBezTo>
                    <a:cubicBezTo>
                      <a:pt x="58353" y="13324"/>
                      <a:pt x="57687" y="10621"/>
                      <a:pt x="56627" y="7740"/>
                    </a:cubicBezTo>
                    <a:cubicBezTo>
                      <a:pt x="55020" y="3347"/>
                      <a:pt x="52900" y="870"/>
                      <a:pt x="50114" y="191"/>
                    </a:cubicBezTo>
                    <a:cubicBezTo>
                      <a:pt x="49638" y="72"/>
                      <a:pt x="49126" y="1"/>
                      <a:pt x="486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>
                <a:off x="6055800" y="5858000"/>
                <a:ext cx="432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000" extrusionOk="0">
                    <a:moveTo>
                      <a:pt x="953" y="0"/>
                    </a:moveTo>
                    <a:cubicBezTo>
                      <a:pt x="632" y="274"/>
                      <a:pt x="275" y="560"/>
                      <a:pt x="132" y="953"/>
                    </a:cubicBezTo>
                    <a:cubicBezTo>
                      <a:pt x="1" y="1358"/>
                      <a:pt x="179" y="1893"/>
                      <a:pt x="596" y="1989"/>
                    </a:cubicBezTo>
                    <a:cubicBezTo>
                      <a:pt x="634" y="1996"/>
                      <a:pt x="671" y="2000"/>
                      <a:pt x="708" y="2000"/>
                    </a:cubicBezTo>
                    <a:cubicBezTo>
                      <a:pt x="1010" y="2000"/>
                      <a:pt x="1282" y="1754"/>
                      <a:pt x="1441" y="1488"/>
                    </a:cubicBezTo>
                    <a:cubicBezTo>
                      <a:pt x="1727" y="1036"/>
                      <a:pt x="1179" y="512"/>
                      <a:pt x="9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>
                <a:off x="6149275" y="5645175"/>
                <a:ext cx="50325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3691" extrusionOk="0">
                    <a:moveTo>
                      <a:pt x="774" y="0"/>
                    </a:moveTo>
                    <a:cubicBezTo>
                      <a:pt x="286" y="619"/>
                      <a:pt x="0" y="1393"/>
                      <a:pt x="12" y="2179"/>
                    </a:cubicBezTo>
                    <a:cubicBezTo>
                      <a:pt x="12" y="2560"/>
                      <a:pt x="84" y="2965"/>
                      <a:pt x="322" y="3274"/>
                    </a:cubicBezTo>
                    <a:cubicBezTo>
                      <a:pt x="503" y="3513"/>
                      <a:pt x="806" y="3690"/>
                      <a:pt x="1109" y="3690"/>
                    </a:cubicBezTo>
                    <a:cubicBezTo>
                      <a:pt x="1185" y="3690"/>
                      <a:pt x="1260" y="3679"/>
                      <a:pt x="1334" y="3655"/>
                    </a:cubicBezTo>
                    <a:cubicBezTo>
                      <a:pt x="1608" y="3560"/>
                      <a:pt x="1798" y="3334"/>
                      <a:pt x="1905" y="3072"/>
                    </a:cubicBezTo>
                    <a:cubicBezTo>
                      <a:pt x="2012" y="2810"/>
                      <a:pt x="2012" y="2512"/>
                      <a:pt x="1989" y="2251"/>
                    </a:cubicBezTo>
                    <a:cubicBezTo>
                      <a:pt x="1905" y="1369"/>
                      <a:pt x="1453" y="536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>
                <a:off x="6101650" y="5743100"/>
                <a:ext cx="75025" cy="1221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886" extrusionOk="0">
                    <a:moveTo>
                      <a:pt x="2024" y="0"/>
                    </a:moveTo>
                    <a:cubicBezTo>
                      <a:pt x="965" y="596"/>
                      <a:pt x="476" y="1846"/>
                      <a:pt x="143" y="3025"/>
                    </a:cubicBezTo>
                    <a:cubicBezTo>
                      <a:pt x="72" y="3322"/>
                      <a:pt x="0" y="3620"/>
                      <a:pt x="12" y="3929"/>
                    </a:cubicBezTo>
                    <a:cubicBezTo>
                      <a:pt x="24" y="4239"/>
                      <a:pt x="143" y="4560"/>
                      <a:pt x="405" y="4739"/>
                    </a:cubicBezTo>
                    <a:cubicBezTo>
                      <a:pt x="551" y="4842"/>
                      <a:pt x="718" y="4885"/>
                      <a:pt x="892" y="4885"/>
                    </a:cubicBezTo>
                    <a:cubicBezTo>
                      <a:pt x="1242" y="4885"/>
                      <a:pt x="1619" y="4708"/>
                      <a:pt x="1905" y="4477"/>
                    </a:cubicBezTo>
                    <a:cubicBezTo>
                      <a:pt x="2560" y="3941"/>
                      <a:pt x="2941" y="3108"/>
                      <a:pt x="2977" y="2263"/>
                    </a:cubicBezTo>
                    <a:cubicBezTo>
                      <a:pt x="3001" y="1417"/>
                      <a:pt x="2643" y="572"/>
                      <a:pt x="2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6179625" y="5748950"/>
                <a:ext cx="2712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35" extrusionOk="0">
                    <a:moveTo>
                      <a:pt x="601" y="0"/>
                    </a:moveTo>
                    <a:cubicBezTo>
                      <a:pt x="567" y="0"/>
                      <a:pt x="533" y="6"/>
                      <a:pt x="501" y="16"/>
                    </a:cubicBezTo>
                    <a:cubicBezTo>
                      <a:pt x="358" y="64"/>
                      <a:pt x="275" y="219"/>
                      <a:pt x="215" y="350"/>
                    </a:cubicBezTo>
                    <a:cubicBezTo>
                      <a:pt x="96" y="600"/>
                      <a:pt x="36" y="874"/>
                      <a:pt x="24" y="1136"/>
                    </a:cubicBezTo>
                    <a:cubicBezTo>
                      <a:pt x="1" y="1350"/>
                      <a:pt x="36" y="1564"/>
                      <a:pt x="215" y="1683"/>
                    </a:cubicBezTo>
                    <a:cubicBezTo>
                      <a:pt x="270" y="1719"/>
                      <a:pt x="332" y="1734"/>
                      <a:pt x="396" y="1734"/>
                    </a:cubicBezTo>
                    <a:cubicBezTo>
                      <a:pt x="525" y="1734"/>
                      <a:pt x="659" y="1668"/>
                      <a:pt x="739" y="1564"/>
                    </a:cubicBezTo>
                    <a:cubicBezTo>
                      <a:pt x="870" y="1421"/>
                      <a:pt x="917" y="1231"/>
                      <a:pt x="977" y="1028"/>
                    </a:cubicBezTo>
                    <a:cubicBezTo>
                      <a:pt x="1037" y="814"/>
                      <a:pt x="1084" y="576"/>
                      <a:pt x="1037" y="350"/>
                    </a:cubicBezTo>
                    <a:cubicBezTo>
                      <a:pt x="986" y="158"/>
                      <a:pt x="790" y="0"/>
                      <a:pt x="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5814700" y="5297850"/>
                <a:ext cx="143800" cy="13272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5309" extrusionOk="0">
                    <a:moveTo>
                      <a:pt x="3188" y="0"/>
                    </a:moveTo>
                    <a:cubicBezTo>
                      <a:pt x="2316" y="0"/>
                      <a:pt x="1442" y="327"/>
                      <a:pt x="822" y="939"/>
                    </a:cubicBezTo>
                    <a:cubicBezTo>
                      <a:pt x="346" y="1416"/>
                      <a:pt x="1" y="2142"/>
                      <a:pt x="298" y="2737"/>
                    </a:cubicBezTo>
                    <a:cubicBezTo>
                      <a:pt x="477" y="3106"/>
                      <a:pt x="834" y="3332"/>
                      <a:pt x="1179" y="3535"/>
                    </a:cubicBezTo>
                    <a:cubicBezTo>
                      <a:pt x="2132" y="4130"/>
                      <a:pt x="3084" y="4714"/>
                      <a:pt x="4049" y="5309"/>
                    </a:cubicBezTo>
                    <a:cubicBezTo>
                      <a:pt x="4513" y="4392"/>
                      <a:pt x="4989" y="3463"/>
                      <a:pt x="5454" y="2547"/>
                    </a:cubicBezTo>
                    <a:cubicBezTo>
                      <a:pt x="5573" y="2285"/>
                      <a:pt x="5704" y="2035"/>
                      <a:pt x="5716" y="1749"/>
                    </a:cubicBezTo>
                    <a:cubicBezTo>
                      <a:pt x="5751" y="1177"/>
                      <a:pt x="5287" y="677"/>
                      <a:pt x="4775" y="404"/>
                    </a:cubicBezTo>
                    <a:cubicBezTo>
                      <a:pt x="4290" y="131"/>
                      <a:pt x="3739" y="0"/>
                      <a:pt x="3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5742975" y="5265075"/>
                <a:ext cx="417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03" extrusionOk="0">
                    <a:moveTo>
                      <a:pt x="834" y="0"/>
                    </a:moveTo>
                    <a:cubicBezTo>
                      <a:pt x="369" y="0"/>
                      <a:pt x="0" y="607"/>
                      <a:pt x="0" y="1357"/>
                    </a:cubicBezTo>
                    <a:cubicBezTo>
                      <a:pt x="0" y="2096"/>
                      <a:pt x="369" y="2703"/>
                      <a:pt x="834" y="2703"/>
                    </a:cubicBezTo>
                    <a:cubicBezTo>
                      <a:pt x="1286" y="2703"/>
                      <a:pt x="1667" y="2096"/>
                      <a:pt x="1667" y="1357"/>
                    </a:cubicBezTo>
                    <a:cubicBezTo>
                      <a:pt x="1667" y="607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5956375" y="5249275"/>
                <a:ext cx="41700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16" extrusionOk="0">
                    <a:moveTo>
                      <a:pt x="834" y="1"/>
                    </a:moveTo>
                    <a:cubicBezTo>
                      <a:pt x="382" y="1"/>
                      <a:pt x="1" y="608"/>
                      <a:pt x="1" y="1358"/>
                    </a:cubicBezTo>
                    <a:cubicBezTo>
                      <a:pt x="1" y="2108"/>
                      <a:pt x="382" y="2716"/>
                      <a:pt x="834" y="2716"/>
                    </a:cubicBezTo>
                    <a:cubicBezTo>
                      <a:pt x="1299" y="2716"/>
                      <a:pt x="1668" y="2108"/>
                      <a:pt x="1668" y="1358"/>
                    </a:cubicBezTo>
                    <a:cubicBezTo>
                      <a:pt x="1668" y="608"/>
                      <a:pt x="1299" y="1"/>
                      <a:pt x="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>
                <a:off x="5306300" y="5985000"/>
                <a:ext cx="777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246" extrusionOk="0">
                    <a:moveTo>
                      <a:pt x="326" y="1"/>
                    </a:moveTo>
                    <a:cubicBezTo>
                      <a:pt x="183" y="1"/>
                      <a:pt x="92" y="28"/>
                      <a:pt x="72" y="88"/>
                    </a:cubicBezTo>
                    <a:cubicBezTo>
                      <a:pt x="1" y="266"/>
                      <a:pt x="620" y="635"/>
                      <a:pt x="1441" y="933"/>
                    </a:cubicBezTo>
                    <a:cubicBezTo>
                      <a:pt x="1983" y="1132"/>
                      <a:pt x="2482" y="1246"/>
                      <a:pt x="2771" y="1246"/>
                    </a:cubicBezTo>
                    <a:cubicBezTo>
                      <a:pt x="2914" y="1246"/>
                      <a:pt x="3005" y="1218"/>
                      <a:pt x="3025" y="1159"/>
                    </a:cubicBezTo>
                    <a:cubicBezTo>
                      <a:pt x="3108" y="980"/>
                      <a:pt x="2477" y="611"/>
                      <a:pt x="1656" y="314"/>
                    </a:cubicBezTo>
                    <a:cubicBezTo>
                      <a:pt x="1114" y="115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>
                <a:off x="5446800" y="6015225"/>
                <a:ext cx="637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38" extrusionOk="0">
                    <a:moveTo>
                      <a:pt x="716" y="0"/>
                    </a:moveTo>
                    <a:cubicBezTo>
                      <a:pt x="327" y="0"/>
                      <a:pt x="49" y="67"/>
                      <a:pt x="24" y="188"/>
                    </a:cubicBezTo>
                    <a:cubicBezTo>
                      <a:pt x="0" y="367"/>
                      <a:pt x="536" y="593"/>
                      <a:pt x="1227" y="700"/>
                    </a:cubicBezTo>
                    <a:cubicBezTo>
                      <a:pt x="1433" y="725"/>
                      <a:pt x="1630" y="737"/>
                      <a:pt x="1806" y="737"/>
                    </a:cubicBezTo>
                    <a:cubicBezTo>
                      <a:pt x="2216" y="737"/>
                      <a:pt x="2508" y="671"/>
                      <a:pt x="2525" y="545"/>
                    </a:cubicBezTo>
                    <a:cubicBezTo>
                      <a:pt x="2548" y="355"/>
                      <a:pt x="2013" y="129"/>
                      <a:pt x="1322" y="45"/>
                    </a:cubicBezTo>
                    <a:cubicBezTo>
                      <a:pt x="1105" y="15"/>
                      <a:pt x="898" y="0"/>
                      <a:pt x="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>
                <a:off x="5580750" y="6017525"/>
                <a:ext cx="631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698" extrusionOk="0">
                    <a:moveTo>
                      <a:pt x="1681" y="1"/>
                    </a:moveTo>
                    <a:cubicBezTo>
                      <a:pt x="1542" y="1"/>
                      <a:pt x="1393" y="9"/>
                      <a:pt x="1239" y="25"/>
                    </a:cubicBezTo>
                    <a:cubicBezTo>
                      <a:pt x="548" y="84"/>
                      <a:pt x="0" y="287"/>
                      <a:pt x="12" y="465"/>
                    </a:cubicBezTo>
                    <a:cubicBezTo>
                      <a:pt x="41" y="608"/>
                      <a:pt x="403" y="697"/>
                      <a:pt x="899" y="697"/>
                    </a:cubicBezTo>
                    <a:cubicBezTo>
                      <a:pt x="1025" y="697"/>
                      <a:pt x="1159" y="692"/>
                      <a:pt x="1298" y="680"/>
                    </a:cubicBezTo>
                    <a:cubicBezTo>
                      <a:pt x="1977" y="620"/>
                      <a:pt x="2524" y="406"/>
                      <a:pt x="2513" y="227"/>
                    </a:cubicBezTo>
                    <a:cubicBezTo>
                      <a:pt x="2503" y="89"/>
                      <a:pt x="2153" y="1"/>
                      <a:pt x="1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>
                <a:off x="5698325" y="5964775"/>
                <a:ext cx="7860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634" extrusionOk="0">
                    <a:moveTo>
                      <a:pt x="2916" y="1"/>
                    </a:moveTo>
                    <a:cubicBezTo>
                      <a:pt x="2670" y="1"/>
                      <a:pt x="2092" y="285"/>
                      <a:pt x="1441" y="611"/>
                    </a:cubicBezTo>
                    <a:cubicBezTo>
                      <a:pt x="643" y="1016"/>
                      <a:pt x="0" y="1361"/>
                      <a:pt x="48" y="1551"/>
                    </a:cubicBezTo>
                    <a:cubicBezTo>
                      <a:pt x="67" y="1605"/>
                      <a:pt x="161" y="1634"/>
                      <a:pt x="309" y="1634"/>
                    </a:cubicBezTo>
                    <a:cubicBezTo>
                      <a:pt x="620" y="1634"/>
                      <a:pt x="1169" y="1505"/>
                      <a:pt x="1750" y="1206"/>
                    </a:cubicBezTo>
                    <a:cubicBezTo>
                      <a:pt x="2608" y="766"/>
                      <a:pt x="3144" y="170"/>
                      <a:pt x="3024" y="39"/>
                    </a:cubicBezTo>
                    <a:cubicBezTo>
                      <a:pt x="3004" y="13"/>
                      <a:pt x="2967" y="1"/>
                      <a:pt x="2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>
                <a:off x="5812625" y="5893575"/>
                <a:ext cx="56575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860" extrusionOk="0">
                    <a:moveTo>
                      <a:pt x="2039" y="1"/>
                    </a:moveTo>
                    <a:cubicBezTo>
                      <a:pt x="1823" y="1"/>
                      <a:pt x="1364" y="275"/>
                      <a:pt x="905" y="685"/>
                    </a:cubicBezTo>
                    <a:cubicBezTo>
                      <a:pt x="357" y="1173"/>
                      <a:pt x="0" y="1673"/>
                      <a:pt x="119" y="1828"/>
                    </a:cubicBezTo>
                    <a:cubicBezTo>
                      <a:pt x="139" y="1849"/>
                      <a:pt x="170" y="1859"/>
                      <a:pt x="211" y="1859"/>
                    </a:cubicBezTo>
                    <a:cubicBezTo>
                      <a:pt x="418" y="1859"/>
                      <a:pt x="878" y="1593"/>
                      <a:pt x="1346" y="1185"/>
                    </a:cubicBezTo>
                    <a:cubicBezTo>
                      <a:pt x="1905" y="697"/>
                      <a:pt x="2262" y="185"/>
                      <a:pt x="2143" y="42"/>
                    </a:cubicBezTo>
                    <a:cubicBezTo>
                      <a:pt x="2122" y="14"/>
                      <a:pt x="2086" y="1"/>
                      <a:pt x="2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>
                <a:off x="5898050" y="5799150"/>
                <a:ext cx="491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2288" extrusionOk="0">
                    <a:moveTo>
                      <a:pt x="1755" y="0"/>
                    </a:moveTo>
                    <a:cubicBezTo>
                      <a:pt x="1553" y="0"/>
                      <a:pt x="1115" y="391"/>
                      <a:pt x="715" y="949"/>
                    </a:cubicBezTo>
                    <a:cubicBezTo>
                      <a:pt x="250" y="1568"/>
                      <a:pt x="0" y="2164"/>
                      <a:pt x="155" y="2271"/>
                    </a:cubicBezTo>
                    <a:cubicBezTo>
                      <a:pt x="170" y="2282"/>
                      <a:pt x="189" y="2288"/>
                      <a:pt x="212" y="2288"/>
                    </a:cubicBezTo>
                    <a:cubicBezTo>
                      <a:pt x="401" y="2288"/>
                      <a:pt x="835" y="1896"/>
                      <a:pt x="1251" y="1342"/>
                    </a:cubicBezTo>
                    <a:cubicBezTo>
                      <a:pt x="1715" y="723"/>
                      <a:pt x="1965" y="128"/>
                      <a:pt x="1822" y="21"/>
                    </a:cubicBezTo>
                    <a:cubicBezTo>
                      <a:pt x="1804" y="7"/>
                      <a:pt x="1782" y="0"/>
                      <a:pt x="17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>
                <a:off x="5957275" y="5701225"/>
                <a:ext cx="3157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2160" extrusionOk="0">
                    <a:moveTo>
                      <a:pt x="1058" y="1"/>
                    </a:moveTo>
                    <a:cubicBezTo>
                      <a:pt x="888" y="1"/>
                      <a:pt x="564" y="398"/>
                      <a:pt x="322" y="949"/>
                    </a:cubicBezTo>
                    <a:cubicBezTo>
                      <a:pt x="72" y="1544"/>
                      <a:pt x="1" y="2080"/>
                      <a:pt x="167" y="2152"/>
                    </a:cubicBezTo>
                    <a:cubicBezTo>
                      <a:pt x="179" y="2157"/>
                      <a:pt x="192" y="2160"/>
                      <a:pt x="205" y="2160"/>
                    </a:cubicBezTo>
                    <a:cubicBezTo>
                      <a:pt x="375" y="2160"/>
                      <a:pt x="699" y="1762"/>
                      <a:pt x="941" y="1211"/>
                    </a:cubicBezTo>
                    <a:cubicBezTo>
                      <a:pt x="1203" y="640"/>
                      <a:pt x="1263" y="80"/>
                      <a:pt x="1096" y="9"/>
                    </a:cubicBezTo>
                    <a:cubicBezTo>
                      <a:pt x="1084" y="3"/>
                      <a:pt x="1072" y="1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>
                <a:off x="5988225" y="5624325"/>
                <a:ext cx="164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49" extrusionOk="0">
                    <a:moveTo>
                      <a:pt x="322" y="1"/>
                    </a:moveTo>
                    <a:cubicBezTo>
                      <a:pt x="144" y="1"/>
                      <a:pt x="1" y="346"/>
                      <a:pt x="1" y="775"/>
                    </a:cubicBezTo>
                    <a:cubicBezTo>
                      <a:pt x="1" y="1215"/>
                      <a:pt x="144" y="1549"/>
                      <a:pt x="322" y="1549"/>
                    </a:cubicBezTo>
                    <a:cubicBezTo>
                      <a:pt x="501" y="1549"/>
                      <a:pt x="656" y="1215"/>
                      <a:pt x="656" y="775"/>
                    </a:cubicBezTo>
                    <a:cubicBezTo>
                      <a:pt x="656" y="346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>
                <a:off x="5523300" y="6055050"/>
                <a:ext cx="64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70" extrusionOk="0">
                    <a:moveTo>
                      <a:pt x="1298" y="0"/>
                    </a:moveTo>
                    <a:cubicBezTo>
                      <a:pt x="548" y="12"/>
                      <a:pt x="0" y="274"/>
                      <a:pt x="48" y="453"/>
                    </a:cubicBezTo>
                    <a:cubicBezTo>
                      <a:pt x="89" y="628"/>
                      <a:pt x="508" y="669"/>
                      <a:pt x="1046" y="669"/>
                    </a:cubicBezTo>
                    <a:cubicBezTo>
                      <a:pt x="1127" y="669"/>
                      <a:pt x="1212" y="668"/>
                      <a:pt x="1298" y="667"/>
                    </a:cubicBezTo>
                    <a:cubicBezTo>
                      <a:pt x="1385" y="668"/>
                      <a:pt x="1469" y="669"/>
                      <a:pt x="1551" y="669"/>
                    </a:cubicBezTo>
                    <a:cubicBezTo>
                      <a:pt x="2089" y="669"/>
                      <a:pt x="2507" y="628"/>
                      <a:pt x="2548" y="453"/>
                    </a:cubicBezTo>
                    <a:cubicBezTo>
                      <a:pt x="2596" y="298"/>
                      <a:pt x="2036" y="12"/>
                      <a:pt x="1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>
                <a:off x="5651950" y="6048000"/>
                <a:ext cx="556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721" extrusionOk="0">
                    <a:moveTo>
                      <a:pt x="1693" y="0"/>
                    </a:moveTo>
                    <a:cubicBezTo>
                      <a:pt x="1515" y="0"/>
                      <a:pt x="1300" y="19"/>
                      <a:pt x="1069" y="44"/>
                    </a:cubicBezTo>
                    <a:cubicBezTo>
                      <a:pt x="510" y="104"/>
                      <a:pt x="57" y="187"/>
                      <a:pt x="22" y="377"/>
                    </a:cubicBezTo>
                    <a:cubicBezTo>
                      <a:pt x="1" y="535"/>
                      <a:pt x="389" y="721"/>
                      <a:pt x="923" y="721"/>
                    </a:cubicBezTo>
                    <a:cubicBezTo>
                      <a:pt x="993" y="721"/>
                      <a:pt x="1066" y="718"/>
                      <a:pt x="1141" y="711"/>
                    </a:cubicBezTo>
                    <a:cubicBezTo>
                      <a:pt x="1784" y="639"/>
                      <a:pt x="2224" y="306"/>
                      <a:pt x="2153" y="139"/>
                    </a:cubicBezTo>
                    <a:cubicBezTo>
                      <a:pt x="2112" y="36"/>
                      <a:pt x="1938" y="0"/>
                      <a:pt x="16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>
                <a:off x="5774225" y="5983025"/>
                <a:ext cx="646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591" extrusionOk="0">
                    <a:moveTo>
                      <a:pt x="2365" y="0"/>
                    </a:moveTo>
                    <a:cubicBezTo>
                      <a:pt x="2128" y="0"/>
                      <a:pt x="1638" y="188"/>
                      <a:pt x="1120" y="512"/>
                    </a:cubicBezTo>
                    <a:cubicBezTo>
                      <a:pt x="441" y="929"/>
                      <a:pt x="0" y="1393"/>
                      <a:pt x="84" y="1536"/>
                    </a:cubicBezTo>
                    <a:cubicBezTo>
                      <a:pt x="108" y="1573"/>
                      <a:pt x="158" y="1591"/>
                      <a:pt x="228" y="1591"/>
                    </a:cubicBezTo>
                    <a:cubicBezTo>
                      <a:pt x="469" y="1591"/>
                      <a:pt x="951" y="1385"/>
                      <a:pt x="1477" y="1071"/>
                    </a:cubicBezTo>
                    <a:cubicBezTo>
                      <a:pt x="2143" y="655"/>
                      <a:pt x="2584" y="202"/>
                      <a:pt x="2501" y="47"/>
                    </a:cubicBezTo>
                    <a:cubicBezTo>
                      <a:pt x="2479" y="16"/>
                      <a:pt x="2432" y="0"/>
                      <a:pt x="2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>
                <a:off x="5880175" y="5908425"/>
                <a:ext cx="56900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832" extrusionOk="0">
                    <a:moveTo>
                      <a:pt x="2049" y="1"/>
                    </a:moveTo>
                    <a:cubicBezTo>
                      <a:pt x="1834" y="1"/>
                      <a:pt x="1386" y="264"/>
                      <a:pt x="930" y="662"/>
                    </a:cubicBezTo>
                    <a:cubicBezTo>
                      <a:pt x="358" y="1162"/>
                      <a:pt x="1" y="1650"/>
                      <a:pt x="120" y="1793"/>
                    </a:cubicBezTo>
                    <a:cubicBezTo>
                      <a:pt x="141" y="1819"/>
                      <a:pt x="176" y="1831"/>
                      <a:pt x="223" y="1831"/>
                    </a:cubicBezTo>
                    <a:cubicBezTo>
                      <a:pt x="436" y="1831"/>
                      <a:pt x="889" y="1575"/>
                      <a:pt x="1358" y="1174"/>
                    </a:cubicBezTo>
                    <a:cubicBezTo>
                      <a:pt x="1918" y="686"/>
                      <a:pt x="2275" y="186"/>
                      <a:pt x="2156" y="43"/>
                    </a:cubicBezTo>
                    <a:cubicBezTo>
                      <a:pt x="2134" y="14"/>
                      <a:pt x="2097" y="1"/>
                      <a:pt x="2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>
                <a:off x="5978700" y="5802225"/>
                <a:ext cx="4260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13" extrusionOk="0">
                    <a:moveTo>
                      <a:pt x="1485" y="1"/>
                    </a:moveTo>
                    <a:cubicBezTo>
                      <a:pt x="1295" y="1"/>
                      <a:pt x="937" y="257"/>
                      <a:pt x="596" y="648"/>
                    </a:cubicBezTo>
                    <a:cubicBezTo>
                      <a:pt x="215" y="1100"/>
                      <a:pt x="1" y="1564"/>
                      <a:pt x="144" y="1684"/>
                    </a:cubicBezTo>
                    <a:cubicBezTo>
                      <a:pt x="165" y="1703"/>
                      <a:pt x="194" y="1712"/>
                      <a:pt x="230" y="1712"/>
                    </a:cubicBezTo>
                    <a:cubicBezTo>
                      <a:pt x="413" y="1712"/>
                      <a:pt x="769" y="1465"/>
                      <a:pt x="1108" y="1076"/>
                    </a:cubicBezTo>
                    <a:cubicBezTo>
                      <a:pt x="1513" y="612"/>
                      <a:pt x="1704" y="148"/>
                      <a:pt x="1573" y="29"/>
                    </a:cubicBezTo>
                    <a:cubicBezTo>
                      <a:pt x="1550" y="10"/>
                      <a:pt x="1520" y="1"/>
                      <a:pt x="1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>
                <a:off x="6025750" y="5683425"/>
                <a:ext cx="214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22" extrusionOk="0">
                    <a:moveTo>
                      <a:pt x="564" y="1"/>
                    </a:moveTo>
                    <a:cubicBezTo>
                      <a:pt x="394" y="1"/>
                      <a:pt x="195" y="249"/>
                      <a:pt x="107" y="578"/>
                    </a:cubicBezTo>
                    <a:cubicBezTo>
                      <a:pt x="0" y="923"/>
                      <a:pt x="83" y="1268"/>
                      <a:pt x="250" y="1316"/>
                    </a:cubicBezTo>
                    <a:cubicBezTo>
                      <a:pt x="264" y="1320"/>
                      <a:pt x="279" y="1321"/>
                      <a:pt x="293" y="1321"/>
                    </a:cubicBezTo>
                    <a:cubicBezTo>
                      <a:pt x="464" y="1321"/>
                      <a:pt x="663" y="1074"/>
                      <a:pt x="762" y="756"/>
                    </a:cubicBezTo>
                    <a:cubicBezTo>
                      <a:pt x="857" y="387"/>
                      <a:pt x="786" y="66"/>
                      <a:pt x="607" y="6"/>
                    </a:cubicBezTo>
                    <a:cubicBezTo>
                      <a:pt x="593" y="2"/>
                      <a:pt x="579" y="1"/>
                      <a:pt x="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1"/>
              <p:cNvSpPr/>
              <p:nvPr/>
            </p:nvSpPr>
            <p:spPr>
              <a:xfrm>
                <a:off x="6038850" y="5576700"/>
                <a:ext cx="1637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11" extrusionOk="0">
                    <a:moveTo>
                      <a:pt x="321" y="1"/>
                    </a:moveTo>
                    <a:cubicBezTo>
                      <a:pt x="143" y="1"/>
                      <a:pt x="0" y="298"/>
                      <a:pt x="0" y="656"/>
                    </a:cubicBezTo>
                    <a:cubicBezTo>
                      <a:pt x="0" y="1037"/>
                      <a:pt x="143" y="1311"/>
                      <a:pt x="321" y="1311"/>
                    </a:cubicBezTo>
                    <a:cubicBezTo>
                      <a:pt x="500" y="1311"/>
                      <a:pt x="655" y="1013"/>
                      <a:pt x="655" y="656"/>
                    </a:cubicBezTo>
                    <a:cubicBezTo>
                      <a:pt x="655" y="298"/>
                      <a:pt x="500" y="1"/>
                      <a:pt x="3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1"/>
              <p:cNvSpPr/>
              <p:nvPr/>
            </p:nvSpPr>
            <p:spPr>
              <a:xfrm>
                <a:off x="5684625" y="5454650"/>
                <a:ext cx="18992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4514" extrusionOk="0">
                    <a:moveTo>
                      <a:pt x="183" y="1"/>
                    </a:moveTo>
                    <a:cubicBezTo>
                      <a:pt x="154" y="1"/>
                      <a:pt x="124" y="9"/>
                      <a:pt x="96" y="25"/>
                    </a:cubicBezTo>
                    <a:cubicBezTo>
                      <a:pt x="24" y="61"/>
                      <a:pt x="1" y="168"/>
                      <a:pt x="36" y="239"/>
                    </a:cubicBezTo>
                    <a:cubicBezTo>
                      <a:pt x="1489" y="2799"/>
                      <a:pt x="4430" y="4514"/>
                      <a:pt x="7382" y="4514"/>
                    </a:cubicBezTo>
                    <a:lnTo>
                      <a:pt x="7442" y="4514"/>
                    </a:lnTo>
                    <a:cubicBezTo>
                      <a:pt x="7525" y="4514"/>
                      <a:pt x="7597" y="4442"/>
                      <a:pt x="7597" y="4347"/>
                    </a:cubicBezTo>
                    <a:cubicBezTo>
                      <a:pt x="7597" y="4264"/>
                      <a:pt x="7525" y="4192"/>
                      <a:pt x="7442" y="4192"/>
                    </a:cubicBezTo>
                    <a:cubicBezTo>
                      <a:pt x="7432" y="4192"/>
                      <a:pt x="7421" y="4192"/>
                      <a:pt x="7411" y="4192"/>
                    </a:cubicBezTo>
                    <a:cubicBezTo>
                      <a:pt x="4576" y="4192"/>
                      <a:pt x="1734" y="2552"/>
                      <a:pt x="322" y="85"/>
                    </a:cubicBezTo>
                    <a:cubicBezTo>
                      <a:pt x="291" y="30"/>
                      <a:pt x="239" y="1"/>
                      <a:pt x="1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>
                <a:off x="5776900" y="5563850"/>
                <a:ext cx="93200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908" extrusionOk="0">
                    <a:moveTo>
                      <a:pt x="179" y="1"/>
                    </a:moveTo>
                    <a:cubicBezTo>
                      <a:pt x="114" y="1"/>
                      <a:pt x="59" y="37"/>
                      <a:pt x="24" y="98"/>
                    </a:cubicBezTo>
                    <a:cubicBezTo>
                      <a:pt x="1" y="193"/>
                      <a:pt x="24" y="277"/>
                      <a:pt x="120" y="324"/>
                    </a:cubicBezTo>
                    <a:cubicBezTo>
                      <a:pt x="1013" y="693"/>
                      <a:pt x="1977" y="908"/>
                      <a:pt x="2941" y="908"/>
                    </a:cubicBezTo>
                    <a:cubicBezTo>
                      <a:pt x="3156" y="908"/>
                      <a:pt x="3358" y="896"/>
                      <a:pt x="3572" y="872"/>
                    </a:cubicBezTo>
                    <a:cubicBezTo>
                      <a:pt x="3656" y="860"/>
                      <a:pt x="3727" y="789"/>
                      <a:pt x="3715" y="693"/>
                    </a:cubicBezTo>
                    <a:cubicBezTo>
                      <a:pt x="3727" y="598"/>
                      <a:pt x="3644" y="539"/>
                      <a:pt x="3549" y="539"/>
                    </a:cubicBezTo>
                    <a:cubicBezTo>
                      <a:pt x="3355" y="555"/>
                      <a:pt x="3161" y="564"/>
                      <a:pt x="2965" y="564"/>
                    </a:cubicBezTo>
                    <a:cubicBezTo>
                      <a:pt x="2042" y="564"/>
                      <a:pt x="1106" y="378"/>
                      <a:pt x="251" y="15"/>
                    </a:cubicBezTo>
                    <a:cubicBezTo>
                      <a:pt x="226" y="5"/>
                      <a:pt x="202" y="1"/>
                      <a:pt x="1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1"/>
              <p:cNvSpPr/>
              <p:nvPr/>
            </p:nvSpPr>
            <p:spPr>
              <a:xfrm>
                <a:off x="5418825" y="5636725"/>
                <a:ext cx="106575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3189" extrusionOk="0">
                    <a:moveTo>
                      <a:pt x="4037" y="1"/>
                    </a:moveTo>
                    <a:cubicBezTo>
                      <a:pt x="3160" y="1"/>
                      <a:pt x="2290" y="192"/>
                      <a:pt x="1500" y="564"/>
                    </a:cubicBezTo>
                    <a:cubicBezTo>
                      <a:pt x="953" y="815"/>
                      <a:pt x="405" y="1207"/>
                      <a:pt x="167" y="1767"/>
                    </a:cubicBezTo>
                    <a:cubicBezTo>
                      <a:pt x="0" y="2160"/>
                      <a:pt x="12" y="2636"/>
                      <a:pt x="298" y="2934"/>
                    </a:cubicBezTo>
                    <a:cubicBezTo>
                      <a:pt x="488" y="3115"/>
                      <a:pt x="751" y="3188"/>
                      <a:pt x="1018" y="3188"/>
                    </a:cubicBezTo>
                    <a:cubicBezTo>
                      <a:pt x="1137" y="3188"/>
                      <a:pt x="1256" y="3174"/>
                      <a:pt x="1370" y="3148"/>
                    </a:cubicBezTo>
                    <a:cubicBezTo>
                      <a:pt x="2096" y="3005"/>
                      <a:pt x="2727" y="2529"/>
                      <a:pt x="3191" y="1946"/>
                    </a:cubicBezTo>
                    <a:cubicBezTo>
                      <a:pt x="3644" y="1362"/>
                      <a:pt x="3965" y="684"/>
                      <a:pt x="4263" y="5"/>
                    </a:cubicBezTo>
                    <a:cubicBezTo>
                      <a:pt x="4187" y="2"/>
                      <a:pt x="4112" y="1"/>
                      <a:pt x="4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1"/>
              <p:cNvSpPr/>
              <p:nvPr/>
            </p:nvSpPr>
            <p:spPr>
              <a:xfrm>
                <a:off x="5515250" y="5666000"/>
                <a:ext cx="6997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424" extrusionOk="0">
                    <a:moveTo>
                      <a:pt x="2620" y="1"/>
                    </a:moveTo>
                    <a:lnTo>
                      <a:pt x="2620" y="1"/>
                    </a:lnTo>
                    <a:cubicBezTo>
                      <a:pt x="1680" y="191"/>
                      <a:pt x="834" y="822"/>
                      <a:pt x="370" y="1668"/>
                    </a:cubicBezTo>
                    <a:cubicBezTo>
                      <a:pt x="132" y="2120"/>
                      <a:pt x="1" y="2703"/>
                      <a:pt x="310" y="3084"/>
                    </a:cubicBezTo>
                    <a:cubicBezTo>
                      <a:pt x="500" y="3305"/>
                      <a:pt x="782" y="3424"/>
                      <a:pt x="1075" y="3424"/>
                    </a:cubicBezTo>
                    <a:cubicBezTo>
                      <a:pt x="1114" y="3424"/>
                      <a:pt x="1153" y="3422"/>
                      <a:pt x="1192" y="3418"/>
                    </a:cubicBezTo>
                    <a:cubicBezTo>
                      <a:pt x="1513" y="3382"/>
                      <a:pt x="1811" y="3215"/>
                      <a:pt x="2073" y="3025"/>
                    </a:cubicBezTo>
                    <a:cubicBezTo>
                      <a:pt x="2799" y="2441"/>
                      <a:pt x="2680" y="941"/>
                      <a:pt x="26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5555750" y="5599625"/>
                <a:ext cx="473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31" extrusionOk="0">
                    <a:moveTo>
                      <a:pt x="1679" y="1"/>
                    </a:moveTo>
                    <a:lnTo>
                      <a:pt x="1679" y="1"/>
                    </a:lnTo>
                    <a:cubicBezTo>
                      <a:pt x="1048" y="84"/>
                      <a:pt x="465" y="501"/>
                      <a:pt x="155" y="1072"/>
                    </a:cubicBezTo>
                    <a:cubicBezTo>
                      <a:pt x="60" y="1227"/>
                      <a:pt x="0" y="1406"/>
                      <a:pt x="48" y="1572"/>
                    </a:cubicBezTo>
                    <a:cubicBezTo>
                      <a:pt x="107" y="1763"/>
                      <a:pt x="298" y="1906"/>
                      <a:pt x="512" y="1929"/>
                    </a:cubicBezTo>
                    <a:cubicBezTo>
                      <a:pt x="527" y="1930"/>
                      <a:pt x="541" y="1931"/>
                      <a:pt x="556" y="1931"/>
                    </a:cubicBezTo>
                    <a:cubicBezTo>
                      <a:pt x="742" y="1931"/>
                      <a:pt x="918" y="1861"/>
                      <a:pt x="1084" y="1751"/>
                    </a:cubicBezTo>
                    <a:cubicBezTo>
                      <a:pt x="1643" y="1382"/>
                      <a:pt x="1893" y="620"/>
                      <a:pt x="1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>
                <a:off x="5615275" y="5589200"/>
                <a:ext cx="71450" cy="1162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649" extrusionOk="0">
                    <a:moveTo>
                      <a:pt x="2120" y="1"/>
                    </a:moveTo>
                    <a:lnTo>
                      <a:pt x="2120" y="1"/>
                    </a:lnTo>
                    <a:cubicBezTo>
                      <a:pt x="1143" y="680"/>
                      <a:pt x="429" y="1727"/>
                      <a:pt x="131" y="2882"/>
                    </a:cubicBezTo>
                    <a:cubicBezTo>
                      <a:pt x="48" y="3192"/>
                      <a:pt x="0" y="3525"/>
                      <a:pt x="60" y="3835"/>
                    </a:cubicBezTo>
                    <a:cubicBezTo>
                      <a:pt x="119" y="4144"/>
                      <a:pt x="310" y="4466"/>
                      <a:pt x="631" y="4585"/>
                    </a:cubicBezTo>
                    <a:cubicBezTo>
                      <a:pt x="728" y="4629"/>
                      <a:pt x="835" y="4648"/>
                      <a:pt x="944" y="4648"/>
                    </a:cubicBezTo>
                    <a:cubicBezTo>
                      <a:pt x="1129" y="4648"/>
                      <a:pt x="1319" y="4591"/>
                      <a:pt x="1477" y="4501"/>
                    </a:cubicBezTo>
                    <a:cubicBezTo>
                      <a:pt x="1727" y="4359"/>
                      <a:pt x="1929" y="4132"/>
                      <a:pt x="2096" y="3882"/>
                    </a:cubicBezTo>
                    <a:cubicBezTo>
                      <a:pt x="2858" y="2739"/>
                      <a:pt x="2858" y="1144"/>
                      <a:pt x="2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>
                <a:off x="5658725" y="5711250"/>
                <a:ext cx="39925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213" extrusionOk="0">
                    <a:moveTo>
                      <a:pt x="1275" y="0"/>
                    </a:moveTo>
                    <a:cubicBezTo>
                      <a:pt x="703" y="167"/>
                      <a:pt x="263" y="655"/>
                      <a:pt x="96" y="1227"/>
                    </a:cubicBezTo>
                    <a:cubicBezTo>
                      <a:pt x="1" y="1572"/>
                      <a:pt x="48" y="2024"/>
                      <a:pt x="382" y="2167"/>
                    </a:cubicBezTo>
                    <a:cubicBezTo>
                      <a:pt x="446" y="2198"/>
                      <a:pt x="512" y="2212"/>
                      <a:pt x="578" y="2212"/>
                    </a:cubicBezTo>
                    <a:cubicBezTo>
                      <a:pt x="844" y="2212"/>
                      <a:pt x="1113" y="1989"/>
                      <a:pt x="1275" y="1751"/>
                    </a:cubicBezTo>
                    <a:cubicBezTo>
                      <a:pt x="1584" y="1227"/>
                      <a:pt x="1596" y="512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>
                <a:off x="5378050" y="5573300"/>
                <a:ext cx="988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104" extrusionOk="0">
                    <a:moveTo>
                      <a:pt x="2055" y="1"/>
                    </a:moveTo>
                    <a:cubicBezTo>
                      <a:pt x="1723" y="1"/>
                      <a:pt x="1392" y="46"/>
                      <a:pt x="1072" y="137"/>
                    </a:cubicBezTo>
                    <a:cubicBezTo>
                      <a:pt x="631" y="280"/>
                      <a:pt x="191" y="542"/>
                      <a:pt x="95" y="970"/>
                    </a:cubicBezTo>
                    <a:cubicBezTo>
                      <a:pt x="0" y="1447"/>
                      <a:pt x="417" y="1911"/>
                      <a:pt x="893" y="2042"/>
                    </a:cubicBezTo>
                    <a:cubicBezTo>
                      <a:pt x="1037" y="2085"/>
                      <a:pt x="1183" y="2103"/>
                      <a:pt x="1328" y="2103"/>
                    </a:cubicBezTo>
                    <a:cubicBezTo>
                      <a:pt x="1664" y="2103"/>
                      <a:pt x="2002" y="2007"/>
                      <a:pt x="2334" y="1899"/>
                    </a:cubicBezTo>
                    <a:cubicBezTo>
                      <a:pt x="2691" y="1780"/>
                      <a:pt x="3036" y="1637"/>
                      <a:pt x="3346" y="1435"/>
                    </a:cubicBezTo>
                    <a:cubicBezTo>
                      <a:pt x="3643" y="1208"/>
                      <a:pt x="3893" y="899"/>
                      <a:pt x="3953" y="542"/>
                    </a:cubicBezTo>
                    <a:cubicBezTo>
                      <a:pt x="3388" y="184"/>
                      <a:pt x="2722" y="1"/>
                      <a:pt x="2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>
                <a:off x="5585800" y="5531000"/>
                <a:ext cx="5480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958" extrusionOk="0">
                    <a:moveTo>
                      <a:pt x="1643" y="0"/>
                    </a:moveTo>
                    <a:cubicBezTo>
                      <a:pt x="1406" y="0"/>
                      <a:pt x="1170" y="28"/>
                      <a:pt x="941" y="102"/>
                    </a:cubicBezTo>
                    <a:cubicBezTo>
                      <a:pt x="536" y="245"/>
                      <a:pt x="179" y="567"/>
                      <a:pt x="108" y="983"/>
                    </a:cubicBezTo>
                    <a:cubicBezTo>
                      <a:pt x="1" y="1388"/>
                      <a:pt x="275" y="1876"/>
                      <a:pt x="691" y="1948"/>
                    </a:cubicBezTo>
                    <a:cubicBezTo>
                      <a:pt x="729" y="1954"/>
                      <a:pt x="766" y="1957"/>
                      <a:pt x="802" y="1957"/>
                    </a:cubicBezTo>
                    <a:cubicBezTo>
                      <a:pt x="1189" y="1957"/>
                      <a:pt x="1541" y="1629"/>
                      <a:pt x="1715" y="1281"/>
                    </a:cubicBezTo>
                    <a:cubicBezTo>
                      <a:pt x="1906" y="900"/>
                      <a:pt x="1989" y="436"/>
                      <a:pt x="2191" y="43"/>
                    </a:cubicBezTo>
                    <a:cubicBezTo>
                      <a:pt x="2010" y="17"/>
                      <a:pt x="1826" y="0"/>
                      <a:pt x="1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>
                <a:off x="5490550" y="5534750"/>
                <a:ext cx="714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538" extrusionOk="0">
                    <a:moveTo>
                      <a:pt x="2858" y="0"/>
                    </a:moveTo>
                    <a:cubicBezTo>
                      <a:pt x="2358" y="0"/>
                      <a:pt x="1834" y="12"/>
                      <a:pt x="1346" y="167"/>
                    </a:cubicBezTo>
                    <a:cubicBezTo>
                      <a:pt x="846" y="310"/>
                      <a:pt x="394" y="619"/>
                      <a:pt x="191" y="1095"/>
                    </a:cubicBezTo>
                    <a:cubicBezTo>
                      <a:pt x="1" y="1560"/>
                      <a:pt x="144" y="2167"/>
                      <a:pt x="584" y="2429"/>
                    </a:cubicBezTo>
                    <a:cubicBezTo>
                      <a:pt x="721" y="2504"/>
                      <a:pt x="875" y="2538"/>
                      <a:pt x="1033" y="2538"/>
                    </a:cubicBezTo>
                    <a:cubicBezTo>
                      <a:pt x="1301" y="2538"/>
                      <a:pt x="1577" y="2439"/>
                      <a:pt x="1787" y="2274"/>
                    </a:cubicBezTo>
                    <a:cubicBezTo>
                      <a:pt x="2132" y="2012"/>
                      <a:pt x="2346" y="1619"/>
                      <a:pt x="2477" y="1226"/>
                    </a:cubicBezTo>
                    <a:cubicBezTo>
                      <a:pt x="2620" y="822"/>
                      <a:pt x="2692" y="405"/>
                      <a:pt x="2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41"/>
          <p:cNvSpPr/>
          <p:nvPr/>
        </p:nvSpPr>
        <p:spPr>
          <a:xfrm>
            <a:off x="6529150" y="1691425"/>
            <a:ext cx="363600" cy="3636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1"/>
          <p:cNvSpPr/>
          <p:nvPr/>
        </p:nvSpPr>
        <p:spPr>
          <a:xfrm>
            <a:off x="3397050" y="2567600"/>
            <a:ext cx="188257" cy="160661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3521269" y="2256750"/>
            <a:ext cx="123303" cy="16064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1"/>
          <p:cNvSpPr/>
          <p:nvPr/>
        </p:nvSpPr>
        <p:spPr>
          <a:xfrm>
            <a:off x="3336803" y="2305203"/>
            <a:ext cx="60245" cy="160566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" name="Google Shape;664;p41"/>
          <p:cNvCxnSpPr/>
          <p:nvPr/>
        </p:nvCxnSpPr>
        <p:spPr>
          <a:xfrm>
            <a:off x="2366503" y="4018313"/>
            <a:ext cx="894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41"/>
          <p:cNvCxnSpPr/>
          <p:nvPr/>
        </p:nvCxnSpPr>
        <p:spPr>
          <a:xfrm>
            <a:off x="5908675" y="3931406"/>
            <a:ext cx="894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21C69F-E5B7-2689-B0DD-680B101A89A9}"/>
              </a:ext>
            </a:extLst>
          </p:cNvPr>
          <p:cNvSpPr txBox="1"/>
          <p:nvPr/>
        </p:nvSpPr>
        <p:spPr>
          <a:xfrm>
            <a:off x="1704710" y="3447159"/>
            <a:ext cx="2202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||: </a:t>
            </a:r>
            <a:r>
              <a:rPr lang="pt-BR" dirty="0"/>
              <a:t>D3:16 Z:8 C3:16 D3:16 Z:8 E3:16 C3:2 ; </a:t>
            </a:r>
            <a:r>
              <a:rPr lang="pt-BR" dirty="0">
                <a:solidFill>
                  <a:srgbClr val="FF0000"/>
                </a:solidFill>
              </a:rPr>
              <a:t>:||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715C-D3BC-E878-3F37-A32AB8EDA1CB}"/>
              </a:ext>
            </a:extLst>
          </p:cNvPr>
          <p:cNvSpPr txBox="1"/>
          <p:nvPr/>
        </p:nvSpPr>
        <p:spPr>
          <a:xfrm>
            <a:off x="5263335" y="3521536"/>
            <a:ext cx="220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F3:4 </a:t>
            </a:r>
            <a:r>
              <a:rPr lang="pt-BR" dirty="0">
                <a:solidFill>
                  <a:srgbClr val="FF0000"/>
                </a:solidFill>
              </a:rPr>
              <a:t>#</a:t>
            </a:r>
            <a:r>
              <a:rPr lang="pt-BR" dirty="0"/>
              <a:t>E3:4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F3:4 E3:4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ical Music Month by Slidesgo">
  <a:themeElements>
    <a:clrScheme name="Simple Light">
      <a:dk1>
        <a:srgbClr val="000000"/>
      </a:dk1>
      <a:lt1>
        <a:srgbClr val="FFFFFF"/>
      </a:lt1>
      <a:dk2>
        <a:srgbClr val="361B81"/>
      </a:dk2>
      <a:lt2>
        <a:srgbClr val="FFFFFF"/>
      </a:lt2>
      <a:accent1>
        <a:srgbClr val="E8E4FA"/>
      </a:accent1>
      <a:accent2>
        <a:srgbClr val="C6B3FD"/>
      </a:accent2>
      <a:accent3>
        <a:srgbClr val="B445FF"/>
      </a:accent3>
      <a:accent4>
        <a:srgbClr val="E8E4FA"/>
      </a:accent4>
      <a:accent5>
        <a:srgbClr val="6B44DB"/>
      </a:accent5>
      <a:accent6>
        <a:srgbClr val="361B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Lora</vt:lpstr>
      <vt:lpstr>Karla</vt:lpstr>
      <vt:lpstr>Arial</vt:lpstr>
      <vt:lpstr>Nunito Sans</vt:lpstr>
      <vt:lpstr>Roboto Condensed Light</vt:lpstr>
      <vt:lpstr>Classical Music Month by Slidesgo</vt:lpstr>
      <vt:lpstr>Linguagem de Partituras Musicais</vt:lpstr>
      <vt:lpstr>Motivação</vt:lpstr>
      <vt:lpstr>Características</vt:lpstr>
      <vt:lpstr>Com isso</vt:lpstr>
      <vt:lpstr>Exemplo:</vt:lpstr>
      <vt:lpstr>Traduzindo a música</vt:lpstr>
      <vt:lpstr>Traduzindo a música</vt:lpstr>
      <vt:lpstr>Na linguagem:</vt:lpstr>
      <vt:lpstr>Na linguagem:</vt:lpstr>
      <vt:lpstr>PowerPoint Presentation</vt:lpstr>
      <vt:lpstr>Testando</vt:lpstr>
      <vt:lpstr>Lembrando o objetivo:</vt:lpstr>
      <vt:lpstr>Entrada no main.py:</vt:lpstr>
      <vt:lpstr>Saída:</vt:lpstr>
      <vt:lpstr>Saída: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Partituras Musicais</dc:title>
  <cp:lastModifiedBy>Ilana Finger</cp:lastModifiedBy>
  <cp:revision>1</cp:revision>
  <dcterms:modified xsi:type="dcterms:W3CDTF">2023-06-12T23:03:20Z</dcterms:modified>
</cp:coreProperties>
</file>