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utfit"/>
      <p:regular r:id="rId17"/>
      <p:bold r:id="rId18"/>
    </p:embeddedFont>
    <p:embeddedFont>
      <p:font typeface="Outfit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utfi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SemiBold-regular.fntdata"/><Relationship Id="rId6" Type="http://schemas.openxmlformats.org/officeDocument/2006/relationships/slide" Target="slides/slide1.xml"/><Relationship Id="rId18" Type="http://schemas.openxmlformats.org/officeDocument/2006/relationships/font" Target="fonts/Outf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9108021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9108021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ee54fc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ee54fc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2ee54fc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2ee54fc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9108021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9108021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9108021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9108021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9108021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9108021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ee54fc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2ee54fc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ee54fc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ee54fc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2ee54fc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2ee54fc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ee54fc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2ee54fc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ee54fc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ee54fc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62000" y="2159000"/>
            <a:ext cx="762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Identificação de doenças por imagem: detecção de câncer de pele melanoma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2000" y="2794000"/>
            <a:ext cx="7620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Sistema de diagnóstico automatizado usando processamento de imagens e aprendizado de máquina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2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Conclusão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O uso de HoG e SVM demonstrou eficácia na detecção de câncer de pele.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Sistema automatizado pode contribuir para diagnósticos mais rápidos e precisos.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Sugestão de melhorias: inclusão de outros extratores de características para maior acurácia.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3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Referências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Alencar, F. E. S. (2015). Desenvolvimento de um sistema para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classificaçã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automática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de imagens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dermatoscópicas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para dispositivos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móveis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Maia, L. B., Pereira, R. M. P., Silva, T. A., Pessoa, A. C. P., and Junior, G. B. (2016).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Análise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e sugestão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automática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de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câncer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de pele através de hog e svm.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Núcleo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de  Computação Aplicada . JIM 2016 - VI Jornada de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Informática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 do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Maranhão.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Rosado, L. F. C. M. G. (2009). Sistema automático para diagnóstico de lesões cutâneas baseado em imagens dermatoscópicas.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Soares, H. B. (2008). Análise e classificação de imagens de lesões da pele por atributos de cor, forma e textura utilizando máquina de vetor de suporte.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[Alencar 2015], [Rosado 2009], [Soares 2008]. and [Maia et al. 2016].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Conteúdo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Objetivo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Técnicas Utilizadas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Base de Dados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0000" y="20319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18000" y="20319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Pré-Processamento de Imagens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Processamento e Extração de Características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0000" y="30481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8000" y="30481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Algoritmo de Classificação (SVM)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5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Objetivo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●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Desenvolver um sistema automatizado para:</a:t>
            </a:r>
            <a:endParaRPr sz="15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Analisar imagens de lesões cutâneas</a:t>
            </a:r>
            <a:endParaRPr sz="15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Sugerir se a lesão é benigna ou maligna (melanoma)</a:t>
            </a:r>
            <a:endParaRPr sz="15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Contribuir para a </a:t>
            </a:r>
            <a:r>
              <a:rPr b="1"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detecção precoce</a:t>
            </a: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e diagnóstico </a:t>
            </a:r>
            <a:r>
              <a:rPr b="1"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preciso</a:t>
            </a: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de câncer de pele.</a:t>
            </a:r>
            <a:endParaRPr sz="15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6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Técnicas Utilizadas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Processamento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de Imagem: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Histograma de Gradientes Orientados (HOG)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Aprendizado de Máquina: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Máquinas de Vetores de Suporte (SVM)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Plataforma de desenvolvimento: Google Colab com suporte a GPU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7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Base de Dados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900 imagens: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171 de melanoma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729 de não-melanoma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Fonte: International Skin Imaging Collaboration (ISIC)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Divisão: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Treino: 242 imagens (balanceadas)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Teste: 102 imagens (balanceadas)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8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Pré-Processamento de Imagens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Etapas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Identificação: Reorganização dos arquivos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Redimensionamento: Uniformização das imagens (608x424 pixels)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Segmentação: Isolamento da área de interesse (lesões)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9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016000" y="889000"/>
            <a:ext cx="77469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Processamento e Extração de Características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Máscaras Binarizadas: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Isolam áreas de interesse das imagens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Uso de limiar adaptativo e operações morfológicas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Extração de Características (HoG):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Divisão da imagem em células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○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Criação de vetores de gradientes para análise de textura e forma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0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Algoritmo de Classificação (SVM)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SVM: Busca separar classes (benignas e malignas) em um espaço de características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Kernel Linear com parâmetro de regularização C = 1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Utiliza dados padronizados para melhor performance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1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1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Resultados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b="1" lang="pt-BR" sz="1500">
                <a:latin typeface="Outfit"/>
                <a:ea typeface="Outfit"/>
                <a:cs typeface="Outfit"/>
                <a:sym typeface="Outfit"/>
              </a:rPr>
              <a:t>Métrica: </a:t>
            </a: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Acurácia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O modelo apresentou bom desempenho na detecção de melanomas e lesões benignas.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pt-BR" sz="1500">
                <a:latin typeface="Outfit"/>
                <a:ea typeface="Outfit"/>
                <a:cs typeface="Outfit"/>
                <a:sym typeface="Outfit"/>
              </a:rPr>
              <a:t>Avaliação feita com base nos dados de teste após o treinamento.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