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7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1" y="17625"/>
            <a:ext cx="1754481" cy="493448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49967" y="6381328"/>
            <a:ext cx="2133600" cy="365125"/>
          </a:xfrm>
        </p:spPr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5"/>
            <a:ext cx="2337710" cy="4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9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4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5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3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12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5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3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60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2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467F-335C-4727-A55C-EF35BEA2F278}" type="datetimeFigureOut">
              <a:rPr lang="pt-BR" smtClean="0"/>
              <a:t>27/10/2016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ED3D-BEE4-4AB7-855A-2D06C3C5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9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" TargetMode="External"/><Relationship Id="rId2" Type="http://schemas.openxmlformats.org/officeDocument/2006/relationships/hyperlink" Target="http://www.websvn.inf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loudforge.com/" TargetMode="External"/><Relationship Id="rId4" Type="http://schemas.openxmlformats.org/officeDocument/2006/relationships/hyperlink" Target="https://riouxsv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3568" y="1412776"/>
            <a:ext cx="7772400" cy="3744416"/>
          </a:xfrm>
        </p:spPr>
        <p:txBody>
          <a:bodyPr>
            <a:normAutofit/>
          </a:bodyPr>
          <a:lstStyle/>
          <a:p>
            <a:r>
              <a:rPr lang="pt-BR" sz="5400" b="1" dirty="0" smtClean="0"/>
              <a:t>Subversion SVN</a:t>
            </a:r>
            <a:br>
              <a:rPr lang="pt-BR" sz="5400" b="1" dirty="0" smtClean="0"/>
            </a:br>
            <a:r>
              <a:rPr lang="pt-BR" sz="5400" b="1" dirty="0"/>
              <a:t/>
            </a:r>
            <a:br>
              <a:rPr lang="pt-BR" sz="5400" b="1" dirty="0"/>
            </a:br>
            <a:r>
              <a:rPr lang="pt-BR" sz="1600" b="1" dirty="0" smtClean="0"/>
              <a:t>Integrantes</a:t>
            </a:r>
            <a:r>
              <a:rPr lang="pt-BR" sz="1600" b="1" smtClean="0"/>
              <a:t>: Guilherme, </a:t>
            </a:r>
            <a:r>
              <a:rPr lang="pt-BR" sz="1600" b="1" dirty="0" smtClean="0"/>
              <a:t>Pedro Ariel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25637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15616" y="908720"/>
            <a:ext cx="7128792" cy="5616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pic>
        <p:nvPicPr>
          <p:cNvPr id="2052" name="Picture 4" descr="C:\Users\pccli\Desktop\Trabalho\o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" t="33939" r="3936" b="11349"/>
          <a:stretch/>
        </p:blipFill>
        <p:spPr bwMode="auto">
          <a:xfrm>
            <a:off x="1796143" y="2699657"/>
            <a:ext cx="5599018" cy="48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164430" y="1268760"/>
            <a:ext cx="2608989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b="1" dirty="0" smtClean="0"/>
              <a:t>Configurar servidor apache(modificar arquivo </a:t>
            </a:r>
            <a:r>
              <a:rPr lang="pt-BR" i="1" dirty="0" err="1">
                <a:solidFill>
                  <a:srgbClr val="FFFF00"/>
                </a:solidFill>
              </a:rPr>
              <a:t>project_repo</a:t>
            </a:r>
            <a:r>
              <a:rPr lang="pt-BR" i="1" dirty="0">
                <a:solidFill>
                  <a:srgbClr val="FFFF00"/>
                </a:solidFill>
              </a:rPr>
              <a:t>/</a:t>
            </a:r>
            <a:r>
              <a:rPr lang="pt-BR" i="1" dirty="0" err="1">
                <a:solidFill>
                  <a:srgbClr val="FFFF00"/>
                </a:solidFill>
              </a:rPr>
              <a:t>conf</a:t>
            </a:r>
            <a:r>
              <a:rPr lang="pt-BR" i="1" dirty="0">
                <a:solidFill>
                  <a:srgbClr val="FFFF00"/>
                </a:solidFill>
              </a:rPr>
              <a:t>/</a:t>
            </a:r>
            <a:r>
              <a:rPr lang="pt-BR" i="1" dirty="0" err="1">
                <a:solidFill>
                  <a:srgbClr val="FFFF00"/>
                </a:solidFill>
              </a:rPr>
              <a:t>svnserve.conf</a:t>
            </a:r>
            <a:r>
              <a:rPr lang="pt-BR" dirty="0"/>
              <a:t> </a:t>
            </a:r>
            <a:r>
              <a:rPr lang="pt-BR" b="1" dirty="0" smtClean="0"/>
              <a:t>)</a:t>
            </a:r>
          </a:p>
          <a:p>
            <a:pPr algn="ctr"/>
            <a:endParaRPr lang="pt-BR" dirty="0"/>
          </a:p>
        </p:txBody>
      </p:sp>
      <p:pic>
        <p:nvPicPr>
          <p:cNvPr id="3074" name="Picture 2" descr="C:\Users\pccli\Desktop\Trabalho\o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24" y="4942567"/>
            <a:ext cx="5735637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226839" y="3717032"/>
            <a:ext cx="260898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Criar os diretórios </a:t>
            </a:r>
            <a:r>
              <a:rPr lang="pt-BR" b="1" i="1" dirty="0" err="1">
                <a:solidFill>
                  <a:srgbClr val="FFFF00"/>
                </a:solidFill>
              </a:rPr>
              <a:t>trunk</a:t>
            </a:r>
            <a:r>
              <a:rPr lang="pt-BR" b="1" i="1" dirty="0">
                <a:solidFill>
                  <a:srgbClr val="FFFF00"/>
                </a:solidFill>
              </a:rPr>
              <a:t>, </a:t>
            </a:r>
            <a:r>
              <a:rPr lang="pt-BR" b="1" i="1" dirty="0" err="1">
                <a:solidFill>
                  <a:srgbClr val="FFFF00"/>
                </a:solidFill>
              </a:rPr>
              <a:t>tags</a:t>
            </a:r>
            <a:r>
              <a:rPr lang="pt-BR" b="1" i="1" dirty="0">
                <a:solidFill>
                  <a:srgbClr val="FFFF00"/>
                </a:solidFill>
              </a:rPr>
              <a:t>, </a:t>
            </a:r>
            <a:r>
              <a:rPr lang="pt-BR" b="1" i="1" dirty="0" err="1">
                <a:solidFill>
                  <a:srgbClr val="FFFF00"/>
                </a:solidFill>
              </a:rPr>
              <a:t>and</a:t>
            </a:r>
            <a:r>
              <a:rPr lang="pt-BR" b="1" i="1" dirty="0">
                <a:solidFill>
                  <a:srgbClr val="FFFF00"/>
                </a:solidFill>
              </a:rPr>
              <a:t> </a:t>
            </a:r>
            <a:r>
              <a:rPr lang="pt-BR" b="1" i="1" dirty="0" err="1">
                <a:solidFill>
                  <a:srgbClr val="FFFF00"/>
                </a:solidFill>
              </a:rPr>
              <a:t>branches</a:t>
            </a:r>
            <a:endParaRPr lang="pt-BR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95873" y="1215954"/>
            <a:ext cx="7128792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306757" y="4077072"/>
            <a:ext cx="1872208" cy="1400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Importe os diretórios para o repositório</a:t>
            </a:r>
          </a:p>
          <a:p>
            <a:pPr algn="ctr"/>
            <a:endParaRPr lang="pt-BR" dirty="0"/>
          </a:p>
        </p:txBody>
      </p:sp>
      <p:pic>
        <p:nvPicPr>
          <p:cNvPr id="1027" name="Picture 3" descr="C:\Users\pccli\Desktop\Trabalho\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21" y="1426941"/>
            <a:ext cx="573563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95873" y="1215954"/>
            <a:ext cx="7128792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20" y="2741152"/>
            <a:ext cx="5734851" cy="74305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78017" y="1504672"/>
            <a:ext cx="2304256" cy="82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 um arquivo e depois coloca no repositório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67" y="3891804"/>
            <a:ext cx="577295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95873" y="908720"/>
            <a:ext cx="7128792" cy="5328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78017" y="1092512"/>
            <a:ext cx="2304256" cy="82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Faz um </a:t>
            </a:r>
            <a:r>
              <a:rPr lang="pt-BR" dirty="0" err="1" smtClean="0"/>
              <a:t>checkout</a:t>
            </a:r>
            <a:r>
              <a:rPr lang="pt-BR" dirty="0" smtClean="0"/>
              <a:t> no repositório.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4"/>
          <a:stretch/>
        </p:blipFill>
        <p:spPr>
          <a:xfrm>
            <a:off x="1835696" y="2060848"/>
            <a:ext cx="4983688" cy="35247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91880" y="2548102"/>
            <a:ext cx="2190393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ter informações das ultimas revisões no repositório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99" y="3645024"/>
            <a:ext cx="574437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03648" y="1045230"/>
            <a:ext cx="6696744" cy="4904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Sites de repositórios</a:t>
            </a:r>
            <a:r>
              <a:rPr lang="pt-BR" sz="2400" b="1" dirty="0" smtClean="0"/>
              <a:t> SVN</a:t>
            </a:r>
            <a:r>
              <a:rPr lang="pt-BR" sz="2400" b="1" dirty="0" smtClean="0"/>
              <a:t>?</a:t>
            </a:r>
          </a:p>
          <a:p>
            <a:pPr algn="ctr"/>
            <a:endParaRPr lang="pt-BR" sz="2400" b="1" dirty="0" smtClean="0"/>
          </a:p>
          <a:p>
            <a:pPr algn="ctr"/>
            <a:r>
              <a:rPr lang="pt-BR" sz="2000" u="sng" dirty="0" smtClean="0">
                <a:hlinkClick r:id="rId2"/>
              </a:rPr>
              <a:t>http</a:t>
            </a:r>
            <a:r>
              <a:rPr lang="pt-BR" sz="2000" u="sng" dirty="0">
                <a:hlinkClick r:id="rId2"/>
              </a:rPr>
              <a:t>://www.websvn.info</a:t>
            </a:r>
            <a:r>
              <a:rPr lang="pt-BR" sz="2000" u="sng" dirty="0" smtClean="0">
                <a:hlinkClick r:id="rId2"/>
              </a:rPr>
              <a:t>/</a:t>
            </a:r>
            <a:r>
              <a:rPr lang="pt-BR" sz="2000" u="sng" dirty="0" smtClean="0"/>
              <a:t> </a:t>
            </a:r>
            <a:r>
              <a:rPr lang="pt-BR" sz="2000" dirty="0" smtClean="0"/>
              <a:t>para repositórios em </a:t>
            </a:r>
            <a:r>
              <a:rPr lang="pt-BR" sz="2000" dirty="0" err="1" smtClean="0"/>
              <a:t>php</a:t>
            </a:r>
            <a:r>
              <a:rPr lang="pt-BR" sz="2000" dirty="0" smtClean="0"/>
              <a:t>.</a:t>
            </a:r>
          </a:p>
          <a:p>
            <a:pPr algn="ctr"/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code.google.com/</a:t>
            </a:r>
            <a:r>
              <a:rPr lang="pt-BR" sz="2000" dirty="0" smtClean="0"/>
              <a:t> </a:t>
            </a:r>
          </a:p>
          <a:p>
            <a:pPr algn="ctr"/>
            <a:r>
              <a:rPr lang="pt-BR" sz="2000" dirty="0" smtClean="0"/>
              <a:t>para vários tipos de repositórios mas o servidor tem que ser pago depois de poder usar o trivial.</a:t>
            </a:r>
          </a:p>
          <a:p>
            <a:pPr algn="ctr"/>
            <a:r>
              <a:rPr lang="pt-BR" sz="2000" u="sng" dirty="0">
                <a:hlinkClick r:id="rId4"/>
              </a:rPr>
              <a:t>https://riouxsvn.com</a:t>
            </a:r>
            <a:r>
              <a:rPr lang="pt-BR" sz="2000" u="sng" dirty="0" smtClean="0">
                <a:hlinkClick r:id="rId4"/>
              </a:rPr>
              <a:t>/</a:t>
            </a:r>
            <a:endParaRPr lang="pt-BR" sz="2000" u="sng" dirty="0" smtClean="0"/>
          </a:p>
          <a:p>
            <a:pPr algn="ctr"/>
            <a:r>
              <a:rPr lang="pt-BR" sz="2000" u="sng" dirty="0">
                <a:hlinkClick r:id="rId5"/>
              </a:rPr>
              <a:t>http://www.cloudforge.com</a:t>
            </a:r>
            <a:r>
              <a:rPr lang="pt-BR" sz="2000" u="sng" dirty="0" smtClean="0">
                <a:hlinkClick r:id="rId5"/>
              </a:rPr>
              <a:t>/</a:t>
            </a:r>
            <a:endParaRPr lang="pt-BR" sz="2000" u="sng" dirty="0" smtClean="0"/>
          </a:p>
          <a:p>
            <a:pPr algn="ctr"/>
            <a:endParaRPr lang="pt-BR" sz="2000" u="sng" dirty="0" smtClean="0"/>
          </a:p>
          <a:p>
            <a:pPr algn="ctr"/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998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03648" y="1052736"/>
            <a:ext cx="6696744" cy="417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O que é?</a:t>
            </a:r>
          </a:p>
          <a:p>
            <a:pPr algn="ctr"/>
            <a:r>
              <a:rPr lang="pt-BR" dirty="0"/>
              <a:t>Apache </a:t>
            </a:r>
            <a:r>
              <a:rPr lang="pt-BR" dirty="0" err="1"/>
              <a:t>Subersion</a:t>
            </a:r>
            <a:r>
              <a:rPr lang="pt-BR" dirty="0"/>
              <a:t> que muitas vezes abreviado como SVN, é um software de controle de versão e também de revisão distribuído como uma licença open </a:t>
            </a:r>
            <a:r>
              <a:rPr lang="pt-BR" dirty="0" err="1"/>
              <a:t>source</a:t>
            </a:r>
            <a:r>
              <a:rPr lang="pt-BR" dirty="0"/>
              <a:t>. </a:t>
            </a:r>
            <a:endParaRPr lang="pt-BR" dirty="0" smtClean="0"/>
          </a:p>
          <a:p>
            <a:pPr algn="ctr"/>
            <a:r>
              <a:rPr lang="pt-BR" sz="2400" b="1" dirty="0" smtClean="0"/>
              <a:t>Quando surgiu?</a:t>
            </a:r>
          </a:p>
          <a:p>
            <a:pPr algn="ctr"/>
            <a:r>
              <a:rPr lang="pt-BR" dirty="0"/>
              <a:t>O SVN foi criado pela </a:t>
            </a:r>
            <a:r>
              <a:rPr lang="pt-BR" dirty="0" err="1"/>
              <a:t>CollabNet</a:t>
            </a:r>
            <a:r>
              <a:rPr lang="pt-BR" dirty="0"/>
              <a:t> em 2000, mas agora é desenvolvida como um projeto do Apache Software </a:t>
            </a:r>
            <a:r>
              <a:rPr lang="pt-BR" dirty="0" err="1"/>
              <a:t>Fundation</a:t>
            </a:r>
            <a:r>
              <a:rPr lang="pt-BR" dirty="0"/>
              <a:t> e usada tanto pela comunidade desenvolvedora como as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2115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03648" y="1340768"/>
            <a:ext cx="6912768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 Em que linguagem de programação foi escrito?</a:t>
            </a:r>
          </a:p>
          <a:p>
            <a:pPr algn="ctr"/>
            <a:r>
              <a:rPr lang="pt-BR" dirty="0"/>
              <a:t>O Subversion foi criado por bibliotecas modulares escritas em programação C, cada uma delas tem um clara coleção definida de funções e tipos que juntos fizeram o API que é a Subversion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smtClean="0"/>
              <a:t>interface.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SVN como é um programa open </a:t>
            </a:r>
            <a:r>
              <a:rPr lang="pt-BR" dirty="0" err="1"/>
              <a:t>source</a:t>
            </a:r>
            <a:r>
              <a:rPr lang="pt-BR" dirty="0"/>
              <a:t> ele é de graça na internet e vem como padrão na maioria das distribuições de GNU/Linux</a:t>
            </a:r>
            <a:r>
              <a:rPr lang="pt-BR" dirty="0" smtClean="0"/>
              <a:t>.</a:t>
            </a:r>
          </a:p>
          <a:p>
            <a:pPr algn="ctr"/>
            <a:r>
              <a:rPr lang="pt-BR" dirty="0" smtClean="0"/>
              <a:t>Ultimamente as empresas utilizam mais softwares pagos ou comerciais para este tipo de problema, então programas open </a:t>
            </a:r>
            <a:r>
              <a:rPr lang="pt-BR" dirty="0" err="1" smtClean="0"/>
              <a:t>source</a:t>
            </a:r>
            <a:r>
              <a:rPr lang="pt-BR" dirty="0" smtClean="0"/>
              <a:t> como SVN não estão sendo mais tão utilizados no mercado por empresas, por isso os programas que estão sendo mais visados  nessa área são </a:t>
            </a:r>
            <a:r>
              <a:rPr lang="pt-BR" dirty="0" err="1" smtClean="0"/>
              <a:t>Clearcase</a:t>
            </a:r>
            <a:r>
              <a:rPr lang="pt-BR" dirty="0" smtClean="0"/>
              <a:t> da IBM e o Team Foundation Server da Microsoft, isto se da ao fato de que os softwares open </a:t>
            </a:r>
            <a:r>
              <a:rPr lang="pt-BR" dirty="0" err="1" smtClean="0"/>
              <a:t>source</a:t>
            </a:r>
            <a:r>
              <a:rPr lang="pt-BR" dirty="0" smtClean="0"/>
              <a:t> não se responsabilizam por erros no seu programa e perdas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7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396954" y="1124744"/>
            <a:ext cx="6912768" cy="5184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Existe alguma ferramenta online/gratuita.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b="1" dirty="0" smtClean="0"/>
              <a:t>Apache </a:t>
            </a:r>
            <a:r>
              <a:rPr lang="pt-BR" b="1" dirty="0"/>
              <a:t>Subversion: </a:t>
            </a:r>
            <a:r>
              <a:rPr lang="pt-BR" dirty="0"/>
              <a:t>versão oficial do Subversion</a:t>
            </a:r>
            <a:r>
              <a:rPr lang="pt-BR" dirty="0" smtClean="0"/>
              <a:t>.</a:t>
            </a:r>
            <a:endParaRPr lang="pt-BR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pt-BR" b="1" dirty="0" err="1"/>
              <a:t>VisualSVN</a:t>
            </a:r>
            <a:r>
              <a:rPr lang="pt-BR" b="1" dirty="0"/>
              <a:t> Server: </a:t>
            </a:r>
            <a:r>
              <a:rPr lang="pt-BR" dirty="0"/>
              <a:t>implementação em Windows prática e fácil de instalar do servidor SVN oficial. Possui ambiente gráfico de gerenciamento e permite visualização do conteúdo dos repositórios diretamente pelo navegador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b="1" dirty="0" smtClean="0"/>
              <a:t>TortoiseSVN</a:t>
            </a:r>
            <a:r>
              <a:rPr lang="pt-BR" b="1" dirty="0"/>
              <a:t>: </a:t>
            </a:r>
            <a:r>
              <a:rPr lang="pt-BR" dirty="0"/>
              <a:t>a melhor ferramenta gráfica para utilização do SVN em ambiente Windows</a:t>
            </a:r>
            <a:r>
              <a:rPr lang="pt-BR" dirty="0" smtClean="0"/>
              <a:t>.</a:t>
            </a:r>
            <a:endParaRPr lang="pt-BR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pt-BR" b="1" dirty="0"/>
              <a:t>RabbitVCS: </a:t>
            </a:r>
            <a:r>
              <a:rPr lang="pt-BR" dirty="0"/>
              <a:t>embora o pessoal de Linux é acostumado a digitar centenas de comandos diariamente em suas distribuições, esta ferramenta gráfica para utilização do SVN em Linux inspirada no grande TortoiseSVN torna mais prático o gerenciamento do projeto diretamente no </a:t>
            </a:r>
            <a:r>
              <a:rPr lang="pt-BR" dirty="0" err="1"/>
              <a:t>Nautilus</a:t>
            </a:r>
            <a:r>
              <a:rPr lang="pt-BR" dirty="0" smtClean="0"/>
              <a:t>.</a:t>
            </a:r>
            <a:endParaRPr lang="pt-BR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pt-BR" b="1" dirty="0"/>
              <a:t>Commit Monitor: </a:t>
            </a:r>
            <a:r>
              <a:rPr lang="pt-BR" dirty="0"/>
              <a:t>permite o recebimento de alertas a cada </a:t>
            </a:r>
            <a:r>
              <a:rPr lang="pt-BR" dirty="0" err="1"/>
              <a:t>commit</a:t>
            </a:r>
            <a:r>
              <a:rPr lang="pt-BR" dirty="0"/>
              <a:t> realizado nos repositórios SVN</a:t>
            </a:r>
            <a:r>
              <a:rPr lang="pt-BR" dirty="0" smtClean="0"/>
              <a:t>.</a:t>
            </a:r>
            <a:endParaRPr lang="pt-BR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pt-BR" b="1" dirty="0"/>
              <a:t>CruiseControl e CruiseControl.NET: </a:t>
            </a:r>
            <a:r>
              <a:rPr lang="pt-BR" dirty="0"/>
              <a:t>ótimas ferramentas de Integração Contínua. 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7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59632" y="1196750"/>
            <a:ext cx="6984776" cy="3456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Como Funciona.</a:t>
            </a:r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68" y="2951637"/>
            <a:ext cx="6257701" cy="16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15616" y="764704"/>
            <a:ext cx="7128792" cy="57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 smtClean="0"/>
          </a:p>
          <a:p>
            <a:pPr algn="ctr"/>
            <a:endParaRPr lang="pt-BR" sz="2400" b="1" dirty="0"/>
          </a:p>
          <a:p>
            <a:pPr algn="ctr"/>
            <a:r>
              <a:rPr lang="pt-BR" sz="2400" b="1" dirty="0" smtClean="0"/>
              <a:t>Como Instalar.</a:t>
            </a:r>
          </a:p>
          <a:p>
            <a:r>
              <a:rPr lang="pt-BR" sz="2400" dirty="0"/>
              <a:t>Então para verificar caso você tenho o SVN instalado no seu Linux tem que colocar o comando abaixo no terminal: </a:t>
            </a:r>
            <a:r>
              <a:rPr lang="pt-BR" sz="2400" b="1" dirty="0" err="1"/>
              <a:t>svn</a:t>
            </a:r>
            <a:r>
              <a:rPr lang="pt-BR" sz="2400" b="1" dirty="0"/>
              <a:t> --</a:t>
            </a:r>
            <a:r>
              <a:rPr lang="pt-BR" sz="2400" b="1" dirty="0" err="1"/>
              <a:t>version</a:t>
            </a:r>
            <a:endParaRPr lang="pt-BR" sz="2400" dirty="0"/>
          </a:p>
          <a:p>
            <a:r>
              <a:rPr lang="pt-BR" sz="2400" dirty="0"/>
              <a:t>Se não tiver instalado o comando não vai ser reconhecido.</a:t>
            </a:r>
          </a:p>
          <a:p>
            <a:r>
              <a:rPr lang="pt-BR" sz="2400" dirty="0"/>
              <a:t>Caso queira instalar no seu Linux o </a:t>
            </a:r>
            <a:r>
              <a:rPr lang="pt-BR" sz="2400" dirty="0" err="1"/>
              <a:t>subersion</a:t>
            </a:r>
            <a:r>
              <a:rPr lang="pt-BR" sz="2400" dirty="0"/>
              <a:t> tem que usar o comando: </a:t>
            </a:r>
            <a:r>
              <a:rPr lang="pt-BR" sz="2400" b="1" dirty="0" err="1"/>
              <a:t>apt-get</a:t>
            </a:r>
            <a:r>
              <a:rPr lang="pt-BR" sz="2400" b="1" dirty="0"/>
              <a:t> </a:t>
            </a:r>
            <a:r>
              <a:rPr lang="pt-BR" sz="2400" b="1" dirty="0" err="1"/>
              <a:t>install</a:t>
            </a:r>
            <a:r>
              <a:rPr lang="pt-BR" sz="2400" b="1" dirty="0"/>
              <a:t> </a:t>
            </a:r>
            <a:r>
              <a:rPr lang="pt-BR" sz="2400" b="1" dirty="0" err="1"/>
              <a:t>subversion</a:t>
            </a:r>
            <a:r>
              <a:rPr lang="pt-BR" sz="2400" b="1" dirty="0"/>
              <a:t>.</a:t>
            </a:r>
            <a:endParaRPr lang="pt-BR" sz="2400" dirty="0"/>
          </a:p>
          <a:p>
            <a:r>
              <a:rPr lang="pt-BR" sz="2400" dirty="0"/>
              <a:t>Para criar um repositório primeiramente tem que instalar o Apache </a:t>
            </a:r>
            <a:r>
              <a:rPr lang="pt-BR" sz="2400" dirty="0" err="1"/>
              <a:t>httpd</a:t>
            </a:r>
            <a:r>
              <a:rPr lang="pt-BR" sz="2400" dirty="0"/>
              <a:t> module e o </a:t>
            </a:r>
            <a:r>
              <a:rPr lang="pt-BR" sz="2400" dirty="0" err="1"/>
              <a:t>svnadmin</a:t>
            </a:r>
            <a:r>
              <a:rPr lang="pt-BR" sz="2400" dirty="0"/>
              <a:t> tool</a:t>
            </a:r>
            <a:r>
              <a:rPr lang="pt-BR" sz="2400" dirty="0" smtClean="0"/>
              <a:t>:   </a:t>
            </a:r>
            <a:r>
              <a:rPr lang="pt-BR" sz="2400" b="1" dirty="0" err="1"/>
              <a:t>apt-get</a:t>
            </a:r>
            <a:r>
              <a:rPr lang="pt-BR" sz="2400" b="1" dirty="0"/>
              <a:t> </a:t>
            </a:r>
            <a:r>
              <a:rPr lang="pt-BR" sz="2400" b="1" dirty="0" err="1"/>
              <a:t>install</a:t>
            </a:r>
            <a:r>
              <a:rPr lang="pt-BR" sz="2400" b="1" dirty="0"/>
              <a:t> </a:t>
            </a:r>
            <a:r>
              <a:rPr lang="pt-BR" sz="2400" b="1" dirty="0" err="1"/>
              <a:t>mod_dav_svn</a:t>
            </a:r>
            <a:r>
              <a:rPr lang="pt-BR" sz="2400" b="1" dirty="0"/>
              <a:t> </a:t>
            </a:r>
            <a:r>
              <a:rPr lang="pt-BR" sz="2400" b="1" dirty="0" err="1"/>
              <a:t>subversion</a:t>
            </a:r>
            <a:r>
              <a:rPr lang="pt-BR" sz="2400" dirty="0"/>
              <a:t>. </a:t>
            </a:r>
            <a:endParaRPr lang="pt-BR" sz="2400" dirty="0" smtClean="0"/>
          </a:p>
          <a:p>
            <a:r>
              <a:rPr lang="pt-BR" sz="2400" dirty="0" smtClean="0"/>
              <a:t>Esse </a:t>
            </a:r>
            <a:r>
              <a:rPr lang="pt-BR" sz="2400" dirty="0"/>
              <a:t>comando é o instalador do pacote de acesso ao repositório usando </a:t>
            </a:r>
            <a:r>
              <a:rPr lang="pt-BR" sz="2400" dirty="0" err="1"/>
              <a:t>http</a:t>
            </a:r>
            <a:r>
              <a:rPr lang="pt-BR" sz="2400" dirty="0"/>
              <a:t> via Apache </a:t>
            </a:r>
            <a:r>
              <a:rPr lang="pt-BR" sz="2400" dirty="0" err="1"/>
              <a:t>httpd</a:t>
            </a:r>
            <a:r>
              <a:rPr lang="pt-BR" sz="2400" dirty="0"/>
              <a:t> server e o pacote </a:t>
            </a:r>
            <a:r>
              <a:rPr lang="pt-BR" sz="2400" dirty="0" err="1"/>
              <a:t>subversion</a:t>
            </a:r>
            <a:r>
              <a:rPr lang="pt-BR" sz="2400" dirty="0"/>
              <a:t>.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3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15616" y="1988840"/>
            <a:ext cx="7128792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Como criar um repositório.</a:t>
            </a:r>
          </a:p>
          <a:p>
            <a:pPr algn="ctr"/>
            <a:r>
              <a:rPr lang="pt-BR" dirty="0" smtClean="0"/>
              <a:t>Primeiro tem que criar um diretório aonde você quer colocar todos os arquivos.</a:t>
            </a:r>
          </a:p>
          <a:p>
            <a:pPr algn="ctr"/>
            <a:r>
              <a:rPr lang="pt-BR" dirty="0" smtClean="0"/>
              <a:t> 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23" y="4509120"/>
            <a:ext cx="5744377" cy="5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15616" y="1988840"/>
            <a:ext cx="7128792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06" y="3933056"/>
            <a:ext cx="5792009" cy="221010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635896" y="2132856"/>
            <a:ext cx="1872208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Criar o repositório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0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15616" y="908720"/>
            <a:ext cx="7128792" cy="5616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</a:p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</p:txBody>
      </p:sp>
      <p:pic>
        <p:nvPicPr>
          <p:cNvPr id="2051" name="Picture 3" descr="C:\Users\pccli\Desktop\Trabalho\o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" t="4110" r="292"/>
          <a:stretch/>
        </p:blipFill>
        <p:spPr bwMode="auto">
          <a:xfrm>
            <a:off x="1547664" y="1436913"/>
            <a:ext cx="6040438" cy="461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323528" y="1628800"/>
            <a:ext cx="1122424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endParaRPr lang="pt-BR" sz="1000" dirty="0"/>
          </a:p>
          <a:p>
            <a:pPr algn="ctr"/>
            <a:r>
              <a:rPr lang="pt-BR" sz="1000" dirty="0" smtClean="0"/>
              <a:t>Verificar o status do SELINUX(servidor)</a:t>
            </a:r>
          </a:p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323528" y="3140968"/>
            <a:ext cx="1050416" cy="1296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/>
              <a:t>Modificar a segurança do servidor </a:t>
            </a:r>
            <a:r>
              <a:rPr lang="pt-BR" sz="800" b="1" dirty="0" err="1" smtClean="0"/>
              <a:t>linux</a:t>
            </a:r>
            <a:endParaRPr lang="pt-BR" sz="8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323528" y="4589512"/>
            <a:ext cx="1050416" cy="12961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/>
              <a:t>Reiniciar o servidor apache</a:t>
            </a:r>
          </a:p>
          <a:p>
            <a:pPr algn="ctr"/>
            <a:endParaRPr lang="pt-BR" sz="800" b="1" dirty="0"/>
          </a:p>
        </p:txBody>
      </p:sp>
    </p:spTree>
    <p:extLst>
      <p:ext uri="{BB962C8B-B14F-4D97-AF65-F5344CB8AC3E}">
        <p14:creationId xmlns:p14="http://schemas.microsoft.com/office/powerpoint/2010/main" val="30202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570</Words>
  <Application>Microsoft Office PowerPoint</Application>
  <PresentationFormat>Apresentação na tela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Subversion SVN  Integrantes: Guilherme, Pedro Ariel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Subversion SVN  Integrantes: Guilherme Pirocudo da silva Pinto, Pedro Ariel</dc:title>
  <dc:creator>pccli</dc:creator>
  <cp:lastModifiedBy>pccli</cp:lastModifiedBy>
  <cp:revision>16</cp:revision>
  <dcterms:created xsi:type="dcterms:W3CDTF">2016-10-19T19:31:12Z</dcterms:created>
  <dcterms:modified xsi:type="dcterms:W3CDTF">2016-10-27T18:18:44Z</dcterms:modified>
</cp:coreProperties>
</file>