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303" r:id="rId6"/>
    <p:sldId id="304" r:id="rId7"/>
    <p:sldId id="305" r:id="rId8"/>
    <p:sldId id="260" r:id="rId9"/>
    <p:sldId id="262" r:id="rId10"/>
    <p:sldId id="284" r:id="rId11"/>
    <p:sldId id="285" r:id="rId12"/>
    <p:sldId id="286" r:id="rId13"/>
    <p:sldId id="287" r:id="rId14"/>
    <p:sldId id="288" r:id="rId15"/>
    <p:sldId id="264" r:id="rId16"/>
    <p:sldId id="265" r:id="rId17"/>
    <p:sldId id="289" r:id="rId18"/>
    <p:sldId id="275" r:id="rId19"/>
    <p:sldId id="276" r:id="rId20"/>
    <p:sldId id="290" r:id="rId21"/>
    <p:sldId id="291" r:id="rId22"/>
    <p:sldId id="292" r:id="rId23"/>
    <p:sldId id="277" r:id="rId24"/>
    <p:sldId id="293" r:id="rId25"/>
    <p:sldId id="295" r:id="rId26"/>
    <p:sldId id="296" r:id="rId27"/>
    <p:sldId id="297" r:id="rId28"/>
    <p:sldId id="298" r:id="rId29"/>
    <p:sldId id="299" r:id="rId30"/>
    <p:sldId id="300" r:id="rId31"/>
    <p:sldId id="302" r:id="rId32"/>
    <p:sldId id="279" r:id="rId33"/>
    <p:sldId id="280" r:id="rId34"/>
    <p:sldId id="281" r:id="rId35"/>
    <p:sldId id="282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senna" initials="gs" lastIdx="1" clrIdx="0">
    <p:extLst>
      <p:ext uri="{19B8F6BF-5375-455C-9EA6-DF929625EA0E}">
        <p15:presenceInfo xmlns:p15="http://schemas.microsoft.com/office/powerpoint/2012/main" userId="d76f255679d49e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0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4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1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2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9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7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1752296-9952-4092-88A4-B753660201BD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54D9-64DE-42A6-AEEC-D73E6C52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06" y="3887464"/>
            <a:ext cx="10572000" cy="770987"/>
          </a:xfrm>
        </p:spPr>
        <p:txBody>
          <a:bodyPr/>
          <a:lstStyle/>
          <a:p>
            <a:r>
              <a:rPr lang="pt-BR" dirty="0"/>
              <a:t>Sistema de vendas</a:t>
            </a:r>
            <a:br>
              <a:rPr lang="pt-BR" dirty="0"/>
            </a:br>
            <a:r>
              <a:rPr lang="pt-BR" sz="1800" dirty="0"/>
              <a:t>Avaliação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8FBEC9-A355-433E-A722-AED52817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164" y="5399170"/>
            <a:ext cx="10572000" cy="113585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Alunos: Guilherme Senna e Emmanuel Norberto</a:t>
            </a:r>
          </a:p>
          <a:p>
            <a:r>
              <a:rPr lang="pt-BR" dirty="0"/>
              <a:t>Disciplina: Banco de Dados 2</a:t>
            </a:r>
          </a:p>
          <a:p>
            <a:r>
              <a:rPr lang="pt-BR" dirty="0"/>
              <a:t>Professora: </a:t>
            </a:r>
            <a:r>
              <a:rPr lang="pt-BR" dirty="0" err="1"/>
              <a:t>Trícia</a:t>
            </a:r>
            <a:r>
              <a:rPr lang="pt-BR" dirty="0"/>
              <a:t> Souto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D6F638-9467-423F-A8DC-CD02480A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0" y="192947"/>
            <a:ext cx="1203962" cy="15605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BA1EF2-A721-43B8-BC6E-C05A540BA9E6}"/>
              </a:ext>
            </a:extLst>
          </p:cNvPr>
          <p:cNvSpPr txBox="1"/>
          <p:nvPr/>
        </p:nvSpPr>
        <p:spPr>
          <a:xfrm>
            <a:off x="1287082" y="99306"/>
            <a:ext cx="10465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Universidade Estadual de Santa Cruz - UESC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534F75-AA65-4B69-984B-8EE79943B831}"/>
              </a:ext>
            </a:extLst>
          </p:cNvPr>
          <p:cNvSpPr txBox="1"/>
          <p:nvPr/>
        </p:nvSpPr>
        <p:spPr>
          <a:xfrm>
            <a:off x="1287082" y="651995"/>
            <a:ext cx="10465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Departamento de Ciências Exatas e Tecnológicas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F2FB7D-C2FA-4C0E-B832-DD28CA53785F}"/>
              </a:ext>
            </a:extLst>
          </p:cNvPr>
          <p:cNvSpPr txBox="1"/>
          <p:nvPr/>
        </p:nvSpPr>
        <p:spPr>
          <a:xfrm>
            <a:off x="1355592" y="1202761"/>
            <a:ext cx="1046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Curso de Ciência da Computação - Trimestre Letivo Excepcional (TLE)</a:t>
            </a:r>
          </a:p>
        </p:txBody>
      </p:sp>
    </p:spTree>
    <p:extLst>
      <p:ext uri="{BB962C8B-B14F-4D97-AF65-F5344CB8AC3E}">
        <p14:creationId xmlns:p14="http://schemas.microsoft.com/office/powerpoint/2010/main" val="25099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7675"/>
            <a:ext cx="10571998" cy="970450"/>
          </a:xfrm>
        </p:spPr>
        <p:txBody>
          <a:bodyPr/>
          <a:lstStyle/>
          <a:p>
            <a:r>
              <a:rPr lang="pt-BR" dirty="0"/>
              <a:t>Tabelas - endereço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4907DE-2E6F-4AA7-BE6F-98E744AF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514725"/>
            <a:ext cx="7029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8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7675"/>
            <a:ext cx="10571998" cy="970450"/>
          </a:xfrm>
        </p:spPr>
        <p:txBody>
          <a:bodyPr/>
          <a:lstStyle/>
          <a:p>
            <a:r>
              <a:rPr lang="pt-BR" dirty="0"/>
              <a:t>Tabelas - produto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DBFF4B-4C46-41E2-94EC-88D6F6DB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3533775"/>
            <a:ext cx="7439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7675"/>
            <a:ext cx="10571998" cy="970450"/>
          </a:xfrm>
        </p:spPr>
        <p:txBody>
          <a:bodyPr/>
          <a:lstStyle/>
          <a:p>
            <a:r>
              <a:rPr lang="pt-BR" dirty="0"/>
              <a:t>Tabelas - categoria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DB8DC2-D7F1-48E4-9C5F-D2A1C1D0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3681412"/>
            <a:ext cx="7172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9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7675"/>
            <a:ext cx="10571998" cy="970450"/>
          </a:xfrm>
        </p:spPr>
        <p:txBody>
          <a:bodyPr/>
          <a:lstStyle/>
          <a:p>
            <a:r>
              <a:rPr lang="pt-BR" dirty="0"/>
              <a:t>Tabelas - pedido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3954A2-1D8B-446B-809D-A7AD7275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743325"/>
            <a:ext cx="6981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3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7675"/>
            <a:ext cx="10571998" cy="970450"/>
          </a:xfrm>
        </p:spPr>
        <p:txBody>
          <a:bodyPr/>
          <a:lstStyle/>
          <a:p>
            <a:r>
              <a:rPr lang="pt-BR" dirty="0"/>
              <a:t>Tabelas - venda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577BD4-8654-4A83-B6C4-7FE0CBB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24262"/>
            <a:ext cx="7258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7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39CDC-46E1-427C-9077-D4375CE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11088-E3D0-49A7-937E-2D477D85E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Criada no </a:t>
            </a:r>
            <a:r>
              <a:rPr lang="pt-BR" dirty="0" err="1"/>
              <a:t>AdobeXD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03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Login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A36909-D5D5-4A9C-80DD-81665261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2238038"/>
            <a:ext cx="3738563" cy="44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Registro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F647AA-E37A-42E2-9112-ECEE0200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295524"/>
            <a:ext cx="2650355" cy="4410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554E5A-496B-4791-8D18-A7C38F21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34" y="2295524"/>
            <a:ext cx="3143092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2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Menu cliente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3084B7-88B9-40AD-B145-489358D2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294171"/>
            <a:ext cx="9915525" cy="44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Cliente Menu produtos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843270-2F49-4FBB-AB33-B0F5C492C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2044365"/>
            <a:ext cx="7481888" cy="46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Diagrama conceitual e lógico</a:t>
            </a:r>
          </a:p>
        </p:txBody>
      </p:sp>
    </p:spTree>
    <p:extLst>
      <p:ext uri="{BB962C8B-B14F-4D97-AF65-F5344CB8AC3E}">
        <p14:creationId xmlns:p14="http://schemas.microsoft.com/office/powerpoint/2010/main" val="15595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Cliente produto alfabética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CB595C-2FF2-432A-A651-53BD56E1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48" y="2339418"/>
            <a:ext cx="7653338" cy="41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Cliente produto categorias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B933DC-9EC0-40E6-919F-B81F0A4C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87121"/>
            <a:ext cx="11506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Cliente produto categorias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F40C8-6351-49ED-9A8E-5F1612F2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867025"/>
            <a:ext cx="11544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Cliente carrinho (pedido)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E5813C-15C4-471C-9D85-C9A29239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1" y="2383263"/>
            <a:ext cx="8696325" cy="42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65604"/>
            <a:ext cx="10571998" cy="970450"/>
          </a:xfrm>
        </p:spPr>
        <p:txBody>
          <a:bodyPr/>
          <a:lstStyle/>
          <a:p>
            <a:r>
              <a:rPr lang="pt-BR" dirty="0"/>
              <a:t>Cliente venda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054BF4-3123-4782-8591-2B816E98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8" y="2601032"/>
            <a:ext cx="9301163" cy="37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9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51304"/>
            <a:ext cx="10571998" cy="970450"/>
          </a:xfrm>
        </p:spPr>
        <p:txBody>
          <a:bodyPr/>
          <a:lstStyle/>
          <a:p>
            <a:r>
              <a:rPr lang="pt-BR" dirty="0"/>
              <a:t>Menu gerente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BFFB4-F1D4-47CD-865B-1FF29F66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962150"/>
            <a:ext cx="58007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6" y="470379"/>
            <a:ext cx="10571998" cy="970450"/>
          </a:xfrm>
        </p:spPr>
        <p:txBody>
          <a:bodyPr/>
          <a:lstStyle/>
          <a:p>
            <a:r>
              <a:rPr lang="pt-BR" dirty="0"/>
              <a:t>Adicionar produto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2C46DF-EF5C-46D6-BFEA-253BFC7D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337948"/>
            <a:ext cx="6343650" cy="42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6" y="454634"/>
            <a:ext cx="10571998" cy="970450"/>
          </a:xfrm>
        </p:spPr>
        <p:txBody>
          <a:bodyPr/>
          <a:lstStyle/>
          <a:p>
            <a:r>
              <a:rPr lang="pt-BR" dirty="0"/>
              <a:t>Editar produtos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26A56C-8F10-412A-B50B-A4A7F5BE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6" y="2367333"/>
            <a:ext cx="7077075" cy="41953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ED12C7-13AA-4ED3-848D-BD28A677C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2526691"/>
            <a:ext cx="2800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6" y="470379"/>
            <a:ext cx="10571998" cy="970450"/>
          </a:xfrm>
        </p:spPr>
        <p:txBody>
          <a:bodyPr/>
          <a:lstStyle/>
          <a:p>
            <a:r>
              <a:rPr lang="pt-BR" dirty="0"/>
              <a:t>Adicionar categoria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F43173-EFE6-4A4C-AE85-129BCE67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482740"/>
            <a:ext cx="8658225" cy="40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6" y="470379"/>
            <a:ext cx="10571998" cy="970450"/>
          </a:xfrm>
        </p:spPr>
        <p:txBody>
          <a:bodyPr/>
          <a:lstStyle/>
          <a:p>
            <a:r>
              <a:rPr lang="pt-BR" dirty="0"/>
              <a:t>Editar categoria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DD4DE1-FBE7-41FC-8B47-7D392842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2310740"/>
            <a:ext cx="9139238" cy="43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D5EA8-05AD-4036-A29C-8EF7F49C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E5A78E-F16F-48C9-882F-A5E434BAD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14747C-B74B-41B5-BD94-D9ADB5AB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2306972"/>
            <a:ext cx="7516595" cy="41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6" y="470379"/>
            <a:ext cx="10571998" cy="970450"/>
          </a:xfrm>
        </p:spPr>
        <p:txBody>
          <a:bodyPr/>
          <a:lstStyle/>
          <a:p>
            <a:r>
              <a:rPr lang="pt-BR" dirty="0"/>
              <a:t>Lista de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CF2011-59F5-4AF4-B9C6-34E4E297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695575"/>
            <a:ext cx="9029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6" y="470379"/>
            <a:ext cx="10571998" cy="970450"/>
          </a:xfrm>
        </p:spPr>
        <p:txBody>
          <a:bodyPr/>
          <a:lstStyle/>
          <a:p>
            <a:r>
              <a:rPr lang="pt-BR" dirty="0"/>
              <a:t>Histórico de vendas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4DA975-E332-4D82-BF39-5EB105DB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429000"/>
            <a:ext cx="8667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39CDC-46E1-427C-9077-D4375CE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específicos do banco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11088-E3D0-49A7-937E-2D477D85E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Trigger, </a:t>
            </a:r>
            <a:r>
              <a:rPr lang="pt-BR" dirty="0" err="1"/>
              <a:t>Function</a:t>
            </a:r>
            <a:r>
              <a:rPr lang="pt-BR" dirty="0"/>
              <a:t>, Cursor e </a:t>
            </a:r>
            <a:r>
              <a:rPr lang="pt-BR" dirty="0" err="1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2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Trigger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C040BDB9-E23F-4014-832B-92C798F88540}"/>
              </a:ext>
            </a:extLst>
          </p:cNvPr>
          <p:cNvSpPr txBox="1">
            <a:spLocks/>
          </p:cNvSpPr>
          <p:nvPr/>
        </p:nvSpPr>
        <p:spPr>
          <a:xfrm>
            <a:off x="1114802" y="2666728"/>
            <a:ext cx="384536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1º Verificar quantidade escolhida x estoque</a:t>
            </a: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D3507BAC-5D4A-4D27-9747-60CF38004156}"/>
              </a:ext>
            </a:extLst>
          </p:cNvPr>
          <p:cNvSpPr txBox="1">
            <a:spLocks/>
          </p:cNvSpPr>
          <p:nvPr/>
        </p:nvSpPr>
        <p:spPr>
          <a:xfrm>
            <a:off x="7668002" y="2559190"/>
            <a:ext cx="384536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2º Abater do estoque a quantidade adquirida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E99ECB-3541-4482-9607-A7C488CF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5" y="3813585"/>
            <a:ext cx="6103125" cy="426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CB8293-F600-499B-B74C-F751771E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02" y="4383741"/>
            <a:ext cx="3632040" cy="2305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D9DA55-ED26-4968-9EEB-A4138B708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3763585"/>
            <a:ext cx="1371600" cy="4762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2527CA-1EA5-4B8A-B787-028DE84E7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147" y="4552950"/>
            <a:ext cx="2612708" cy="22288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62C9793-B0D6-42DD-8B82-0600D99D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2462" y="4552950"/>
            <a:ext cx="261270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C040BDB9-E23F-4014-832B-92C798F88540}"/>
              </a:ext>
            </a:extLst>
          </p:cNvPr>
          <p:cNvSpPr txBox="1">
            <a:spLocks/>
          </p:cNvSpPr>
          <p:nvPr/>
        </p:nvSpPr>
        <p:spPr>
          <a:xfrm>
            <a:off x="3133725" y="2190750"/>
            <a:ext cx="5111052" cy="12382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Mostrar o produto do preço unitário de um produto com sua quantidade escolhida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B5CF60-4C26-4ADD-8822-F1A6E965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794977"/>
            <a:ext cx="6915150" cy="26688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40BDE2-86C8-436A-AD04-69863B2F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4519612"/>
            <a:ext cx="39909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179"/>
            <a:ext cx="10571998" cy="970450"/>
          </a:xfrm>
        </p:spPr>
        <p:txBody>
          <a:bodyPr/>
          <a:lstStyle/>
          <a:p>
            <a:r>
              <a:rPr lang="pt-BR" dirty="0"/>
              <a:t>Cursor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C040BDB9-E23F-4014-832B-92C798F88540}"/>
              </a:ext>
            </a:extLst>
          </p:cNvPr>
          <p:cNvSpPr txBox="1">
            <a:spLocks/>
          </p:cNvSpPr>
          <p:nvPr/>
        </p:nvSpPr>
        <p:spPr>
          <a:xfrm>
            <a:off x="2954272" y="2279374"/>
            <a:ext cx="6283455" cy="114962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Obter valor bruto pegando a soma dos produtos das quantidades de cada produtos com seu valor unitário.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ABDA0B-2A94-4AE7-9575-C1F2A013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0" y="4862493"/>
            <a:ext cx="2567135" cy="15548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875E5D-EF85-4C82-A9FA-BDF34CB0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4879570"/>
            <a:ext cx="2752725" cy="15842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45A9DE-1F92-42BA-9EC4-4AFBCEE38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2" y="4268435"/>
            <a:ext cx="2143125" cy="22300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1CEAAD-F8CE-453E-95DC-60015D86D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562" y="2806562"/>
            <a:ext cx="2619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67B10B-C93F-450E-8CB7-12021CC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79628"/>
            <a:ext cx="10571998" cy="970450"/>
          </a:xfrm>
        </p:spPr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C040BDB9-E23F-4014-832B-92C798F88540}"/>
              </a:ext>
            </a:extLst>
          </p:cNvPr>
          <p:cNvSpPr txBox="1">
            <a:spLocks/>
          </p:cNvSpPr>
          <p:nvPr/>
        </p:nvSpPr>
        <p:spPr>
          <a:xfrm>
            <a:off x="3068572" y="1852827"/>
            <a:ext cx="6283455" cy="114962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 err="1"/>
              <a:t>View</a:t>
            </a:r>
            <a:r>
              <a:rPr lang="pt-BR" sz="2400" dirty="0"/>
              <a:t> de 3 tabelas: Produto, Pedido e Venda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F115BD-DED5-4A49-9154-94957CB5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3156564"/>
            <a:ext cx="7134225" cy="1038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F1577EC-603F-4A56-86C6-9688F4CD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98" y="4263176"/>
            <a:ext cx="5534401" cy="25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D5EA8-05AD-4036-A29C-8EF7F49C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E5A78E-F16F-48C9-882F-A5E434BAD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B8E781-3344-4E53-A65C-852709E2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08" y="2222287"/>
            <a:ext cx="7988984" cy="45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Cliente e Gerente</a:t>
            </a:r>
          </a:p>
        </p:txBody>
      </p:sp>
    </p:spTree>
    <p:extLst>
      <p:ext uri="{BB962C8B-B14F-4D97-AF65-F5344CB8AC3E}">
        <p14:creationId xmlns:p14="http://schemas.microsoft.com/office/powerpoint/2010/main" val="52498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usuário – Role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D5EA8-05AD-4036-A29C-8EF7F49C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E5A78E-F16F-48C9-882F-A5E434BAD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7C4330-7EE2-4F04-8E59-4733AAB5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362687"/>
            <a:ext cx="38957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 gerente1 – Role gerente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D5EA8-05AD-4036-A29C-8EF7F49C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E5A78E-F16F-48C9-882F-A5E434BAD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38F07-21D4-46D1-AFFD-64C5D9BC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8" y="2505703"/>
            <a:ext cx="5029934" cy="40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39CDC-46E1-427C-9077-D4375CE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11088-E3D0-49A7-937E-2D477D85E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phpMyAdmin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52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7E19-4373-4998-935F-5663E10A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7675"/>
            <a:ext cx="10571998" cy="970450"/>
          </a:xfrm>
        </p:spPr>
        <p:txBody>
          <a:bodyPr/>
          <a:lstStyle/>
          <a:p>
            <a:r>
              <a:rPr lang="pt-BR" dirty="0"/>
              <a:t>Tabelas - cliente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990043-73CE-418F-95FC-B1A47567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3349062"/>
            <a:ext cx="7400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1596</TotalTime>
  <Words>204</Words>
  <Application>Microsoft Office PowerPoint</Application>
  <PresentationFormat>Widescreen</PresentationFormat>
  <Paragraphs>52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Century Gothic</vt:lpstr>
      <vt:lpstr>Wingdings 2</vt:lpstr>
      <vt:lpstr>Citável</vt:lpstr>
      <vt:lpstr>Sistema de vendas Avaliação I</vt:lpstr>
      <vt:lpstr>Diagramas</vt:lpstr>
      <vt:lpstr>Diagrama conceitual</vt:lpstr>
      <vt:lpstr>Diagrama lógico</vt:lpstr>
      <vt:lpstr>Usuários</vt:lpstr>
      <vt:lpstr>User usuário – Role cliente</vt:lpstr>
      <vt:lpstr>User  gerente1 – Role gerente</vt:lpstr>
      <vt:lpstr>Tabelas</vt:lpstr>
      <vt:lpstr>Tabelas - cliente</vt:lpstr>
      <vt:lpstr>Tabelas - endereço</vt:lpstr>
      <vt:lpstr>Tabelas - produto</vt:lpstr>
      <vt:lpstr>Tabelas - categoria</vt:lpstr>
      <vt:lpstr>Tabelas - pedido</vt:lpstr>
      <vt:lpstr>Tabelas - venda</vt:lpstr>
      <vt:lpstr>Interface</vt:lpstr>
      <vt:lpstr>Login</vt:lpstr>
      <vt:lpstr>Registro</vt:lpstr>
      <vt:lpstr>Menu cliente</vt:lpstr>
      <vt:lpstr>Cliente Menu produtos</vt:lpstr>
      <vt:lpstr>Cliente produto alfabética</vt:lpstr>
      <vt:lpstr>Cliente produto categorias</vt:lpstr>
      <vt:lpstr>Cliente produto categorias</vt:lpstr>
      <vt:lpstr>Cliente carrinho (pedido)</vt:lpstr>
      <vt:lpstr>Cliente venda</vt:lpstr>
      <vt:lpstr>Menu gerente</vt:lpstr>
      <vt:lpstr>Adicionar produto</vt:lpstr>
      <vt:lpstr>Editar produtos</vt:lpstr>
      <vt:lpstr>Adicionar categoria</vt:lpstr>
      <vt:lpstr>Editar categoria</vt:lpstr>
      <vt:lpstr>Lista de clientes</vt:lpstr>
      <vt:lpstr>Histórico de vendas</vt:lpstr>
      <vt:lpstr>Elementos específicos do banco</vt:lpstr>
      <vt:lpstr>Trigger</vt:lpstr>
      <vt:lpstr>Function</vt:lpstr>
      <vt:lpstr>Cursor</vt:lpstr>
      <vt:lpstr>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</dc:title>
  <dc:creator>guilherme senna</dc:creator>
  <cp:lastModifiedBy>guilherme senna</cp:lastModifiedBy>
  <cp:revision>47</cp:revision>
  <dcterms:created xsi:type="dcterms:W3CDTF">2020-10-12T01:50:15Z</dcterms:created>
  <dcterms:modified xsi:type="dcterms:W3CDTF">2020-11-15T22:17:13Z</dcterms:modified>
</cp:coreProperties>
</file>