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59" r:id="rId4"/>
    <p:sldId id="261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05" autoAdjust="0"/>
  </p:normalViewPr>
  <p:slideViewPr>
    <p:cSldViewPr>
      <p:cViewPr varScale="1">
        <p:scale>
          <a:sx n="107" d="100"/>
          <a:sy n="107" d="100"/>
        </p:scale>
        <p:origin x="173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B0C0-0318-42F8-9FE7-42471D9F434E}" type="datetimeFigureOut">
              <a:rPr lang="pt-BR" smtClean="0"/>
              <a:pPr/>
              <a:t>22/01/2020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2E6F-ADB3-4CC0-B1B2-33D3DCF8E8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B0C0-0318-42F8-9FE7-42471D9F434E}" type="datetimeFigureOut">
              <a:rPr lang="pt-BR" smtClean="0"/>
              <a:pPr/>
              <a:t>22/01/2020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2E6F-ADB3-4CC0-B1B2-33D3DCF8E8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B0C0-0318-42F8-9FE7-42471D9F434E}" type="datetimeFigureOut">
              <a:rPr lang="pt-BR" smtClean="0"/>
              <a:pPr/>
              <a:t>22/01/2020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2E6F-ADB3-4CC0-B1B2-33D3DCF8E8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B0C0-0318-42F8-9FE7-42471D9F434E}" type="datetimeFigureOut">
              <a:rPr lang="pt-BR" smtClean="0"/>
              <a:pPr/>
              <a:t>22/01/2020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2E6F-ADB3-4CC0-B1B2-33D3DCF8E8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B0C0-0318-42F8-9FE7-42471D9F434E}" type="datetimeFigureOut">
              <a:rPr lang="pt-BR" smtClean="0"/>
              <a:pPr/>
              <a:t>22/01/2020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2E6F-ADB3-4CC0-B1B2-33D3DCF8E8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B0C0-0318-42F8-9FE7-42471D9F434E}" type="datetimeFigureOut">
              <a:rPr lang="pt-BR" smtClean="0"/>
              <a:pPr/>
              <a:t>22/01/2020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2E6F-ADB3-4CC0-B1B2-33D3DCF8E8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B0C0-0318-42F8-9FE7-42471D9F434E}" type="datetimeFigureOut">
              <a:rPr lang="pt-BR" smtClean="0"/>
              <a:pPr/>
              <a:t>22/01/2020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2E6F-ADB3-4CC0-B1B2-33D3DCF8E8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B0C0-0318-42F8-9FE7-42471D9F434E}" type="datetimeFigureOut">
              <a:rPr lang="pt-BR" smtClean="0"/>
              <a:pPr/>
              <a:t>22/01/2020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2E6F-ADB3-4CC0-B1B2-33D3DCF8E8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B0C0-0318-42F8-9FE7-42471D9F434E}" type="datetimeFigureOut">
              <a:rPr lang="pt-BR" smtClean="0"/>
              <a:pPr/>
              <a:t>22/01/2020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2E6F-ADB3-4CC0-B1B2-33D3DCF8E8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B0C0-0318-42F8-9FE7-42471D9F434E}" type="datetimeFigureOut">
              <a:rPr lang="pt-BR" smtClean="0"/>
              <a:pPr/>
              <a:t>22/01/2020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2E6F-ADB3-4CC0-B1B2-33D3DCF8E8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B0C0-0318-42F8-9FE7-42471D9F434E}" type="datetimeFigureOut">
              <a:rPr lang="pt-BR" smtClean="0"/>
              <a:pPr/>
              <a:t>22/01/2020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6962E6F-ADB3-4CC0-B1B2-33D3DCF8E86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CD9B0C0-0318-42F8-9FE7-42471D9F434E}" type="datetimeFigureOut">
              <a:rPr lang="pt-BR" smtClean="0"/>
              <a:pPr/>
              <a:t>22/01/2020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6962E6F-ADB3-4CC0-B1B2-33D3DCF8E863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869435" y="1017200"/>
            <a:ext cx="417646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Projeto Módulo Web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273518" y="2780928"/>
            <a:ext cx="43867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Canoagem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915816" y="5085184"/>
            <a:ext cx="3073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Guilherme Branco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Stracini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Turma NT - Noturno</a:t>
            </a:r>
          </a:p>
        </p:txBody>
      </p:sp>
    </p:spTree>
    <p:extLst>
      <p:ext uri="{BB962C8B-B14F-4D97-AF65-F5344CB8AC3E}">
        <p14:creationId xmlns:p14="http://schemas.microsoft.com/office/powerpoint/2010/main" val="325240562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26236" y="25460"/>
            <a:ext cx="3546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Softwares utilizados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39552" y="1124744"/>
            <a:ext cx="8064896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3200" dirty="0"/>
              <a:t>Dreamweaver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3200" dirty="0"/>
              <a:t>HTML, CSS, </a:t>
            </a:r>
            <a:r>
              <a:rPr lang="pt-BR" sz="3200" dirty="0" err="1"/>
              <a:t>JavaScript</a:t>
            </a:r>
            <a:r>
              <a:rPr lang="pt-BR" sz="3200" dirty="0"/>
              <a:t>,Framework SPRY, PHP, XML, </a:t>
            </a:r>
            <a:r>
              <a:rPr lang="pt-BR" sz="3200" dirty="0" err="1"/>
              <a:t>ActionScript</a:t>
            </a:r>
            <a:r>
              <a:rPr lang="pt-BR" sz="3200" dirty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pt-BR" sz="3200" dirty="0"/>
          </a:p>
          <a:p>
            <a:pPr marL="285750" indent="-285750">
              <a:buFont typeface="Arial" pitchFamily="34" charset="0"/>
              <a:buChar char="•"/>
            </a:pPr>
            <a:r>
              <a:rPr lang="pt-BR" sz="3200" dirty="0"/>
              <a:t>Fireworks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3200" dirty="0"/>
              <a:t>Tratamento de imagens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3200" dirty="0"/>
              <a:t>Arquivos .</a:t>
            </a:r>
            <a:r>
              <a:rPr lang="pt-BR" sz="3200" dirty="0" err="1"/>
              <a:t>png</a:t>
            </a:r>
            <a:endParaRPr lang="pt-BR" sz="3200" dirty="0"/>
          </a:p>
          <a:p>
            <a:pPr marL="742950" lvl="1" indent="-285750">
              <a:buFont typeface="Arial" pitchFamily="34" charset="0"/>
              <a:buChar char="•"/>
            </a:pPr>
            <a:endParaRPr lang="pt-BR" sz="3200" dirty="0"/>
          </a:p>
          <a:p>
            <a:pPr marL="285750" indent="-285750">
              <a:buFont typeface="Arial" pitchFamily="34" charset="0"/>
              <a:buChar char="•"/>
            </a:pPr>
            <a:r>
              <a:rPr lang="pt-BR" sz="3200" dirty="0"/>
              <a:t>Flash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3200" dirty="0"/>
              <a:t>Galeria de vídeos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3200" dirty="0" err="1"/>
              <a:t>LocalConnection</a:t>
            </a:r>
            <a:endParaRPr lang="pt-BR" sz="3200" dirty="0"/>
          </a:p>
          <a:p>
            <a:endParaRPr lang="pt-BR" sz="3200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8617439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038844" y="-10313"/>
            <a:ext cx="2773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Cores do site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39552" y="1124744"/>
            <a:ext cx="806489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800" dirty="0"/>
              <a:t>Inspirado no assunto tratado no site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pt-BR" sz="2800" dirty="0"/>
              <a:t>Passa uma sensação de relaxamento, equilíbrio e harmonia, integrado com características de natureza das imagens.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pt-BR" sz="2800" dirty="0"/>
              <a:t>Gradiente entre tons claros e escuros para destaque do conteúdo e melhor design do site.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800" dirty="0"/>
          </a:p>
          <a:p>
            <a:r>
              <a:rPr lang="pt-BR" sz="2800" dirty="0"/>
              <a:t> </a:t>
            </a:r>
          </a:p>
          <a:p>
            <a:endParaRPr lang="pt-BR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6427156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652120" y="0"/>
            <a:ext cx="1505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Layout</a:t>
            </a:r>
          </a:p>
        </p:txBody>
      </p:sp>
      <p:pic>
        <p:nvPicPr>
          <p:cNvPr id="6" name="Imagem 5" descr="Layo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1268760"/>
            <a:ext cx="6804248" cy="510318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176</TotalTime>
  <Words>86</Words>
  <Application>Microsoft Office PowerPoint</Application>
  <PresentationFormat>Apresentação na tela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Constantia</vt:lpstr>
      <vt:lpstr>Wingdings 2</vt:lpstr>
      <vt:lpstr>Fluxo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turmant</dc:creator>
  <cp:lastModifiedBy>Guilherme Branco Stracini</cp:lastModifiedBy>
  <cp:revision>22</cp:revision>
  <cp:lastPrinted>2020-01-22T05:22:57Z</cp:lastPrinted>
  <dcterms:created xsi:type="dcterms:W3CDTF">2011-06-15T22:41:13Z</dcterms:created>
  <dcterms:modified xsi:type="dcterms:W3CDTF">2020-01-22T05:23:35Z</dcterms:modified>
</cp:coreProperties>
</file>