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7" r:id="rId4"/>
    <p:sldId id="298" r:id="rId5"/>
    <p:sldId id="301" r:id="rId6"/>
    <p:sldId id="262" r:id="rId7"/>
    <p:sldId id="299" r:id="rId8"/>
    <p:sldId id="300" r:id="rId9"/>
    <p:sldId id="261" r:id="rId10"/>
    <p:sldId id="278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52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6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37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53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1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99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2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86888" y="372966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anose="020B0604020202020204" pitchFamily="2" charset="0"/>
              </a:rPr>
              <a:t>NOTHING2LOSE</a:t>
            </a:r>
            <a:endParaRPr b="1" dirty="0">
              <a:latin typeface="Raleway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58D08-C031-5915-2D08-3869DC95AB48}"/>
              </a:ext>
            </a:extLst>
          </p:cNvPr>
          <p:cNvSpPr txBox="1"/>
          <p:nvPr/>
        </p:nvSpPr>
        <p:spPr>
          <a:xfrm>
            <a:off x="1417573" y="1348423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aleway" panose="020B0604020202020204" pitchFamily="2" charset="0"/>
              </a:rPr>
              <a:t>Uma Lotaria que Compromete Tempo e Prémios</a:t>
            </a:r>
            <a:endParaRPr lang="en-US" dirty="0">
              <a:latin typeface="Raleway" panose="020B0604020202020204" pitchFamily="2" charset="0"/>
            </a:endParaRPr>
          </a:p>
        </p:txBody>
      </p:sp>
      <p:grpSp>
        <p:nvGrpSpPr>
          <p:cNvPr id="3" name="Google Shape;3159;p47">
            <a:extLst>
              <a:ext uri="{FF2B5EF4-FFF2-40B4-BE49-F238E27FC236}">
                <a16:creationId xmlns:a16="http://schemas.microsoft.com/office/drawing/2014/main" id="{63BB1851-8B35-742C-5550-CFC1F2B63B2E}"/>
              </a:ext>
            </a:extLst>
          </p:cNvPr>
          <p:cNvGrpSpPr/>
          <p:nvPr/>
        </p:nvGrpSpPr>
        <p:grpSpPr>
          <a:xfrm>
            <a:off x="4769779" y="304687"/>
            <a:ext cx="4052713" cy="4534125"/>
            <a:chOff x="2152775" y="305709"/>
            <a:chExt cx="4264823" cy="4762415"/>
          </a:xfrm>
        </p:grpSpPr>
        <p:grpSp>
          <p:nvGrpSpPr>
            <p:cNvPr id="4" name="Google Shape;3160;p47">
              <a:extLst>
                <a:ext uri="{FF2B5EF4-FFF2-40B4-BE49-F238E27FC236}">
                  <a16:creationId xmlns:a16="http://schemas.microsoft.com/office/drawing/2014/main" id="{66864BC4-2BFC-56CC-2074-CE9CDBF6F58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783" name="Google Shape;3161;p47">
                <a:extLst>
                  <a:ext uri="{FF2B5EF4-FFF2-40B4-BE49-F238E27FC236}">
                    <a16:creationId xmlns:a16="http://schemas.microsoft.com/office/drawing/2014/main" id="{371EEDB8-E56E-0271-AB3C-56570E204F5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3162;p47">
                <a:extLst>
                  <a:ext uri="{FF2B5EF4-FFF2-40B4-BE49-F238E27FC236}">
                    <a16:creationId xmlns:a16="http://schemas.microsoft.com/office/drawing/2014/main" id="{01373F72-7CCD-31F7-5553-EDE2EE1EFDDD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3163;p47">
                <a:extLst>
                  <a:ext uri="{FF2B5EF4-FFF2-40B4-BE49-F238E27FC236}">
                    <a16:creationId xmlns:a16="http://schemas.microsoft.com/office/drawing/2014/main" id="{26F4AECE-D018-36EA-3788-6261290F8D87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3164;p47">
                <a:extLst>
                  <a:ext uri="{FF2B5EF4-FFF2-40B4-BE49-F238E27FC236}">
                    <a16:creationId xmlns:a16="http://schemas.microsoft.com/office/drawing/2014/main" id="{53AC79C6-F2B8-DA4C-17E9-22069CA43B7A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3165;p47">
                <a:extLst>
                  <a:ext uri="{FF2B5EF4-FFF2-40B4-BE49-F238E27FC236}">
                    <a16:creationId xmlns:a16="http://schemas.microsoft.com/office/drawing/2014/main" id="{078FDDCF-AC16-6344-5D34-6BFB10B628CA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3166;p47">
                <a:extLst>
                  <a:ext uri="{FF2B5EF4-FFF2-40B4-BE49-F238E27FC236}">
                    <a16:creationId xmlns:a16="http://schemas.microsoft.com/office/drawing/2014/main" id="{2D91E72B-71F6-5609-028C-59ECEEEAC9AD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3167;p47">
                <a:extLst>
                  <a:ext uri="{FF2B5EF4-FFF2-40B4-BE49-F238E27FC236}">
                    <a16:creationId xmlns:a16="http://schemas.microsoft.com/office/drawing/2014/main" id="{E5ED20F6-A325-B317-9A6E-4985903C6962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3168;p47">
                <a:extLst>
                  <a:ext uri="{FF2B5EF4-FFF2-40B4-BE49-F238E27FC236}">
                    <a16:creationId xmlns:a16="http://schemas.microsoft.com/office/drawing/2014/main" id="{D604E283-1319-F35F-A734-AF5E12EECA1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3169;p47">
                <a:extLst>
                  <a:ext uri="{FF2B5EF4-FFF2-40B4-BE49-F238E27FC236}">
                    <a16:creationId xmlns:a16="http://schemas.microsoft.com/office/drawing/2014/main" id="{37566013-DE7F-5397-22D6-080B047757FE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3170;p47">
                <a:extLst>
                  <a:ext uri="{FF2B5EF4-FFF2-40B4-BE49-F238E27FC236}">
                    <a16:creationId xmlns:a16="http://schemas.microsoft.com/office/drawing/2014/main" id="{3F79C0D2-FF99-70CF-4222-451710E1ECB1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3171;p47">
                <a:extLst>
                  <a:ext uri="{FF2B5EF4-FFF2-40B4-BE49-F238E27FC236}">
                    <a16:creationId xmlns:a16="http://schemas.microsoft.com/office/drawing/2014/main" id="{248067A4-019B-4529-FF0B-9F31F0B364F8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3172;p47">
                <a:extLst>
                  <a:ext uri="{FF2B5EF4-FFF2-40B4-BE49-F238E27FC236}">
                    <a16:creationId xmlns:a16="http://schemas.microsoft.com/office/drawing/2014/main" id="{C433AD7F-CC24-5F6D-6E76-3F6A82F32B09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3173;p47">
                <a:extLst>
                  <a:ext uri="{FF2B5EF4-FFF2-40B4-BE49-F238E27FC236}">
                    <a16:creationId xmlns:a16="http://schemas.microsoft.com/office/drawing/2014/main" id="{C7407314-5268-6D65-7C6B-ECAA6998532E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3174;p47">
                <a:extLst>
                  <a:ext uri="{FF2B5EF4-FFF2-40B4-BE49-F238E27FC236}">
                    <a16:creationId xmlns:a16="http://schemas.microsoft.com/office/drawing/2014/main" id="{362862EF-DFDD-868A-DF50-6136B8EB4811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3175;p47">
                <a:extLst>
                  <a:ext uri="{FF2B5EF4-FFF2-40B4-BE49-F238E27FC236}">
                    <a16:creationId xmlns:a16="http://schemas.microsoft.com/office/drawing/2014/main" id="{6EC865ED-73FD-BFF4-5B85-40248FEB8065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3176;p47">
                <a:extLst>
                  <a:ext uri="{FF2B5EF4-FFF2-40B4-BE49-F238E27FC236}">
                    <a16:creationId xmlns:a16="http://schemas.microsoft.com/office/drawing/2014/main" id="{778DAF2D-4F8D-2122-6A54-096642026734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3177;p47">
                <a:extLst>
                  <a:ext uri="{FF2B5EF4-FFF2-40B4-BE49-F238E27FC236}">
                    <a16:creationId xmlns:a16="http://schemas.microsoft.com/office/drawing/2014/main" id="{3188657B-1E29-5077-DF82-A9BB784744D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3178;p47">
              <a:extLst>
                <a:ext uri="{FF2B5EF4-FFF2-40B4-BE49-F238E27FC236}">
                  <a16:creationId xmlns:a16="http://schemas.microsoft.com/office/drawing/2014/main" id="{9E9D4C64-B970-E5EC-8EA1-8EB76EB2397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767" name="Google Shape;3179;p47">
                <a:extLst>
                  <a:ext uri="{FF2B5EF4-FFF2-40B4-BE49-F238E27FC236}">
                    <a16:creationId xmlns:a16="http://schemas.microsoft.com/office/drawing/2014/main" id="{8A2165AC-F35F-4DAA-810E-0ED40F2B2290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3180;p47">
                <a:extLst>
                  <a:ext uri="{FF2B5EF4-FFF2-40B4-BE49-F238E27FC236}">
                    <a16:creationId xmlns:a16="http://schemas.microsoft.com/office/drawing/2014/main" id="{632E157F-D44F-2016-8D4F-FC1B328EB12E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3181;p47">
                <a:extLst>
                  <a:ext uri="{FF2B5EF4-FFF2-40B4-BE49-F238E27FC236}">
                    <a16:creationId xmlns:a16="http://schemas.microsoft.com/office/drawing/2014/main" id="{12E18780-86B5-BE5B-AFB9-86B920F2CD8B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3182;p47">
                <a:extLst>
                  <a:ext uri="{FF2B5EF4-FFF2-40B4-BE49-F238E27FC236}">
                    <a16:creationId xmlns:a16="http://schemas.microsoft.com/office/drawing/2014/main" id="{EFB888A6-79C7-37C5-F3DA-1653AA2A68B0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3183;p47">
                <a:extLst>
                  <a:ext uri="{FF2B5EF4-FFF2-40B4-BE49-F238E27FC236}">
                    <a16:creationId xmlns:a16="http://schemas.microsoft.com/office/drawing/2014/main" id="{EFEB299D-3DBB-CCBF-339C-5EF85BD5BCA9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3184;p47">
                <a:extLst>
                  <a:ext uri="{FF2B5EF4-FFF2-40B4-BE49-F238E27FC236}">
                    <a16:creationId xmlns:a16="http://schemas.microsoft.com/office/drawing/2014/main" id="{6A20B94D-3269-3187-16A3-558F2D9048E3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3185;p47">
                <a:extLst>
                  <a:ext uri="{FF2B5EF4-FFF2-40B4-BE49-F238E27FC236}">
                    <a16:creationId xmlns:a16="http://schemas.microsoft.com/office/drawing/2014/main" id="{6145A45B-A8D1-822A-D1CD-982E2741C5F2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3186;p47">
                <a:extLst>
                  <a:ext uri="{FF2B5EF4-FFF2-40B4-BE49-F238E27FC236}">
                    <a16:creationId xmlns:a16="http://schemas.microsoft.com/office/drawing/2014/main" id="{0C99A28F-9D62-EE5F-C5FF-30B3D256D27A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3187;p47">
                <a:extLst>
                  <a:ext uri="{FF2B5EF4-FFF2-40B4-BE49-F238E27FC236}">
                    <a16:creationId xmlns:a16="http://schemas.microsoft.com/office/drawing/2014/main" id="{ACE7A008-931B-F9EB-8D1D-E03DBD3D6320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3188;p47">
                <a:extLst>
                  <a:ext uri="{FF2B5EF4-FFF2-40B4-BE49-F238E27FC236}">
                    <a16:creationId xmlns:a16="http://schemas.microsoft.com/office/drawing/2014/main" id="{FFB9579D-67F5-87A3-A010-08E7A799D341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3189;p47">
                <a:extLst>
                  <a:ext uri="{FF2B5EF4-FFF2-40B4-BE49-F238E27FC236}">
                    <a16:creationId xmlns:a16="http://schemas.microsoft.com/office/drawing/2014/main" id="{73CAC4B5-9A59-21F1-EEAA-B2C4C9FB3AB0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3190;p47">
                <a:extLst>
                  <a:ext uri="{FF2B5EF4-FFF2-40B4-BE49-F238E27FC236}">
                    <a16:creationId xmlns:a16="http://schemas.microsoft.com/office/drawing/2014/main" id="{511424BE-392F-AA5F-5F6D-2AF200F2ABB5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3191;p47">
                <a:extLst>
                  <a:ext uri="{FF2B5EF4-FFF2-40B4-BE49-F238E27FC236}">
                    <a16:creationId xmlns:a16="http://schemas.microsoft.com/office/drawing/2014/main" id="{710CBDE4-A19F-C86A-6C36-1E9444F66425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3192;p47">
                <a:extLst>
                  <a:ext uri="{FF2B5EF4-FFF2-40B4-BE49-F238E27FC236}">
                    <a16:creationId xmlns:a16="http://schemas.microsoft.com/office/drawing/2014/main" id="{0F9662B7-F4AF-F29D-F974-03E2E0D57C49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3193;p47">
                <a:extLst>
                  <a:ext uri="{FF2B5EF4-FFF2-40B4-BE49-F238E27FC236}">
                    <a16:creationId xmlns:a16="http://schemas.microsoft.com/office/drawing/2014/main" id="{1F07E2A4-50A2-B305-491B-836767B1CCCF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3194;p47">
                <a:extLst>
                  <a:ext uri="{FF2B5EF4-FFF2-40B4-BE49-F238E27FC236}">
                    <a16:creationId xmlns:a16="http://schemas.microsoft.com/office/drawing/2014/main" id="{0A70D2FA-4152-AD8D-B929-561BC25F77D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3195;p47">
              <a:extLst>
                <a:ext uri="{FF2B5EF4-FFF2-40B4-BE49-F238E27FC236}">
                  <a16:creationId xmlns:a16="http://schemas.microsoft.com/office/drawing/2014/main" id="{6ED1186B-CB44-750A-F23D-DC9099E10B45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751" name="Google Shape;3196;p47">
                <a:extLst>
                  <a:ext uri="{FF2B5EF4-FFF2-40B4-BE49-F238E27FC236}">
                    <a16:creationId xmlns:a16="http://schemas.microsoft.com/office/drawing/2014/main" id="{A47D9D20-67AE-752A-874C-FD1D4C4501C0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3197;p47">
                <a:extLst>
                  <a:ext uri="{FF2B5EF4-FFF2-40B4-BE49-F238E27FC236}">
                    <a16:creationId xmlns:a16="http://schemas.microsoft.com/office/drawing/2014/main" id="{2CF9BC47-0241-072D-AC41-EF5B8E6FC30E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198;p47">
                <a:extLst>
                  <a:ext uri="{FF2B5EF4-FFF2-40B4-BE49-F238E27FC236}">
                    <a16:creationId xmlns:a16="http://schemas.microsoft.com/office/drawing/2014/main" id="{08058A64-4C92-3FFC-2487-0A2C1D01A5A1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199;p47">
                <a:extLst>
                  <a:ext uri="{FF2B5EF4-FFF2-40B4-BE49-F238E27FC236}">
                    <a16:creationId xmlns:a16="http://schemas.microsoft.com/office/drawing/2014/main" id="{BE2DFC2E-EC0C-420B-400C-5B9A5AA0DD99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200;p47">
                <a:extLst>
                  <a:ext uri="{FF2B5EF4-FFF2-40B4-BE49-F238E27FC236}">
                    <a16:creationId xmlns:a16="http://schemas.microsoft.com/office/drawing/2014/main" id="{7B95CF68-85A8-56EA-5EBD-C74EF82FC26B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201;p47">
                <a:extLst>
                  <a:ext uri="{FF2B5EF4-FFF2-40B4-BE49-F238E27FC236}">
                    <a16:creationId xmlns:a16="http://schemas.microsoft.com/office/drawing/2014/main" id="{13CE7655-C058-C9F7-20B0-48A78DBB571D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3202;p47">
                <a:extLst>
                  <a:ext uri="{FF2B5EF4-FFF2-40B4-BE49-F238E27FC236}">
                    <a16:creationId xmlns:a16="http://schemas.microsoft.com/office/drawing/2014/main" id="{40FCCE7A-F64B-733C-5358-31580BAD7251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203;p47">
                <a:extLst>
                  <a:ext uri="{FF2B5EF4-FFF2-40B4-BE49-F238E27FC236}">
                    <a16:creationId xmlns:a16="http://schemas.microsoft.com/office/drawing/2014/main" id="{355748BE-4569-D256-AD4F-57BCF22F2BFB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3204;p47">
                <a:extLst>
                  <a:ext uri="{FF2B5EF4-FFF2-40B4-BE49-F238E27FC236}">
                    <a16:creationId xmlns:a16="http://schemas.microsoft.com/office/drawing/2014/main" id="{B6E6B43C-837B-3872-7117-35B642375BBB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205;p47">
                <a:extLst>
                  <a:ext uri="{FF2B5EF4-FFF2-40B4-BE49-F238E27FC236}">
                    <a16:creationId xmlns:a16="http://schemas.microsoft.com/office/drawing/2014/main" id="{A690A381-3850-B823-BEF2-D98C224297F3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206;p47">
                <a:extLst>
                  <a:ext uri="{FF2B5EF4-FFF2-40B4-BE49-F238E27FC236}">
                    <a16:creationId xmlns:a16="http://schemas.microsoft.com/office/drawing/2014/main" id="{78FEFC46-8284-8442-AC74-287DB29F5327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207;p47">
                <a:extLst>
                  <a:ext uri="{FF2B5EF4-FFF2-40B4-BE49-F238E27FC236}">
                    <a16:creationId xmlns:a16="http://schemas.microsoft.com/office/drawing/2014/main" id="{09A2A3DE-5856-4939-E45F-A891ACC0D762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208;p47">
                <a:extLst>
                  <a:ext uri="{FF2B5EF4-FFF2-40B4-BE49-F238E27FC236}">
                    <a16:creationId xmlns:a16="http://schemas.microsoft.com/office/drawing/2014/main" id="{B013D11D-E23D-65B6-6607-0ABC920FA2FE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209;p47">
                <a:extLst>
                  <a:ext uri="{FF2B5EF4-FFF2-40B4-BE49-F238E27FC236}">
                    <a16:creationId xmlns:a16="http://schemas.microsoft.com/office/drawing/2014/main" id="{BD7AD205-92FE-7708-BAEE-8E11DC7DE441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210;p47">
                <a:extLst>
                  <a:ext uri="{FF2B5EF4-FFF2-40B4-BE49-F238E27FC236}">
                    <a16:creationId xmlns:a16="http://schemas.microsoft.com/office/drawing/2014/main" id="{EE919E74-9A03-6021-257E-00FD4ED7BEA2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3211;p47">
                <a:extLst>
                  <a:ext uri="{FF2B5EF4-FFF2-40B4-BE49-F238E27FC236}">
                    <a16:creationId xmlns:a16="http://schemas.microsoft.com/office/drawing/2014/main" id="{1DC9172C-22AC-BCF2-1DC8-EA100A6B70CD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3212;p47">
              <a:extLst>
                <a:ext uri="{FF2B5EF4-FFF2-40B4-BE49-F238E27FC236}">
                  <a16:creationId xmlns:a16="http://schemas.microsoft.com/office/drawing/2014/main" id="{79655094-FEDE-CD83-ECA1-AE3FD0A7749F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35" name="Google Shape;3213;p47">
                <a:extLst>
                  <a:ext uri="{FF2B5EF4-FFF2-40B4-BE49-F238E27FC236}">
                    <a16:creationId xmlns:a16="http://schemas.microsoft.com/office/drawing/2014/main" id="{434D3ACB-C3A0-FFEB-A4CC-DB885758FD38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3214;p47">
                <a:extLst>
                  <a:ext uri="{FF2B5EF4-FFF2-40B4-BE49-F238E27FC236}">
                    <a16:creationId xmlns:a16="http://schemas.microsoft.com/office/drawing/2014/main" id="{44A73FEC-F049-FBAC-F296-0EBE5E7B7636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3215;p47">
                <a:extLst>
                  <a:ext uri="{FF2B5EF4-FFF2-40B4-BE49-F238E27FC236}">
                    <a16:creationId xmlns:a16="http://schemas.microsoft.com/office/drawing/2014/main" id="{282A434B-D369-B1D0-E8F9-D9BA2B0E8560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3216;p47">
                <a:extLst>
                  <a:ext uri="{FF2B5EF4-FFF2-40B4-BE49-F238E27FC236}">
                    <a16:creationId xmlns:a16="http://schemas.microsoft.com/office/drawing/2014/main" id="{3F4F86BA-5395-32FE-4F20-D16E1554047C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3217;p47">
                <a:extLst>
                  <a:ext uri="{FF2B5EF4-FFF2-40B4-BE49-F238E27FC236}">
                    <a16:creationId xmlns:a16="http://schemas.microsoft.com/office/drawing/2014/main" id="{986C8ECB-74C0-726A-9180-4E68314BDF53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3218;p47">
                <a:extLst>
                  <a:ext uri="{FF2B5EF4-FFF2-40B4-BE49-F238E27FC236}">
                    <a16:creationId xmlns:a16="http://schemas.microsoft.com/office/drawing/2014/main" id="{13AC9DFA-8077-CDDF-4195-6DBD3F95CEB3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3219;p47">
                <a:extLst>
                  <a:ext uri="{FF2B5EF4-FFF2-40B4-BE49-F238E27FC236}">
                    <a16:creationId xmlns:a16="http://schemas.microsoft.com/office/drawing/2014/main" id="{D47AB9B8-0B9C-7418-264E-416DA8C90DF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3220;p47">
                <a:extLst>
                  <a:ext uri="{FF2B5EF4-FFF2-40B4-BE49-F238E27FC236}">
                    <a16:creationId xmlns:a16="http://schemas.microsoft.com/office/drawing/2014/main" id="{969AB94A-E1B2-A0C7-5258-C0272ACC14F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3221;p47">
                <a:extLst>
                  <a:ext uri="{FF2B5EF4-FFF2-40B4-BE49-F238E27FC236}">
                    <a16:creationId xmlns:a16="http://schemas.microsoft.com/office/drawing/2014/main" id="{991A49A8-B8D8-8162-8E78-391824630C24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3222;p47">
                <a:extLst>
                  <a:ext uri="{FF2B5EF4-FFF2-40B4-BE49-F238E27FC236}">
                    <a16:creationId xmlns:a16="http://schemas.microsoft.com/office/drawing/2014/main" id="{A3BCA596-4572-5C65-FD1E-CACB3E65D8EB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3223;p47">
                <a:extLst>
                  <a:ext uri="{FF2B5EF4-FFF2-40B4-BE49-F238E27FC236}">
                    <a16:creationId xmlns:a16="http://schemas.microsoft.com/office/drawing/2014/main" id="{5C694535-0390-5382-AF7F-B611458E48C9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3224;p47">
                <a:extLst>
                  <a:ext uri="{FF2B5EF4-FFF2-40B4-BE49-F238E27FC236}">
                    <a16:creationId xmlns:a16="http://schemas.microsoft.com/office/drawing/2014/main" id="{5BA913A1-E0A7-AD54-341C-FCA48906F13F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3225;p47">
                <a:extLst>
                  <a:ext uri="{FF2B5EF4-FFF2-40B4-BE49-F238E27FC236}">
                    <a16:creationId xmlns:a16="http://schemas.microsoft.com/office/drawing/2014/main" id="{9380D8A2-E53E-7DC6-F7ED-59A74B3B2A4D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3226;p47">
                <a:extLst>
                  <a:ext uri="{FF2B5EF4-FFF2-40B4-BE49-F238E27FC236}">
                    <a16:creationId xmlns:a16="http://schemas.microsoft.com/office/drawing/2014/main" id="{BD62378E-D9C4-F0AE-4262-68233FE0E1E5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3227;p47">
                <a:extLst>
                  <a:ext uri="{FF2B5EF4-FFF2-40B4-BE49-F238E27FC236}">
                    <a16:creationId xmlns:a16="http://schemas.microsoft.com/office/drawing/2014/main" id="{F6EF00AB-45CA-73BB-769D-C107A6D0A518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3228;p47">
                <a:extLst>
                  <a:ext uri="{FF2B5EF4-FFF2-40B4-BE49-F238E27FC236}">
                    <a16:creationId xmlns:a16="http://schemas.microsoft.com/office/drawing/2014/main" id="{87A8DD9B-68FD-DE57-FA4C-3B9337B6DA1F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229;p47">
              <a:extLst>
                <a:ext uri="{FF2B5EF4-FFF2-40B4-BE49-F238E27FC236}">
                  <a16:creationId xmlns:a16="http://schemas.microsoft.com/office/drawing/2014/main" id="{15D13F18-56FB-293F-413E-7B34F63A3990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19" name="Google Shape;3230;p47">
                <a:extLst>
                  <a:ext uri="{FF2B5EF4-FFF2-40B4-BE49-F238E27FC236}">
                    <a16:creationId xmlns:a16="http://schemas.microsoft.com/office/drawing/2014/main" id="{1DF7FB46-B2B3-F593-74AA-34749694E0BD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3231;p47">
                <a:extLst>
                  <a:ext uri="{FF2B5EF4-FFF2-40B4-BE49-F238E27FC236}">
                    <a16:creationId xmlns:a16="http://schemas.microsoft.com/office/drawing/2014/main" id="{31DC31EF-B778-D02E-3605-08B399371236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3232;p47">
                <a:extLst>
                  <a:ext uri="{FF2B5EF4-FFF2-40B4-BE49-F238E27FC236}">
                    <a16:creationId xmlns:a16="http://schemas.microsoft.com/office/drawing/2014/main" id="{90F7E0EA-FDDB-9BDF-298F-A90D7F91C5A2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3233;p47">
                <a:extLst>
                  <a:ext uri="{FF2B5EF4-FFF2-40B4-BE49-F238E27FC236}">
                    <a16:creationId xmlns:a16="http://schemas.microsoft.com/office/drawing/2014/main" id="{760E9297-BC69-E299-908B-13044FD482F5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3234;p47">
                <a:extLst>
                  <a:ext uri="{FF2B5EF4-FFF2-40B4-BE49-F238E27FC236}">
                    <a16:creationId xmlns:a16="http://schemas.microsoft.com/office/drawing/2014/main" id="{321EFA75-2962-03B3-C251-C11D7F0EFCDB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3235;p47">
                <a:extLst>
                  <a:ext uri="{FF2B5EF4-FFF2-40B4-BE49-F238E27FC236}">
                    <a16:creationId xmlns:a16="http://schemas.microsoft.com/office/drawing/2014/main" id="{3106DC37-7DEA-D092-A062-78E3AFACD625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3236;p47">
                <a:extLst>
                  <a:ext uri="{FF2B5EF4-FFF2-40B4-BE49-F238E27FC236}">
                    <a16:creationId xmlns:a16="http://schemas.microsoft.com/office/drawing/2014/main" id="{646E8E7F-81C1-0170-F29B-3FE8F226E410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3237;p47">
                <a:extLst>
                  <a:ext uri="{FF2B5EF4-FFF2-40B4-BE49-F238E27FC236}">
                    <a16:creationId xmlns:a16="http://schemas.microsoft.com/office/drawing/2014/main" id="{40992F7C-1BA7-FB6A-CFE6-08C8BA057007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3238;p47">
                <a:extLst>
                  <a:ext uri="{FF2B5EF4-FFF2-40B4-BE49-F238E27FC236}">
                    <a16:creationId xmlns:a16="http://schemas.microsoft.com/office/drawing/2014/main" id="{9CA631B0-3123-FEAD-42DE-B6708B5776F4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3239;p47">
                <a:extLst>
                  <a:ext uri="{FF2B5EF4-FFF2-40B4-BE49-F238E27FC236}">
                    <a16:creationId xmlns:a16="http://schemas.microsoft.com/office/drawing/2014/main" id="{06F38FA1-F1BB-7086-C557-EDCA2EC8A434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3240;p47">
                <a:extLst>
                  <a:ext uri="{FF2B5EF4-FFF2-40B4-BE49-F238E27FC236}">
                    <a16:creationId xmlns:a16="http://schemas.microsoft.com/office/drawing/2014/main" id="{F53D919F-0D9A-2E7A-F0B2-269A30A8035E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3241;p47">
                <a:extLst>
                  <a:ext uri="{FF2B5EF4-FFF2-40B4-BE49-F238E27FC236}">
                    <a16:creationId xmlns:a16="http://schemas.microsoft.com/office/drawing/2014/main" id="{76E374C6-AFCA-9E7B-6F36-2F77D535DE18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3242;p47">
                <a:extLst>
                  <a:ext uri="{FF2B5EF4-FFF2-40B4-BE49-F238E27FC236}">
                    <a16:creationId xmlns:a16="http://schemas.microsoft.com/office/drawing/2014/main" id="{8414E432-08D6-E23C-BE30-15B6C920C627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3243;p47">
                <a:extLst>
                  <a:ext uri="{FF2B5EF4-FFF2-40B4-BE49-F238E27FC236}">
                    <a16:creationId xmlns:a16="http://schemas.microsoft.com/office/drawing/2014/main" id="{C2C28078-03E3-CC50-743A-3B99C838F662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3244;p47">
                <a:extLst>
                  <a:ext uri="{FF2B5EF4-FFF2-40B4-BE49-F238E27FC236}">
                    <a16:creationId xmlns:a16="http://schemas.microsoft.com/office/drawing/2014/main" id="{17A0B272-96D5-21EB-4908-C11C5439EA50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3245;p47">
                <a:extLst>
                  <a:ext uri="{FF2B5EF4-FFF2-40B4-BE49-F238E27FC236}">
                    <a16:creationId xmlns:a16="http://schemas.microsoft.com/office/drawing/2014/main" id="{0CACAFEB-5B0B-55C2-18E4-6EFBE4C10242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246;p47">
              <a:extLst>
                <a:ext uri="{FF2B5EF4-FFF2-40B4-BE49-F238E27FC236}">
                  <a16:creationId xmlns:a16="http://schemas.microsoft.com/office/drawing/2014/main" id="{22C5EEE1-E94D-5338-3786-291517060B90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03" name="Google Shape;3247;p47">
                <a:extLst>
                  <a:ext uri="{FF2B5EF4-FFF2-40B4-BE49-F238E27FC236}">
                    <a16:creationId xmlns:a16="http://schemas.microsoft.com/office/drawing/2014/main" id="{5D16049A-D485-CE88-EC58-DA43EE6434CE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3248;p47">
                <a:extLst>
                  <a:ext uri="{FF2B5EF4-FFF2-40B4-BE49-F238E27FC236}">
                    <a16:creationId xmlns:a16="http://schemas.microsoft.com/office/drawing/2014/main" id="{B8598930-8C71-937B-F6D1-F530B5BB80CA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3249;p47">
                <a:extLst>
                  <a:ext uri="{FF2B5EF4-FFF2-40B4-BE49-F238E27FC236}">
                    <a16:creationId xmlns:a16="http://schemas.microsoft.com/office/drawing/2014/main" id="{6DCB7543-C392-A101-ADE2-95956BEF9A7E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3250;p47">
                <a:extLst>
                  <a:ext uri="{FF2B5EF4-FFF2-40B4-BE49-F238E27FC236}">
                    <a16:creationId xmlns:a16="http://schemas.microsoft.com/office/drawing/2014/main" id="{2F243DFA-6CC6-AD36-B2C8-E43905D4FC24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3251;p47">
                <a:extLst>
                  <a:ext uri="{FF2B5EF4-FFF2-40B4-BE49-F238E27FC236}">
                    <a16:creationId xmlns:a16="http://schemas.microsoft.com/office/drawing/2014/main" id="{2893E1F3-97D7-F4AE-C5A0-3D8B2AE21B4F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3252;p47">
                <a:extLst>
                  <a:ext uri="{FF2B5EF4-FFF2-40B4-BE49-F238E27FC236}">
                    <a16:creationId xmlns:a16="http://schemas.microsoft.com/office/drawing/2014/main" id="{F122D9AA-8850-6084-C457-F58C1A8EC59C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3253;p47">
                <a:extLst>
                  <a:ext uri="{FF2B5EF4-FFF2-40B4-BE49-F238E27FC236}">
                    <a16:creationId xmlns:a16="http://schemas.microsoft.com/office/drawing/2014/main" id="{39E27342-3421-6038-5FA2-34F4F49766B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3254;p47">
                <a:extLst>
                  <a:ext uri="{FF2B5EF4-FFF2-40B4-BE49-F238E27FC236}">
                    <a16:creationId xmlns:a16="http://schemas.microsoft.com/office/drawing/2014/main" id="{129F284D-6C05-F61C-104A-51309031CDC6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3255;p47">
                <a:extLst>
                  <a:ext uri="{FF2B5EF4-FFF2-40B4-BE49-F238E27FC236}">
                    <a16:creationId xmlns:a16="http://schemas.microsoft.com/office/drawing/2014/main" id="{42B88B0D-005B-42C1-14F3-542EC31EDDE4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3256;p47">
                <a:extLst>
                  <a:ext uri="{FF2B5EF4-FFF2-40B4-BE49-F238E27FC236}">
                    <a16:creationId xmlns:a16="http://schemas.microsoft.com/office/drawing/2014/main" id="{557531CC-D44F-AB91-4B34-0FAA654CD2FE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3257;p47">
                <a:extLst>
                  <a:ext uri="{FF2B5EF4-FFF2-40B4-BE49-F238E27FC236}">
                    <a16:creationId xmlns:a16="http://schemas.microsoft.com/office/drawing/2014/main" id="{5E8376F6-8F50-FA80-DC79-75BBD09CC742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3258;p47">
                <a:extLst>
                  <a:ext uri="{FF2B5EF4-FFF2-40B4-BE49-F238E27FC236}">
                    <a16:creationId xmlns:a16="http://schemas.microsoft.com/office/drawing/2014/main" id="{CC625124-0076-F3C4-B7B8-9191E4508B52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3259;p47">
                <a:extLst>
                  <a:ext uri="{FF2B5EF4-FFF2-40B4-BE49-F238E27FC236}">
                    <a16:creationId xmlns:a16="http://schemas.microsoft.com/office/drawing/2014/main" id="{B630773F-871D-E1F9-2492-B95C09E0E8A7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3260;p47">
                <a:extLst>
                  <a:ext uri="{FF2B5EF4-FFF2-40B4-BE49-F238E27FC236}">
                    <a16:creationId xmlns:a16="http://schemas.microsoft.com/office/drawing/2014/main" id="{9DB0F010-24C2-0FA6-7F90-2DA500BC4DA4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3261;p47">
                <a:extLst>
                  <a:ext uri="{FF2B5EF4-FFF2-40B4-BE49-F238E27FC236}">
                    <a16:creationId xmlns:a16="http://schemas.microsoft.com/office/drawing/2014/main" id="{F9FDDDD0-D00A-E4C6-28CC-6CDE43780650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3262;p47">
                <a:extLst>
                  <a:ext uri="{FF2B5EF4-FFF2-40B4-BE49-F238E27FC236}">
                    <a16:creationId xmlns:a16="http://schemas.microsoft.com/office/drawing/2014/main" id="{52AAD9F6-60DC-E944-9CA2-711EB1F9B208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63;p47">
              <a:extLst>
                <a:ext uri="{FF2B5EF4-FFF2-40B4-BE49-F238E27FC236}">
                  <a16:creationId xmlns:a16="http://schemas.microsoft.com/office/drawing/2014/main" id="{892F98D5-1E11-4A1A-862C-D9A6E0F2EA96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687" name="Google Shape;3264;p47">
                <a:extLst>
                  <a:ext uri="{FF2B5EF4-FFF2-40B4-BE49-F238E27FC236}">
                    <a16:creationId xmlns:a16="http://schemas.microsoft.com/office/drawing/2014/main" id="{77510296-3A4B-E25D-5185-86FDAA914DD3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265;p47">
                <a:extLst>
                  <a:ext uri="{FF2B5EF4-FFF2-40B4-BE49-F238E27FC236}">
                    <a16:creationId xmlns:a16="http://schemas.microsoft.com/office/drawing/2014/main" id="{92DE2D1E-6945-30A2-F943-19E7911EE623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266;p47">
                <a:extLst>
                  <a:ext uri="{FF2B5EF4-FFF2-40B4-BE49-F238E27FC236}">
                    <a16:creationId xmlns:a16="http://schemas.microsoft.com/office/drawing/2014/main" id="{E4627F66-CB7D-1779-1AD7-CF9A0A66D06D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3267;p47">
                <a:extLst>
                  <a:ext uri="{FF2B5EF4-FFF2-40B4-BE49-F238E27FC236}">
                    <a16:creationId xmlns:a16="http://schemas.microsoft.com/office/drawing/2014/main" id="{439DE2BD-A781-4284-9476-FE98D4F19296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3268;p47">
                <a:extLst>
                  <a:ext uri="{FF2B5EF4-FFF2-40B4-BE49-F238E27FC236}">
                    <a16:creationId xmlns:a16="http://schemas.microsoft.com/office/drawing/2014/main" id="{B9F803D5-90B6-ED2B-41B3-7C15771DFDEB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3269;p47">
                <a:extLst>
                  <a:ext uri="{FF2B5EF4-FFF2-40B4-BE49-F238E27FC236}">
                    <a16:creationId xmlns:a16="http://schemas.microsoft.com/office/drawing/2014/main" id="{86C89CB5-D8D0-6EB6-5FAF-9823AF0A7DA7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3270;p47">
                <a:extLst>
                  <a:ext uri="{FF2B5EF4-FFF2-40B4-BE49-F238E27FC236}">
                    <a16:creationId xmlns:a16="http://schemas.microsoft.com/office/drawing/2014/main" id="{66571C31-7904-3F80-FB8F-862A2168B8CA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3271;p47">
                <a:extLst>
                  <a:ext uri="{FF2B5EF4-FFF2-40B4-BE49-F238E27FC236}">
                    <a16:creationId xmlns:a16="http://schemas.microsoft.com/office/drawing/2014/main" id="{45E045E6-8A9D-2BC8-967A-D9F16728857C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3272;p47">
                <a:extLst>
                  <a:ext uri="{FF2B5EF4-FFF2-40B4-BE49-F238E27FC236}">
                    <a16:creationId xmlns:a16="http://schemas.microsoft.com/office/drawing/2014/main" id="{E45D8DDB-581C-3853-F401-6E495406E998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3273;p47">
                <a:extLst>
                  <a:ext uri="{FF2B5EF4-FFF2-40B4-BE49-F238E27FC236}">
                    <a16:creationId xmlns:a16="http://schemas.microsoft.com/office/drawing/2014/main" id="{245E5A1E-BCC0-50A4-47D7-315FBE9DBFF2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3274;p47">
                <a:extLst>
                  <a:ext uri="{FF2B5EF4-FFF2-40B4-BE49-F238E27FC236}">
                    <a16:creationId xmlns:a16="http://schemas.microsoft.com/office/drawing/2014/main" id="{CDA11FFE-C7F3-84AF-0B8B-1CA739EE006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3275;p47">
                <a:extLst>
                  <a:ext uri="{FF2B5EF4-FFF2-40B4-BE49-F238E27FC236}">
                    <a16:creationId xmlns:a16="http://schemas.microsoft.com/office/drawing/2014/main" id="{A1E259D5-955C-A42A-C68D-8437F4ECE0A5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3276;p47">
                <a:extLst>
                  <a:ext uri="{FF2B5EF4-FFF2-40B4-BE49-F238E27FC236}">
                    <a16:creationId xmlns:a16="http://schemas.microsoft.com/office/drawing/2014/main" id="{C06F6E61-80C4-8DD6-F4F1-64AE68A822F9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3277;p47">
                <a:extLst>
                  <a:ext uri="{FF2B5EF4-FFF2-40B4-BE49-F238E27FC236}">
                    <a16:creationId xmlns:a16="http://schemas.microsoft.com/office/drawing/2014/main" id="{F5F966BC-4523-2A53-5B15-F95CBFFB8514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3278;p47">
                <a:extLst>
                  <a:ext uri="{FF2B5EF4-FFF2-40B4-BE49-F238E27FC236}">
                    <a16:creationId xmlns:a16="http://schemas.microsoft.com/office/drawing/2014/main" id="{76253D0E-5B46-2C4F-92D3-C09C9C5A8B60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3279;p47">
                <a:extLst>
                  <a:ext uri="{FF2B5EF4-FFF2-40B4-BE49-F238E27FC236}">
                    <a16:creationId xmlns:a16="http://schemas.microsoft.com/office/drawing/2014/main" id="{4842E74E-4392-9B5D-589C-AA982EB918FF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3280;p47">
              <a:extLst>
                <a:ext uri="{FF2B5EF4-FFF2-40B4-BE49-F238E27FC236}">
                  <a16:creationId xmlns:a16="http://schemas.microsoft.com/office/drawing/2014/main" id="{E34B7647-C55D-5652-FF3B-40F20759AE67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281;p47">
              <a:extLst>
                <a:ext uri="{FF2B5EF4-FFF2-40B4-BE49-F238E27FC236}">
                  <a16:creationId xmlns:a16="http://schemas.microsoft.com/office/drawing/2014/main" id="{A7BE4701-F5A8-5E52-8A3E-8B0E69A9B93F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282;p47">
              <a:extLst>
                <a:ext uri="{FF2B5EF4-FFF2-40B4-BE49-F238E27FC236}">
                  <a16:creationId xmlns:a16="http://schemas.microsoft.com/office/drawing/2014/main" id="{294148DE-2F69-79B0-119B-DD4019212BF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283;p47">
              <a:extLst>
                <a:ext uri="{FF2B5EF4-FFF2-40B4-BE49-F238E27FC236}">
                  <a16:creationId xmlns:a16="http://schemas.microsoft.com/office/drawing/2014/main" id="{BFE7B620-B53C-8E79-03E8-64B50F12DE79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4;p47">
              <a:extLst>
                <a:ext uri="{FF2B5EF4-FFF2-40B4-BE49-F238E27FC236}">
                  <a16:creationId xmlns:a16="http://schemas.microsoft.com/office/drawing/2014/main" id="{416ECAC3-E4B1-0732-2D1E-B86264CA1FA9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3285;p47">
              <a:extLst>
                <a:ext uri="{FF2B5EF4-FFF2-40B4-BE49-F238E27FC236}">
                  <a16:creationId xmlns:a16="http://schemas.microsoft.com/office/drawing/2014/main" id="{9FD51A8F-F217-246F-5471-33572683C10A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671" name="Google Shape;3286;p47">
                <a:extLst>
                  <a:ext uri="{FF2B5EF4-FFF2-40B4-BE49-F238E27FC236}">
                    <a16:creationId xmlns:a16="http://schemas.microsoft.com/office/drawing/2014/main" id="{F19928E6-186B-94C2-E34C-1A47CA1FA764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287;p47">
                <a:extLst>
                  <a:ext uri="{FF2B5EF4-FFF2-40B4-BE49-F238E27FC236}">
                    <a16:creationId xmlns:a16="http://schemas.microsoft.com/office/drawing/2014/main" id="{132BCB8B-0FD5-0E6F-B724-822DF1901E17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3288;p47">
                <a:extLst>
                  <a:ext uri="{FF2B5EF4-FFF2-40B4-BE49-F238E27FC236}">
                    <a16:creationId xmlns:a16="http://schemas.microsoft.com/office/drawing/2014/main" id="{18843EBF-5715-B0F9-F10D-2B4042A3151C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3289;p47">
                <a:extLst>
                  <a:ext uri="{FF2B5EF4-FFF2-40B4-BE49-F238E27FC236}">
                    <a16:creationId xmlns:a16="http://schemas.microsoft.com/office/drawing/2014/main" id="{2F9DB6CF-CB7A-3525-FB70-602F4A8DF7A6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290;p47">
                <a:extLst>
                  <a:ext uri="{FF2B5EF4-FFF2-40B4-BE49-F238E27FC236}">
                    <a16:creationId xmlns:a16="http://schemas.microsoft.com/office/drawing/2014/main" id="{3A56533C-1100-703F-2221-8E0ECE056E5E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291;p47">
                <a:extLst>
                  <a:ext uri="{FF2B5EF4-FFF2-40B4-BE49-F238E27FC236}">
                    <a16:creationId xmlns:a16="http://schemas.microsoft.com/office/drawing/2014/main" id="{C1E23A92-D76B-8004-1741-21FAF3A734CC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292;p47">
                <a:extLst>
                  <a:ext uri="{FF2B5EF4-FFF2-40B4-BE49-F238E27FC236}">
                    <a16:creationId xmlns:a16="http://schemas.microsoft.com/office/drawing/2014/main" id="{F3F6ED7C-2CDE-4DC0-8CCF-9F40BC660E33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293;p47">
                <a:extLst>
                  <a:ext uri="{FF2B5EF4-FFF2-40B4-BE49-F238E27FC236}">
                    <a16:creationId xmlns:a16="http://schemas.microsoft.com/office/drawing/2014/main" id="{1715C9DC-263E-B2BB-3026-CB00B176AF56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3294;p47">
                <a:extLst>
                  <a:ext uri="{FF2B5EF4-FFF2-40B4-BE49-F238E27FC236}">
                    <a16:creationId xmlns:a16="http://schemas.microsoft.com/office/drawing/2014/main" id="{F45C9CB4-3B15-E896-44AB-BBD70644C8E7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295;p47">
                <a:extLst>
                  <a:ext uri="{FF2B5EF4-FFF2-40B4-BE49-F238E27FC236}">
                    <a16:creationId xmlns:a16="http://schemas.microsoft.com/office/drawing/2014/main" id="{FC1BCB4E-998B-ACB3-DF5A-7B33D4DF780B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296;p47">
                <a:extLst>
                  <a:ext uri="{FF2B5EF4-FFF2-40B4-BE49-F238E27FC236}">
                    <a16:creationId xmlns:a16="http://schemas.microsoft.com/office/drawing/2014/main" id="{64BD6AED-890B-5422-32A5-D981E1EFA03B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297;p47">
                <a:extLst>
                  <a:ext uri="{FF2B5EF4-FFF2-40B4-BE49-F238E27FC236}">
                    <a16:creationId xmlns:a16="http://schemas.microsoft.com/office/drawing/2014/main" id="{5AC44669-F32C-E7A2-FEC0-9559148AE0DE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298;p47">
                <a:extLst>
                  <a:ext uri="{FF2B5EF4-FFF2-40B4-BE49-F238E27FC236}">
                    <a16:creationId xmlns:a16="http://schemas.microsoft.com/office/drawing/2014/main" id="{4D70EA43-366D-5420-ED45-A1341C957C58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299;p47">
                <a:extLst>
                  <a:ext uri="{FF2B5EF4-FFF2-40B4-BE49-F238E27FC236}">
                    <a16:creationId xmlns:a16="http://schemas.microsoft.com/office/drawing/2014/main" id="{3388447E-1F84-E48E-1BD7-50727020887B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300;p47">
                <a:extLst>
                  <a:ext uri="{FF2B5EF4-FFF2-40B4-BE49-F238E27FC236}">
                    <a16:creationId xmlns:a16="http://schemas.microsoft.com/office/drawing/2014/main" id="{194B40DD-4DB6-29FB-F7D3-AD5DF4166ADA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301;p47">
                <a:extLst>
                  <a:ext uri="{FF2B5EF4-FFF2-40B4-BE49-F238E27FC236}">
                    <a16:creationId xmlns:a16="http://schemas.microsoft.com/office/drawing/2014/main" id="{5D43D6A9-355B-8501-942C-87FEEBA42D64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302;p47">
              <a:extLst>
                <a:ext uri="{FF2B5EF4-FFF2-40B4-BE49-F238E27FC236}">
                  <a16:creationId xmlns:a16="http://schemas.microsoft.com/office/drawing/2014/main" id="{E92D9540-AF35-E8FA-B47F-9F0C98063149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655" name="Google Shape;3303;p47">
                <a:extLst>
                  <a:ext uri="{FF2B5EF4-FFF2-40B4-BE49-F238E27FC236}">
                    <a16:creationId xmlns:a16="http://schemas.microsoft.com/office/drawing/2014/main" id="{120F3D57-D822-31C6-2796-4E06AAE15AC5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3304;p47">
                <a:extLst>
                  <a:ext uri="{FF2B5EF4-FFF2-40B4-BE49-F238E27FC236}">
                    <a16:creationId xmlns:a16="http://schemas.microsoft.com/office/drawing/2014/main" id="{29424F80-05D3-F5FF-0495-F32DA9C9CA50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3305;p47">
                <a:extLst>
                  <a:ext uri="{FF2B5EF4-FFF2-40B4-BE49-F238E27FC236}">
                    <a16:creationId xmlns:a16="http://schemas.microsoft.com/office/drawing/2014/main" id="{78F9856E-0AC6-22EA-4554-22DC5C6B03CD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3306;p47">
                <a:extLst>
                  <a:ext uri="{FF2B5EF4-FFF2-40B4-BE49-F238E27FC236}">
                    <a16:creationId xmlns:a16="http://schemas.microsoft.com/office/drawing/2014/main" id="{624FE99C-FF71-764B-CC9F-9818265E91D0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3307;p47">
                <a:extLst>
                  <a:ext uri="{FF2B5EF4-FFF2-40B4-BE49-F238E27FC236}">
                    <a16:creationId xmlns:a16="http://schemas.microsoft.com/office/drawing/2014/main" id="{30A63788-98B1-1F01-3F17-0954619CCF55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3308;p47">
                <a:extLst>
                  <a:ext uri="{FF2B5EF4-FFF2-40B4-BE49-F238E27FC236}">
                    <a16:creationId xmlns:a16="http://schemas.microsoft.com/office/drawing/2014/main" id="{D34839B6-0F72-1C44-E100-625DFE9F70E1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3309;p47">
                <a:extLst>
                  <a:ext uri="{FF2B5EF4-FFF2-40B4-BE49-F238E27FC236}">
                    <a16:creationId xmlns:a16="http://schemas.microsoft.com/office/drawing/2014/main" id="{153859C2-9695-A329-F369-A7680BD5E97C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3310;p47">
                <a:extLst>
                  <a:ext uri="{FF2B5EF4-FFF2-40B4-BE49-F238E27FC236}">
                    <a16:creationId xmlns:a16="http://schemas.microsoft.com/office/drawing/2014/main" id="{FC5D6670-15B5-76BC-2F55-762F9B448BD9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3311;p47">
                <a:extLst>
                  <a:ext uri="{FF2B5EF4-FFF2-40B4-BE49-F238E27FC236}">
                    <a16:creationId xmlns:a16="http://schemas.microsoft.com/office/drawing/2014/main" id="{7F88BDE2-9EF2-1396-6F86-D5D820C64FBF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3312;p47">
                <a:extLst>
                  <a:ext uri="{FF2B5EF4-FFF2-40B4-BE49-F238E27FC236}">
                    <a16:creationId xmlns:a16="http://schemas.microsoft.com/office/drawing/2014/main" id="{19B6FD50-13A0-1B96-B25B-E51AF38ECBEC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3313;p47">
                <a:extLst>
                  <a:ext uri="{FF2B5EF4-FFF2-40B4-BE49-F238E27FC236}">
                    <a16:creationId xmlns:a16="http://schemas.microsoft.com/office/drawing/2014/main" id="{69EC2072-4189-C04A-A786-61646800B0AC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3314;p47">
                <a:extLst>
                  <a:ext uri="{FF2B5EF4-FFF2-40B4-BE49-F238E27FC236}">
                    <a16:creationId xmlns:a16="http://schemas.microsoft.com/office/drawing/2014/main" id="{68992607-C2E9-CF7A-6EB6-56CF90EABC84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3315;p47">
                <a:extLst>
                  <a:ext uri="{FF2B5EF4-FFF2-40B4-BE49-F238E27FC236}">
                    <a16:creationId xmlns:a16="http://schemas.microsoft.com/office/drawing/2014/main" id="{61CCD468-211E-522D-E149-BD5E4B151027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3316;p47">
                <a:extLst>
                  <a:ext uri="{FF2B5EF4-FFF2-40B4-BE49-F238E27FC236}">
                    <a16:creationId xmlns:a16="http://schemas.microsoft.com/office/drawing/2014/main" id="{3D66EEB9-09CB-C65A-CEB9-D82E7DABB79C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3317;p47">
                <a:extLst>
                  <a:ext uri="{FF2B5EF4-FFF2-40B4-BE49-F238E27FC236}">
                    <a16:creationId xmlns:a16="http://schemas.microsoft.com/office/drawing/2014/main" id="{0EC4CDFD-BBDD-92BF-60A2-1B26CF82914A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318;p47">
                <a:extLst>
                  <a:ext uri="{FF2B5EF4-FFF2-40B4-BE49-F238E27FC236}">
                    <a16:creationId xmlns:a16="http://schemas.microsoft.com/office/drawing/2014/main" id="{EEF23227-FF63-DAFA-4C9E-5545C380E764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319;p47">
              <a:extLst>
                <a:ext uri="{FF2B5EF4-FFF2-40B4-BE49-F238E27FC236}">
                  <a16:creationId xmlns:a16="http://schemas.microsoft.com/office/drawing/2014/main" id="{50D6BB5D-0652-7B5B-5FFB-771C121B04ED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639" name="Google Shape;3320;p47">
                <a:extLst>
                  <a:ext uri="{FF2B5EF4-FFF2-40B4-BE49-F238E27FC236}">
                    <a16:creationId xmlns:a16="http://schemas.microsoft.com/office/drawing/2014/main" id="{002CDBEC-8CE8-C521-1A74-EC4D1D8EA3F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3321;p47">
                <a:extLst>
                  <a:ext uri="{FF2B5EF4-FFF2-40B4-BE49-F238E27FC236}">
                    <a16:creationId xmlns:a16="http://schemas.microsoft.com/office/drawing/2014/main" id="{F4EC80B6-8B8F-BFCB-CF06-2920B0BA8C0F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3322;p47">
                <a:extLst>
                  <a:ext uri="{FF2B5EF4-FFF2-40B4-BE49-F238E27FC236}">
                    <a16:creationId xmlns:a16="http://schemas.microsoft.com/office/drawing/2014/main" id="{A4379DC2-6110-4403-36DE-B949AF59278D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323;p47">
                <a:extLst>
                  <a:ext uri="{FF2B5EF4-FFF2-40B4-BE49-F238E27FC236}">
                    <a16:creationId xmlns:a16="http://schemas.microsoft.com/office/drawing/2014/main" id="{4373727D-5341-3149-9EEA-8FDF47B78BBE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324;p47">
                <a:extLst>
                  <a:ext uri="{FF2B5EF4-FFF2-40B4-BE49-F238E27FC236}">
                    <a16:creationId xmlns:a16="http://schemas.microsoft.com/office/drawing/2014/main" id="{BEA5A616-0BDC-A543-6AA6-87D1E1B33C08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325;p47">
                <a:extLst>
                  <a:ext uri="{FF2B5EF4-FFF2-40B4-BE49-F238E27FC236}">
                    <a16:creationId xmlns:a16="http://schemas.microsoft.com/office/drawing/2014/main" id="{B8D4934E-50BA-92A8-7129-E86344768357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3326;p47">
                <a:extLst>
                  <a:ext uri="{FF2B5EF4-FFF2-40B4-BE49-F238E27FC236}">
                    <a16:creationId xmlns:a16="http://schemas.microsoft.com/office/drawing/2014/main" id="{EBCCCB08-A192-8789-63AD-052033C81E58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3327;p47">
                <a:extLst>
                  <a:ext uri="{FF2B5EF4-FFF2-40B4-BE49-F238E27FC236}">
                    <a16:creationId xmlns:a16="http://schemas.microsoft.com/office/drawing/2014/main" id="{4D6A4C32-A00A-C133-72B9-668808458CFD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3328;p47">
                <a:extLst>
                  <a:ext uri="{FF2B5EF4-FFF2-40B4-BE49-F238E27FC236}">
                    <a16:creationId xmlns:a16="http://schemas.microsoft.com/office/drawing/2014/main" id="{42762313-AFCA-A881-3F7F-87853B2D266D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3329;p47">
                <a:extLst>
                  <a:ext uri="{FF2B5EF4-FFF2-40B4-BE49-F238E27FC236}">
                    <a16:creationId xmlns:a16="http://schemas.microsoft.com/office/drawing/2014/main" id="{0C283B74-4F48-7D94-26AA-D8085FB64AE0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3330;p47">
                <a:extLst>
                  <a:ext uri="{FF2B5EF4-FFF2-40B4-BE49-F238E27FC236}">
                    <a16:creationId xmlns:a16="http://schemas.microsoft.com/office/drawing/2014/main" id="{93C88691-CFF0-AAE1-0AFA-47FA71BBEFB3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3331;p47">
                <a:extLst>
                  <a:ext uri="{FF2B5EF4-FFF2-40B4-BE49-F238E27FC236}">
                    <a16:creationId xmlns:a16="http://schemas.microsoft.com/office/drawing/2014/main" id="{F66DF753-875A-5F10-C137-A5BE9CDD3235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3332;p47">
                <a:extLst>
                  <a:ext uri="{FF2B5EF4-FFF2-40B4-BE49-F238E27FC236}">
                    <a16:creationId xmlns:a16="http://schemas.microsoft.com/office/drawing/2014/main" id="{C03045F9-B550-3DB5-024D-B60C3F192AE5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3333;p47">
                <a:extLst>
                  <a:ext uri="{FF2B5EF4-FFF2-40B4-BE49-F238E27FC236}">
                    <a16:creationId xmlns:a16="http://schemas.microsoft.com/office/drawing/2014/main" id="{7D99335D-7C9B-7051-A442-1482E600DC32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3334;p47">
                <a:extLst>
                  <a:ext uri="{FF2B5EF4-FFF2-40B4-BE49-F238E27FC236}">
                    <a16:creationId xmlns:a16="http://schemas.microsoft.com/office/drawing/2014/main" id="{D7E4B860-9B27-9205-8D07-25BF82AFDA5F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3335;p47">
                <a:extLst>
                  <a:ext uri="{FF2B5EF4-FFF2-40B4-BE49-F238E27FC236}">
                    <a16:creationId xmlns:a16="http://schemas.microsoft.com/office/drawing/2014/main" id="{65CF3429-3D29-76FF-8C1B-473E6A11E6B1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336;p47">
              <a:extLst>
                <a:ext uri="{FF2B5EF4-FFF2-40B4-BE49-F238E27FC236}">
                  <a16:creationId xmlns:a16="http://schemas.microsoft.com/office/drawing/2014/main" id="{7E5C1100-38F3-2AB7-7768-FD1093E10EBC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623" name="Google Shape;3337;p47">
                <a:extLst>
                  <a:ext uri="{FF2B5EF4-FFF2-40B4-BE49-F238E27FC236}">
                    <a16:creationId xmlns:a16="http://schemas.microsoft.com/office/drawing/2014/main" id="{CA67E41A-56BD-6B2E-009C-24DF60ECB46C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3338;p47">
                <a:extLst>
                  <a:ext uri="{FF2B5EF4-FFF2-40B4-BE49-F238E27FC236}">
                    <a16:creationId xmlns:a16="http://schemas.microsoft.com/office/drawing/2014/main" id="{71849B2F-0E7B-E824-68B6-656B49FA0076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3339;p47">
                <a:extLst>
                  <a:ext uri="{FF2B5EF4-FFF2-40B4-BE49-F238E27FC236}">
                    <a16:creationId xmlns:a16="http://schemas.microsoft.com/office/drawing/2014/main" id="{1AE0FCC0-BC02-4BB1-4BED-D2592ECE22C6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3340;p47">
                <a:extLst>
                  <a:ext uri="{FF2B5EF4-FFF2-40B4-BE49-F238E27FC236}">
                    <a16:creationId xmlns:a16="http://schemas.microsoft.com/office/drawing/2014/main" id="{4CEE30DA-6764-D4CD-077A-3C9CEBBCC5DE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3341;p47">
                <a:extLst>
                  <a:ext uri="{FF2B5EF4-FFF2-40B4-BE49-F238E27FC236}">
                    <a16:creationId xmlns:a16="http://schemas.microsoft.com/office/drawing/2014/main" id="{88A719F6-668B-8BF9-D867-8B2D99E852B3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3342;p47">
                <a:extLst>
                  <a:ext uri="{FF2B5EF4-FFF2-40B4-BE49-F238E27FC236}">
                    <a16:creationId xmlns:a16="http://schemas.microsoft.com/office/drawing/2014/main" id="{8BA8F09C-6840-A347-6734-74D2B82DC28A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3343;p47">
                <a:extLst>
                  <a:ext uri="{FF2B5EF4-FFF2-40B4-BE49-F238E27FC236}">
                    <a16:creationId xmlns:a16="http://schemas.microsoft.com/office/drawing/2014/main" id="{9150EC42-BF41-DDFF-672F-DFF3D6698130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3344;p47">
                <a:extLst>
                  <a:ext uri="{FF2B5EF4-FFF2-40B4-BE49-F238E27FC236}">
                    <a16:creationId xmlns:a16="http://schemas.microsoft.com/office/drawing/2014/main" id="{3E86B662-2B68-61B2-2D8D-83BA41C76AE9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3345;p47">
                <a:extLst>
                  <a:ext uri="{FF2B5EF4-FFF2-40B4-BE49-F238E27FC236}">
                    <a16:creationId xmlns:a16="http://schemas.microsoft.com/office/drawing/2014/main" id="{9C2A4BF7-CEE5-A526-F718-D00EA2B6351E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346;p47">
                <a:extLst>
                  <a:ext uri="{FF2B5EF4-FFF2-40B4-BE49-F238E27FC236}">
                    <a16:creationId xmlns:a16="http://schemas.microsoft.com/office/drawing/2014/main" id="{019B3A8E-3851-77C0-4422-6CAA8B15C182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347;p47">
                <a:extLst>
                  <a:ext uri="{FF2B5EF4-FFF2-40B4-BE49-F238E27FC236}">
                    <a16:creationId xmlns:a16="http://schemas.microsoft.com/office/drawing/2014/main" id="{AD9BED1C-A94A-E21F-4D0E-B9825A5767EE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348;p47">
                <a:extLst>
                  <a:ext uri="{FF2B5EF4-FFF2-40B4-BE49-F238E27FC236}">
                    <a16:creationId xmlns:a16="http://schemas.microsoft.com/office/drawing/2014/main" id="{2151AD8E-55D4-4609-6C68-9467B4DB34E1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3349;p47">
                <a:extLst>
                  <a:ext uri="{FF2B5EF4-FFF2-40B4-BE49-F238E27FC236}">
                    <a16:creationId xmlns:a16="http://schemas.microsoft.com/office/drawing/2014/main" id="{404A3B87-C5D1-094C-9E7F-7E3B0427A27A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350;p47">
                <a:extLst>
                  <a:ext uri="{FF2B5EF4-FFF2-40B4-BE49-F238E27FC236}">
                    <a16:creationId xmlns:a16="http://schemas.microsoft.com/office/drawing/2014/main" id="{946A6EC4-937E-22B8-5A8B-AE9C60E0FE62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351;p47">
                <a:extLst>
                  <a:ext uri="{FF2B5EF4-FFF2-40B4-BE49-F238E27FC236}">
                    <a16:creationId xmlns:a16="http://schemas.microsoft.com/office/drawing/2014/main" id="{D47544B4-5455-89A3-7F6C-61A007E4EAA5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352;p47">
                <a:extLst>
                  <a:ext uri="{FF2B5EF4-FFF2-40B4-BE49-F238E27FC236}">
                    <a16:creationId xmlns:a16="http://schemas.microsoft.com/office/drawing/2014/main" id="{1984BE7D-1BE1-64F1-8D1B-C92BFF8039C4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53;p47">
              <a:extLst>
                <a:ext uri="{FF2B5EF4-FFF2-40B4-BE49-F238E27FC236}">
                  <a16:creationId xmlns:a16="http://schemas.microsoft.com/office/drawing/2014/main" id="{8E7F2273-3D3D-1B88-0B32-941E1D4146E8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607" name="Google Shape;3354;p47">
                <a:extLst>
                  <a:ext uri="{FF2B5EF4-FFF2-40B4-BE49-F238E27FC236}">
                    <a16:creationId xmlns:a16="http://schemas.microsoft.com/office/drawing/2014/main" id="{E501E678-8296-8445-3AA1-45E72784A51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3355;p47">
                <a:extLst>
                  <a:ext uri="{FF2B5EF4-FFF2-40B4-BE49-F238E27FC236}">
                    <a16:creationId xmlns:a16="http://schemas.microsoft.com/office/drawing/2014/main" id="{1E270C1F-D438-4BF7-E11A-2BE03F0A2269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3356;p47">
                <a:extLst>
                  <a:ext uri="{FF2B5EF4-FFF2-40B4-BE49-F238E27FC236}">
                    <a16:creationId xmlns:a16="http://schemas.microsoft.com/office/drawing/2014/main" id="{97E7D9E4-4841-B291-4888-EA429A11EE93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3357;p47">
                <a:extLst>
                  <a:ext uri="{FF2B5EF4-FFF2-40B4-BE49-F238E27FC236}">
                    <a16:creationId xmlns:a16="http://schemas.microsoft.com/office/drawing/2014/main" id="{28790BC3-2991-1286-7726-191ABA266D76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3358;p47">
                <a:extLst>
                  <a:ext uri="{FF2B5EF4-FFF2-40B4-BE49-F238E27FC236}">
                    <a16:creationId xmlns:a16="http://schemas.microsoft.com/office/drawing/2014/main" id="{6F38D9F0-7990-FC8C-3E84-EF79476CB3BF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3359;p47">
                <a:extLst>
                  <a:ext uri="{FF2B5EF4-FFF2-40B4-BE49-F238E27FC236}">
                    <a16:creationId xmlns:a16="http://schemas.microsoft.com/office/drawing/2014/main" id="{B1ADFEF7-BF9F-C09C-EBAB-CFA6F507CA18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3360;p47">
                <a:extLst>
                  <a:ext uri="{FF2B5EF4-FFF2-40B4-BE49-F238E27FC236}">
                    <a16:creationId xmlns:a16="http://schemas.microsoft.com/office/drawing/2014/main" id="{0A7B5D22-E07C-563F-D6C9-2732A87F8E90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3361;p47">
                <a:extLst>
                  <a:ext uri="{FF2B5EF4-FFF2-40B4-BE49-F238E27FC236}">
                    <a16:creationId xmlns:a16="http://schemas.microsoft.com/office/drawing/2014/main" id="{542A8B14-4647-3AEA-7105-4543A0A6D4B6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3362;p47">
                <a:extLst>
                  <a:ext uri="{FF2B5EF4-FFF2-40B4-BE49-F238E27FC236}">
                    <a16:creationId xmlns:a16="http://schemas.microsoft.com/office/drawing/2014/main" id="{A0B0F364-5591-DF9F-C8D6-5287F527F03D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3363;p47">
                <a:extLst>
                  <a:ext uri="{FF2B5EF4-FFF2-40B4-BE49-F238E27FC236}">
                    <a16:creationId xmlns:a16="http://schemas.microsoft.com/office/drawing/2014/main" id="{B64B488B-8AF0-F662-723C-FC82ADC175AB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3364;p47">
                <a:extLst>
                  <a:ext uri="{FF2B5EF4-FFF2-40B4-BE49-F238E27FC236}">
                    <a16:creationId xmlns:a16="http://schemas.microsoft.com/office/drawing/2014/main" id="{6614985F-B14E-E7AE-7819-61DA294B168A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3365;p47">
                <a:extLst>
                  <a:ext uri="{FF2B5EF4-FFF2-40B4-BE49-F238E27FC236}">
                    <a16:creationId xmlns:a16="http://schemas.microsoft.com/office/drawing/2014/main" id="{EB5D2A4E-F2E5-C90C-1EDF-D92F98F5651B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3366;p47">
                <a:extLst>
                  <a:ext uri="{FF2B5EF4-FFF2-40B4-BE49-F238E27FC236}">
                    <a16:creationId xmlns:a16="http://schemas.microsoft.com/office/drawing/2014/main" id="{8BF82685-38D4-A50D-3D98-0371B2287E16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3367;p47">
                <a:extLst>
                  <a:ext uri="{FF2B5EF4-FFF2-40B4-BE49-F238E27FC236}">
                    <a16:creationId xmlns:a16="http://schemas.microsoft.com/office/drawing/2014/main" id="{551599E8-A7FD-48D7-CC53-19B96461E952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3368;p47">
                <a:extLst>
                  <a:ext uri="{FF2B5EF4-FFF2-40B4-BE49-F238E27FC236}">
                    <a16:creationId xmlns:a16="http://schemas.microsoft.com/office/drawing/2014/main" id="{C1BF08E6-6D17-1152-F389-217406A2E7A6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3369;p47">
                <a:extLst>
                  <a:ext uri="{FF2B5EF4-FFF2-40B4-BE49-F238E27FC236}">
                    <a16:creationId xmlns:a16="http://schemas.microsoft.com/office/drawing/2014/main" id="{F1752CC2-F786-5A02-F534-86B301089C17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70;p47">
              <a:extLst>
                <a:ext uri="{FF2B5EF4-FFF2-40B4-BE49-F238E27FC236}">
                  <a16:creationId xmlns:a16="http://schemas.microsoft.com/office/drawing/2014/main" id="{81C82F20-CD1E-330E-CA23-E3FF3BFC02D5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591" name="Google Shape;3371;p47">
                <a:extLst>
                  <a:ext uri="{FF2B5EF4-FFF2-40B4-BE49-F238E27FC236}">
                    <a16:creationId xmlns:a16="http://schemas.microsoft.com/office/drawing/2014/main" id="{E81DBA33-FAEA-B064-04E1-9BF8EA4EE3BE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3372;p47">
                <a:extLst>
                  <a:ext uri="{FF2B5EF4-FFF2-40B4-BE49-F238E27FC236}">
                    <a16:creationId xmlns:a16="http://schemas.microsoft.com/office/drawing/2014/main" id="{3EC187DC-A2EF-124F-6B9C-3C5CEB29AFA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3373;p47">
                <a:extLst>
                  <a:ext uri="{FF2B5EF4-FFF2-40B4-BE49-F238E27FC236}">
                    <a16:creationId xmlns:a16="http://schemas.microsoft.com/office/drawing/2014/main" id="{5CF34B7F-065C-8552-533B-8F653598A30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3374;p47">
                <a:extLst>
                  <a:ext uri="{FF2B5EF4-FFF2-40B4-BE49-F238E27FC236}">
                    <a16:creationId xmlns:a16="http://schemas.microsoft.com/office/drawing/2014/main" id="{2068F255-FD82-BD3C-0C76-CB77CE94A5D2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3375;p47">
                <a:extLst>
                  <a:ext uri="{FF2B5EF4-FFF2-40B4-BE49-F238E27FC236}">
                    <a16:creationId xmlns:a16="http://schemas.microsoft.com/office/drawing/2014/main" id="{F158EF9F-2C66-B28F-6BC4-85A9C98E84D3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3376;p47">
                <a:extLst>
                  <a:ext uri="{FF2B5EF4-FFF2-40B4-BE49-F238E27FC236}">
                    <a16:creationId xmlns:a16="http://schemas.microsoft.com/office/drawing/2014/main" id="{F54D8550-1249-B0CC-DBDE-91C35705D198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3377;p47">
                <a:extLst>
                  <a:ext uri="{FF2B5EF4-FFF2-40B4-BE49-F238E27FC236}">
                    <a16:creationId xmlns:a16="http://schemas.microsoft.com/office/drawing/2014/main" id="{0C2E3521-0342-A8BB-DC86-DB747E2F259F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3378;p47">
                <a:extLst>
                  <a:ext uri="{FF2B5EF4-FFF2-40B4-BE49-F238E27FC236}">
                    <a16:creationId xmlns:a16="http://schemas.microsoft.com/office/drawing/2014/main" id="{7F84D325-30BC-3B7A-AC09-CB5A955684D8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3379;p47">
                <a:extLst>
                  <a:ext uri="{FF2B5EF4-FFF2-40B4-BE49-F238E27FC236}">
                    <a16:creationId xmlns:a16="http://schemas.microsoft.com/office/drawing/2014/main" id="{BF5EBA84-9C3D-4E49-542D-A97813FD5B48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3380;p47">
                <a:extLst>
                  <a:ext uri="{FF2B5EF4-FFF2-40B4-BE49-F238E27FC236}">
                    <a16:creationId xmlns:a16="http://schemas.microsoft.com/office/drawing/2014/main" id="{C64BCCB8-702C-0D32-E8B9-EB760D319042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3381;p47">
                <a:extLst>
                  <a:ext uri="{FF2B5EF4-FFF2-40B4-BE49-F238E27FC236}">
                    <a16:creationId xmlns:a16="http://schemas.microsoft.com/office/drawing/2014/main" id="{09D15BF8-02B2-C022-87C9-013C0B3E8604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3382;p47">
                <a:extLst>
                  <a:ext uri="{FF2B5EF4-FFF2-40B4-BE49-F238E27FC236}">
                    <a16:creationId xmlns:a16="http://schemas.microsoft.com/office/drawing/2014/main" id="{38F383D7-0F82-E671-7694-E5168AC37482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3383;p47">
                <a:extLst>
                  <a:ext uri="{FF2B5EF4-FFF2-40B4-BE49-F238E27FC236}">
                    <a16:creationId xmlns:a16="http://schemas.microsoft.com/office/drawing/2014/main" id="{20869EB8-2152-91BC-CDCD-CF1B8D63FBA3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3384;p47">
                <a:extLst>
                  <a:ext uri="{FF2B5EF4-FFF2-40B4-BE49-F238E27FC236}">
                    <a16:creationId xmlns:a16="http://schemas.microsoft.com/office/drawing/2014/main" id="{9502DEDB-AD42-69F0-B768-912B8AFFF53C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3385;p47">
                <a:extLst>
                  <a:ext uri="{FF2B5EF4-FFF2-40B4-BE49-F238E27FC236}">
                    <a16:creationId xmlns:a16="http://schemas.microsoft.com/office/drawing/2014/main" id="{8D93D76D-C727-4DE3-91D9-1897B1F02B50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3386;p47">
                <a:extLst>
                  <a:ext uri="{FF2B5EF4-FFF2-40B4-BE49-F238E27FC236}">
                    <a16:creationId xmlns:a16="http://schemas.microsoft.com/office/drawing/2014/main" id="{F3802C76-B081-715E-A0EE-D15B4CAABF8A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87;p47">
              <a:extLst>
                <a:ext uri="{FF2B5EF4-FFF2-40B4-BE49-F238E27FC236}">
                  <a16:creationId xmlns:a16="http://schemas.microsoft.com/office/drawing/2014/main" id="{4E174A83-CDF8-E897-9136-0C107E1A78AF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575" name="Google Shape;3388;p47">
                <a:extLst>
                  <a:ext uri="{FF2B5EF4-FFF2-40B4-BE49-F238E27FC236}">
                    <a16:creationId xmlns:a16="http://schemas.microsoft.com/office/drawing/2014/main" id="{1252BECD-AA4A-9F65-DE85-4304191BDDA1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3389;p47">
                <a:extLst>
                  <a:ext uri="{FF2B5EF4-FFF2-40B4-BE49-F238E27FC236}">
                    <a16:creationId xmlns:a16="http://schemas.microsoft.com/office/drawing/2014/main" id="{729A04B9-B10A-EC46-8DC1-C83182267E37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3390;p47">
                <a:extLst>
                  <a:ext uri="{FF2B5EF4-FFF2-40B4-BE49-F238E27FC236}">
                    <a16:creationId xmlns:a16="http://schemas.microsoft.com/office/drawing/2014/main" id="{66FFD5BD-EA8C-B511-6163-5C101B596422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3391;p47">
                <a:extLst>
                  <a:ext uri="{FF2B5EF4-FFF2-40B4-BE49-F238E27FC236}">
                    <a16:creationId xmlns:a16="http://schemas.microsoft.com/office/drawing/2014/main" id="{78707AF1-8313-7194-6439-37DC49D5248C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3392;p47">
                <a:extLst>
                  <a:ext uri="{FF2B5EF4-FFF2-40B4-BE49-F238E27FC236}">
                    <a16:creationId xmlns:a16="http://schemas.microsoft.com/office/drawing/2014/main" id="{6E288368-B48B-A855-0A6C-AD37BFAAE651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3393;p47">
                <a:extLst>
                  <a:ext uri="{FF2B5EF4-FFF2-40B4-BE49-F238E27FC236}">
                    <a16:creationId xmlns:a16="http://schemas.microsoft.com/office/drawing/2014/main" id="{2D841654-C18A-2157-ECDB-1C59D119CC31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3394;p47">
                <a:extLst>
                  <a:ext uri="{FF2B5EF4-FFF2-40B4-BE49-F238E27FC236}">
                    <a16:creationId xmlns:a16="http://schemas.microsoft.com/office/drawing/2014/main" id="{EB3CFBF2-A904-3EDD-47EE-78FACB1BAFD1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3395;p47">
                <a:extLst>
                  <a:ext uri="{FF2B5EF4-FFF2-40B4-BE49-F238E27FC236}">
                    <a16:creationId xmlns:a16="http://schemas.microsoft.com/office/drawing/2014/main" id="{58BF3BD3-E71D-912F-F8EB-15B822C897B2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3396;p47">
                <a:extLst>
                  <a:ext uri="{FF2B5EF4-FFF2-40B4-BE49-F238E27FC236}">
                    <a16:creationId xmlns:a16="http://schemas.microsoft.com/office/drawing/2014/main" id="{F7E38C94-7501-EB0E-A540-52CB7A744F49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3397;p47">
                <a:extLst>
                  <a:ext uri="{FF2B5EF4-FFF2-40B4-BE49-F238E27FC236}">
                    <a16:creationId xmlns:a16="http://schemas.microsoft.com/office/drawing/2014/main" id="{1D2A9908-994E-D878-0B8C-813D9F519251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3398;p47">
                <a:extLst>
                  <a:ext uri="{FF2B5EF4-FFF2-40B4-BE49-F238E27FC236}">
                    <a16:creationId xmlns:a16="http://schemas.microsoft.com/office/drawing/2014/main" id="{0CFDBA79-2FE4-67B4-5A22-A8801572D229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3399;p47">
                <a:extLst>
                  <a:ext uri="{FF2B5EF4-FFF2-40B4-BE49-F238E27FC236}">
                    <a16:creationId xmlns:a16="http://schemas.microsoft.com/office/drawing/2014/main" id="{2B5E85AF-CD22-5587-3AB0-9D24CA237689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3400;p47">
                <a:extLst>
                  <a:ext uri="{FF2B5EF4-FFF2-40B4-BE49-F238E27FC236}">
                    <a16:creationId xmlns:a16="http://schemas.microsoft.com/office/drawing/2014/main" id="{ABD82B3E-F51E-53EC-3271-8EB144DC3540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3401;p47">
                <a:extLst>
                  <a:ext uri="{FF2B5EF4-FFF2-40B4-BE49-F238E27FC236}">
                    <a16:creationId xmlns:a16="http://schemas.microsoft.com/office/drawing/2014/main" id="{8A884A8C-6F67-061D-38D8-695320EA04DE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3402;p47">
                <a:extLst>
                  <a:ext uri="{FF2B5EF4-FFF2-40B4-BE49-F238E27FC236}">
                    <a16:creationId xmlns:a16="http://schemas.microsoft.com/office/drawing/2014/main" id="{7A8DC008-AA78-70A2-8457-9F5C5D8B06DD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3403;p47">
                <a:extLst>
                  <a:ext uri="{FF2B5EF4-FFF2-40B4-BE49-F238E27FC236}">
                    <a16:creationId xmlns:a16="http://schemas.microsoft.com/office/drawing/2014/main" id="{83CEA3FB-BE23-BFBE-1C65-3353359CE8D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404;p47">
              <a:extLst>
                <a:ext uri="{FF2B5EF4-FFF2-40B4-BE49-F238E27FC236}">
                  <a16:creationId xmlns:a16="http://schemas.microsoft.com/office/drawing/2014/main" id="{63E6DEA9-C1D9-A0C6-86C0-2BA7E8575FE2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559" name="Google Shape;3405;p47">
                <a:extLst>
                  <a:ext uri="{FF2B5EF4-FFF2-40B4-BE49-F238E27FC236}">
                    <a16:creationId xmlns:a16="http://schemas.microsoft.com/office/drawing/2014/main" id="{D4AA5316-8D6D-83D7-C269-90DD9CC55784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3406;p47">
                <a:extLst>
                  <a:ext uri="{FF2B5EF4-FFF2-40B4-BE49-F238E27FC236}">
                    <a16:creationId xmlns:a16="http://schemas.microsoft.com/office/drawing/2014/main" id="{1E3FE0B7-C535-1D1A-421A-E33F7B9E5C24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3407;p47">
                <a:extLst>
                  <a:ext uri="{FF2B5EF4-FFF2-40B4-BE49-F238E27FC236}">
                    <a16:creationId xmlns:a16="http://schemas.microsoft.com/office/drawing/2014/main" id="{0036FD8F-C603-D88B-1433-CF48D857D0AE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3408;p47">
                <a:extLst>
                  <a:ext uri="{FF2B5EF4-FFF2-40B4-BE49-F238E27FC236}">
                    <a16:creationId xmlns:a16="http://schemas.microsoft.com/office/drawing/2014/main" id="{DCABBF72-26D5-F577-8FB1-FF623DC89C01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3409;p47">
                <a:extLst>
                  <a:ext uri="{FF2B5EF4-FFF2-40B4-BE49-F238E27FC236}">
                    <a16:creationId xmlns:a16="http://schemas.microsoft.com/office/drawing/2014/main" id="{735C3AA3-B44D-2684-FAB4-C64EBD757E75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3410;p47">
                <a:extLst>
                  <a:ext uri="{FF2B5EF4-FFF2-40B4-BE49-F238E27FC236}">
                    <a16:creationId xmlns:a16="http://schemas.microsoft.com/office/drawing/2014/main" id="{CE5358AC-D0C5-139A-DA1A-9A83ED6CCF7C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3411;p47">
                <a:extLst>
                  <a:ext uri="{FF2B5EF4-FFF2-40B4-BE49-F238E27FC236}">
                    <a16:creationId xmlns:a16="http://schemas.microsoft.com/office/drawing/2014/main" id="{D4FDFA5A-0CC2-EFDA-1BFA-1133F80C39B2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3412;p47">
                <a:extLst>
                  <a:ext uri="{FF2B5EF4-FFF2-40B4-BE49-F238E27FC236}">
                    <a16:creationId xmlns:a16="http://schemas.microsoft.com/office/drawing/2014/main" id="{5410F0BA-05DF-4067-4190-1A116CF56EBD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3413;p47">
                <a:extLst>
                  <a:ext uri="{FF2B5EF4-FFF2-40B4-BE49-F238E27FC236}">
                    <a16:creationId xmlns:a16="http://schemas.microsoft.com/office/drawing/2014/main" id="{180B21E4-AA28-A1AC-C212-EA577547628B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3414;p47">
                <a:extLst>
                  <a:ext uri="{FF2B5EF4-FFF2-40B4-BE49-F238E27FC236}">
                    <a16:creationId xmlns:a16="http://schemas.microsoft.com/office/drawing/2014/main" id="{F3944ADC-C701-D72E-38D9-9E2E7D8855B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3415;p47">
                <a:extLst>
                  <a:ext uri="{FF2B5EF4-FFF2-40B4-BE49-F238E27FC236}">
                    <a16:creationId xmlns:a16="http://schemas.microsoft.com/office/drawing/2014/main" id="{02E8B89F-4694-1270-3513-1379D401D752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3416;p47">
                <a:extLst>
                  <a:ext uri="{FF2B5EF4-FFF2-40B4-BE49-F238E27FC236}">
                    <a16:creationId xmlns:a16="http://schemas.microsoft.com/office/drawing/2014/main" id="{1C29B52E-F240-FCCB-7BE2-ABBA94757CFA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3417;p47">
                <a:extLst>
                  <a:ext uri="{FF2B5EF4-FFF2-40B4-BE49-F238E27FC236}">
                    <a16:creationId xmlns:a16="http://schemas.microsoft.com/office/drawing/2014/main" id="{36BC8A68-0D9E-C465-0331-235D43B5432B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3418;p47">
                <a:extLst>
                  <a:ext uri="{FF2B5EF4-FFF2-40B4-BE49-F238E27FC236}">
                    <a16:creationId xmlns:a16="http://schemas.microsoft.com/office/drawing/2014/main" id="{32EA9A54-1962-F099-6B31-364CAE82D078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3419;p47">
                <a:extLst>
                  <a:ext uri="{FF2B5EF4-FFF2-40B4-BE49-F238E27FC236}">
                    <a16:creationId xmlns:a16="http://schemas.microsoft.com/office/drawing/2014/main" id="{50B8FA0C-0599-E90B-3DE5-7F10FEE6BF7F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3420;p47">
                <a:extLst>
                  <a:ext uri="{FF2B5EF4-FFF2-40B4-BE49-F238E27FC236}">
                    <a16:creationId xmlns:a16="http://schemas.microsoft.com/office/drawing/2014/main" id="{368C06F3-E4AA-48B1-7546-F60BD36BA7F7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421;p47">
              <a:extLst>
                <a:ext uri="{FF2B5EF4-FFF2-40B4-BE49-F238E27FC236}">
                  <a16:creationId xmlns:a16="http://schemas.microsoft.com/office/drawing/2014/main" id="{2E20A2F9-5272-19FF-D00A-D92A236AFDC3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543" name="Google Shape;3422;p47">
                <a:extLst>
                  <a:ext uri="{FF2B5EF4-FFF2-40B4-BE49-F238E27FC236}">
                    <a16:creationId xmlns:a16="http://schemas.microsoft.com/office/drawing/2014/main" id="{9160BA5C-DCCD-C956-CAE3-8EE4F9B3EE4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3423;p47">
                <a:extLst>
                  <a:ext uri="{FF2B5EF4-FFF2-40B4-BE49-F238E27FC236}">
                    <a16:creationId xmlns:a16="http://schemas.microsoft.com/office/drawing/2014/main" id="{C974E82B-4770-C3AF-3814-5EC6F52D657F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3424;p47">
                <a:extLst>
                  <a:ext uri="{FF2B5EF4-FFF2-40B4-BE49-F238E27FC236}">
                    <a16:creationId xmlns:a16="http://schemas.microsoft.com/office/drawing/2014/main" id="{B029D006-0DB6-2E88-D8D7-E93B344D4E1E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3425;p47">
                <a:extLst>
                  <a:ext uri="{FF2B5EF4-FFF2-40B4-BE49-F238E27FC236}">
                    <a16:creationId xmlns:a16="http://schemas.microsoft.com/office/drawing/2014/main" id="{2FAA9AC9-FEF3-B5D3-487E-14B85A6CE2E5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3426;p47">
                <a:extLst>
                  <a:ext uri="{FF2B5EF4-FFF2-40B4-BE49-F238E27FC236}">
                    <a16:creationId xmlns:a16="http://schemas.microsoft.com/office/drawing/2014/main" id="{F15BFED6-3462-1172-B975-66EF69715F2E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3427;p47">
                <a:extLst>
                  <a:ext uri="{FF2B5EF4-FFF2-40B4-BE49-F238E27FC236}">
                    <a16:creationId xmlns:a16="http://schemas.microsoft.com/office/drawing/2014/main" id="{DC591937-EA72-9C9D-5064-D6B478769F24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3428;p47">
                <a:extLst>
                  <a:ext uri="{FF2B5EF4-FFF2-40B4-BE49-F238E27FC236}">
                    <a16:creationId xmlns:a16="http://schemas.microsoft.com/office/drawing/2014/main" id="{522F8382-0DCF-857D-BD83-6594F7DAE214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3429;p47">
                <a:extLst>
                  <a:ext uri="{FF2B5EF4-FFF2-40B4-BE49-F238E27FC236}">
                    <a16:creationId xmlns:a16="http://schemas.microsoft.com/office/drawing/2014/main" id="{5146BEFC-2C55-E848-9018-CD2D2DA60C42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3430;p47">
                <a:extLst>
                  <a:ext uri="{FF2B5EF4-FFF2-40B4-BE49-F238E27FC236}">
                    <a16:creationId xmlns:a16="http://schemas.microsoft.com/office/drawing/2014/main" id="{0FC11F06-94A6-2314-8E3D-813826D3BA7D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3431;p47">
                <a:extLst>
                  <a:ext uri="{FF2B5EF4-FFF2-40B4-BE49-F238E27FC236}">
                    <a16:creationId xmlns:a16="http://schemas.microsoft.com/office/drawing/2014/main" id="{81156A35-5C20-38AF-93F5-6EDE8A8D0AB8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3432;p47">
                <a:extLst>
                  <a:ext uri="{FF2B5EF4-FFF2-40B4-BE49-F238E27FC236}">
                    <a16:creationId xmlns:a16="http://schemas.microsoft.com/office/drawing/2014/main" id="{51EE0E64-2939-0C63-27BA-C44A8E3F5B26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3433;p47">
                <a:extLst>
                  <a:ext uri="{FF2B5EF4-FFF2-40B4-BE49-F238E27FC236}">
                    <a16:creationId xmlns:a16="http://schemas.microsoft.com/office/drawing/2014/main" id="{0FD2BD2F-4EF6-A726-2CC0-DEDAEB3CAD5D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3434;p47">
                <a:extLst>
                  <a:ext uri="{FF2B5EF4-FFF2-40B4-BE49-F238E27FC236}">
                    <a16:creationId xmlns:a16="http://schemas.microsoft.com/office/drawing/2014/main" id="{544D33FE-92A3-785F-B303-012736EF7FBC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3435;p47">
                <a:extLst>
                  <a:ext uri="{FF2B5EF4-FFF2-40B4-BE49-F238E27FC236}">
                    <a16:creationId xmlns:a16="http://schemas.microsoft.com/office/drawing/2014/main" id="{9BB48F55-E180-58ED-F124-CC806B192503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3436;p47">
                <a:extLst>
                  <a:ext uri="{FF2B5EF4-FFF2-40B4-BE49-F238E27FC236}">
                    <a16:creationId xmlns:a16="http://schemas.microsoft.com/office/drawing/2014/main" id="{F8A05469-F80F-5D62-D6C5-A8AA89C400CA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3437;p47">
                <a:extLst>
                  <a:ext uri="{FF2B5EF4-FFF2-40B4-BE49-F238E27FC236}">
                    <a16:creationId xmlns:a16="http://schemas.microsoft.com/office/drawing/2014/main" id="{5A39C637-CEE2-F487-B3B4-D29D765A3449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438;p47">
              <a:extLst>
                <a:ext uri="{FF2B5EF4-FFF2-40B4-BE49-F238E27FC236}">
                  <a16:creationId xmlns:a16="http://schemas.microsoft.com/office/drawing/2014/main" id="{0698F6AD-B224-6DDD-D120-22F5AF7A8AF3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527" name="Google Shape;3439;p47">
                <a:extLst>
                  <a:ext uri="{FF2B5EF4-FFF2-40B4-BE49-F238E27FC236}">
                    <a16:creationId xmlns:a16="http://schemas.microsoft.com/office/drawing/2014/main" id="{D327DEAD-695B-D235-D2E5-45D9FB3FEDDF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3440;p47">
                <a:extLst>
                  <a:ext uri="{FF2B5EF4-FFF2-40B4-BE49-F238E27FC236}">
                    <a16:creationId xmlns:a16="http://schemas.microsoft.com/office/drawing/2014/main" id="{34AECDA7-6694-BE2C-7474-73664C456D83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441;p47">
                <a:extLst>
                  <a:ext uri="{FF2B5EF4-FFF2-40B4-BE49-F238E27FC236}">
                    <a16:creationId xmlns:a16="http://schemas.microsoft.com/office/drawing/2014/main" id="{AD4C780F-3DCC-342C-7BEA-0747DF933978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442;p47">
                <a:extLst>
                  <a:ext uri="{FF2B5EF4-FFF2-40B4-BE49-F238E27FC236}">
                    <a16:creationId xmlns:a16="http://schemas.microsoft.com/office/drawing/2014/main" id="{7E59841D-07FC-A218-B712-DDEA47DDA074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443;p47">
                <a:extLst>
                  <a:ext uri="{FF2B5EF4-FFF2-40B4-BE49-F238E27FC236}">
                    <a16:creationId xmlns:a16="http://schemas.microsoft.com/office/drawing/2014/main" id="{444EC561-AFC7-4EE8-7BC1-5CB24B403B6A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444;p47">
                <a:extLst>
                  <a:ext uri="{FF2B5EF4-FFF2-40B4-BE49-F238E27FC236}">
                    <a16:creationId xmlns:a16="http://schemas.microsoft.com/office/drawing/2014/main" id="{3B544209-A3F2-56DD-CAAA-CE2EC702C514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445;p47">
                <a:extLst>
                  <a:ext uri="{FF2B5EF4-FFF2-40B4-BE49-F238E27FC236}">
                    <a16:creationId xmlns:a16="http://schemas.microsoft.com/office/drawing/2014/main" id="{01673942-3E8C-56DC-83B3-2E092FEE231E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446;p47">
                <a:extLst>
                  <a:ext uri="{FF2B5EF4-FFF2-40B4-BE49-F238E27FC236}">
                    <a16:creationId xmlns:a16="http://schemas.microsoft.com/office/drawing/2014/main" id="{9FAB17E6-11D4-3F14-6CEB-C280CACE37A0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447;p47">
                <a:extLst>
                  <a:ext uri="{FF2B5EF4-FFF2-40B4-BE49-F238E27FC236}">
                    <a16:creationId xmlns:a16="http://schemas.microsoft.com/office/drawing/2014/main" id="{AD5A7DA5-CB49-4D2B-81D5-DE98542829B0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448;p47">
                <a:extLst>
                  <a:ext uri="{FF2B5EF4-FFF2-40B4-BE49-F238E27FC236}">
                    <a16:creationId xmlns:a16="http://schemas.microsoft.com/office/drawing/2014/main" id="{C833CE2F-3438-C364-2126-B77E01828DA8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449;p47">
                <a:extLst>
                  <a:ext uri="{FF2B5EF4-FFF2-40B4-BE49-F238E27FC236}">
                    <a16:creationId xmlns:a16="http://schemas.microsoft.com/office/drawing/2014/main" id="{37AC8239-3E08-8460-9E04-C7DE874CFDF8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450;p47">
                <a:extLst>
                  <a:ext uri="{FF2B5EF4-FFF2-40B4-BE49-F238E27FC236}">
                    <a16:creationId xmlns:a16="http://schemas.microsoft.com/office/drawing/2014/main" id="{36F719C7-C7A4-BCD3-DB10-09BA5C3B2D09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451;p47">
                <a:extLst>
                  <a:ext uri="{FF2B5EF4-FFF2-40B4-BE49-F238E27FC236}">
                    <a16:creationId xmlns:a16="http://schemas.microsoft.com/office/drawing/2014/main" id="{17F492E3-8430-AB00-13A4-613030B17078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452;p47">
                <a:extLst>
                  <a:ext uri="{FF2B5EF4-FFF2-40B4-BE49-F238E27FC236}">
                    <a16:creationId xmlns:a16="http://schemas.microsoft.com/office/drawing/2014/main" id="{B027E9E9-A4C1-0403-A30E-AAB64724E17D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453;p47">
                <a:extLst>
                  <a:ext uri="{FF2B5EF4-FFF2-40B4-BE49-F238E27FC236}">
                    <a16:creationId xmlns:a16="http://schemas.microsoft.com/office/drawing/2014/main" id="{C419A887-7144-D704-2A29-FCA7A3F6E8A9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454;p47">
                <a:extLst>
                  <a:ext uri="{FF2B5EF4-FFF2-40B4-BE49-F238E27FC236}">
                    <a16:creationId xmlns:a16="http://schemas.microsoft.com/office/drawing/2014/main" id="{EEAA1B2F-D0A9-6376-5147-C9FEE98647B2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55;p47">
              <a:extLst>
                <a:ext uri="{FF2B5EF4-FFF2-40B4-BE49-F238E27FC236}">
                  <a16:creationId xmlns:a16="http://schemas.microsoft.com/office/drawing/2014/main" id="{70968543-52A9-0F13-57B9-C2DE4DA7C2A4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511" name="Google Shape;3456;p47">
                <a:extLst>
                  <a:ext uri="{FF2B5EF4-FFF2-40B4-BE49-F238E27FC236}">
                    <a16:creationId xmlns:a16="http://schemas.microsoft.com/office/drawing/2014/main" id="{2E83C186-FD5B-DC62-2DBE-F3A6358F26C7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457;p47">
                <a:extLst>
                  <a:ext uri="{FF2B5EF4-FFF2-40B4-BE49-F238E27FC236}">
                    <a16:creationId xmlns:a16="http://schemas.microsoft.com/office/drawing/2014/main" id="{E1D5AFCC-EB27-8AE6-5E1E-3BACF265E199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458;p47">
                <a:extLst>
                  <a:ext uri="{FF2B5EF4-FFF2-40B4-BE49-F238E27FC236}">
                    <a16:creationId xmlns:a16="http://schemas.microsoft.com/office/drawing/2014/main" id="{959328F4-C2D3-52D7-30ED-C22B24D6D3B3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459;p47">
                <a:extLst>
                  <a:ext uri="{FF2B5EF4-FFF2-40B4-BE49-F238E27FC236}">
                    <a16:creationId xmlns:a16="http://schemas.microsoft.com/office/drawing/2014/main" id="{A63646D6-8023-1705-7299-5011E3C7AB78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460;p47">
                <a:extLst>
                  <a:ext uri="{FF2B5EF4-FFF2-40B4-BE49-F238E27FC236}">
                    <a16:creationId xmlns:a16="http://schemas.microsoft.com/office/drawing/2014/main" id="{B55FD90B-F209-95B7-B1FE-F1F86D95C94D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461;p47">
                <a:extLst>
                  <a:ext uri="{FF2B5EF4-FFF2-40B4-BE49-F238E27FC236}">
                    <a16:creationId xmlns:a16="http://schemas.microsoft.com/office/drawing/2014/main" id="{E219A0CD-89DF-BA7F-9A5B-2D3AA123B940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462;p47">
                <a:extLst>
                  <a:ext uri="{FF2B5EF4-FFF2-40B4-BE49-F238E27FC236}">
                    <a16:creationId xmlns:a16="http://schemas.microsoft.com/office/drawing/2014/main" id="{10CB0A0E-218E-7055-28F3-D6B0B1D18F2E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463;p47">
                <a:extLst>
                  <a:ext uri="{FF2B5EF4-FFF2-40B4-BE49-F238E27FC236}">
                    <a16:creationId xmlns:a16="http://schemas.microsoft.com/office/drawing/2014/main" id="{12E341E0-22DD-495E-2095-3F232FC997A6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464;p47">
                <a:extLst>
                  <a:ext uri="{FF2B5EF4-FFF2-40B4-BE49-F238E27FC236}">
                    <a16:creationId xmlns:a16="http://schemas.microsoft.com/office/drawing/2014/main" id="{214AA502-F482-D3F7-4C82-446BCFDC6B5D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465;p47">
                <a:extLst>
                  <a:ext uri="{FF2B5EF4-FFF2-40B4-BE49-F238E27FC236}">
                    <a16:creationId xmlns:a16="http://schemas.microsoft.com/office/drawing/2014/main" id="{4DBADFC7-53FA-1478-2DD2-ECB9839DA1F5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466;p47">
                <a:extLst>
                  <a:ext uri="{FF2B5EF4-FFF2-40B4-BE49-F238E27FC236}">
                    <a16:creationId xmlns:a16="http://schemas.microsoft.com/office/drawing/2014/main" id="{5F70F46C-A425-D78A-90B9-00E457710EF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467;p47">
                <a:extLst>
                  <a:ext uri="{FF2B5EF4-FFF2-40B4-BE49-F238E27FC236}">
                    <a16:creationId xmlns:a16="http://schemas.microsoft.com/office/drawing/2014/main" id="{7C3F02FD-5114-A28E-7919-7BE532BC3E62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468;p47">
                <a:extLst>
                  <a:ext uri="{FF2B5EF4-FFF2-40B4-BE49-F238E27FC236}">
                    <a16:creationId xmlns:a16="http://schemas.microsoft.com/office/drawing/2014/main" id="{40ECA733-3564-1963-9486-A2F08DF0E64C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469;p47">
                <a:extLst>
                  <a:ext uri="{FF2B5EF4-FFF2-40B4-BE49-F238E27FC236}">
                    <a16:creationId xmlns:a16="http://schemas.microsoft.com/office/drawing/2014/main" id="{5B8808F8-E479-5872-2BEA-D903D4C6837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470;p47">
                <a:extLst>
                  <a:ext uri="{FF2B5EF4-FFF2-40B4-BE49-F238E27FC236}">
                    <a16:creationId xmlns:a16="http://schemas.microsoft.com/office/drawing/2014/main" id="{9356BB53-806A-A716-5E39-1D2F94094BFA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471;p47">
                <a:extLst>
                  <a:ext uri="{FF2B5EF4-FFF2-40B4-BE49-F238E27FC236}">
                    <a16:creationId xmlns:a16="http://schemas.microsoft.com/office/drawing/2014/main" id="{A72191D5-59C4-0B09-6852-6FA6B134021F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72;p47">
              <a:extLst>
                <a:ext uri="{FF2B5EF4-FFF2-40B4-BE49-F238E27FC236}">
                  <a16:creationId xmlns:a16="http://schemas.microsoft.com/office/drawing/2014/main" id="{A10CFBCF-2BC6-3001-4A05-89A55A05178A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495" name="Google Shape;3473;p47">
                <a:extLst>
                  <a:ext uri="{FF2B5EF4-FFF2-40B4-BE49-F238E27FC236}">
                    <a16:creationId xmlns:a16="http://schemas.microsoft.com/office/drawing/2014/main" id="{6D336C19-B279-ACD6-B79B-16E6D0218558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474;p47">
                <a:extLst>
                  <a:ext uri="{FF2B5EF4-FFF2-40B4-BE49-F238E27FC236}">
                    <a16:creationId xmlns:a16="http://schemas.microsoft.com/office/drawing/2014/main" id="{CCCA9837-94EC-A6A0-1060-40FA4A56A8E5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475;p47">
                <a:extLst>
                  <a:ext uri="{FF2B5EF4-FFF2-40B4-BE49-F238E27FC236}">
                    <a16:creationId xmlns:a16="http://schemas.microsoft.com/office/drawing/2014/main" id="{ECE2E673-47BF-1584-CDD5-A3E8F2A1767E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476;p47">
                <a:extLst>
                  <a:ext uri="{FF2B5EF4-FFF2-40B4-BE49-F238E27FC236}">
                    <a16:creationId xmlns:a16="http://schemas.microsoft.com/office/drawing/2014/main" id="{D8997524-7BF7-3F48-B42A-0F0AE9FC976B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477;p47">
                <a:extLst>
                  <a:ext uri="{FF2B5EF4-FFF2-40B4-BE49-F238E27FC236}">
                    <a16:creationId xmlns:a16="http://schemas.microsoft.com/office/drawing/2014/main" id="{93B470BC-C683-C499-03AF-AD6744751BBD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478;p47">
                <a:extLst>
                  <a:ext uri="{FF2B5EF4-FFF2-40B4-BE49-F238E27FC236}">
                    <a16:creationId xmlns:a16="http://schemas.microsoft.com/office/drawing/2014/main" id="{A91CE7ED-C50C-52F7-01A2-375137153741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479;p47">
                <a:extLst>
                  <a:ext uri="{FF2B5EF4-FFF2-40B4-BE49-F238E27FC236}">
                    <a16:creationId xmlns:a16="http://schemas.microsoft.com/office/drawing/2014/main" id="{89C512F3-F736-7354-A372-50BF80D53430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480;p47">
                <a:extLst>
                  <a:ext uri="{FF2B5EF4-FFF2-40B4-BE49-F238E27FC236}">
                    <a16:creationId xmlns:a16="http://schemas.microsoft.com/office/drawing/2014/main" id="{F1F63BC0-E0C5-3F2F-0490-A76145112E12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481;p47">
                <a:extLst>
                  <a:ext uri="{FF2B5EF4-FFF2-40B4-BE49-F238E27FC236}">
                    <a16:creationId xmlns:a16="http://schemas.microsoft.com/office/drawing/2014/main" id="{A24EB659-E98D-5D2A-0972-DEB99C5C7308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482;p47">
                <a:extLst>
                  <a:ext uri="{FF2B5EF4-FFF2-40B4-BE49-F238E27FC236}">
                    <a16:creationId xmlns:a16="http://schemas.microsoft.com/office/drawing/2014/main" id="{FDD590E3-4A1A-F929-8E40-D0ED6425DA83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483;p47">
                <a:extLst>
                  <a:ext uri="{FF2B5EF4-FFF2-40B4-BE49-F238E27FC236}">
                    <a16:creationId xmlns:a16="http://schemas.microsoft.com/office/drawing/2014/main" id="{F4B8A621-366B-741D-4C55-869D571A7C47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484;p47">
                <a:extLst>
                  <a:ext uri="{FF2B5EF4-FFF2-40B4-BE49-F238E27FC236}">
                    <a16:creationId xmlns:a16="http://schemas.microsoft.com/office/drawing/2014/main" id="{81983A45-3748-E47F-AC50-7F7A2C2819ED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485;p47">
                <a:extLst>
                  <a:ext uri="{FF2B5EF4-FFF2-40B4-BE49-F238E27FC236}">
                    <a16:creationId xmlns:a16="http://schemas.microsoft.com/office/drawing/2014/main" id="{3C560B20-6311-7AC3-C10B-59ED65218190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486;p47">
                <a:extLst>
                  <a:ext uri="{FF2B5EF4-FFF2-40B4-BE49-F238E27FC236}">
                    <a16:creationId xmlns:a16="http://schemas.microsoft.com/office/drawing/2014/main" id="{047670C7-CCF9-BA62-40DE-DDB5DF8E5081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487;p47">
                <a:extLst>
                  <a:ext uri="{FF2B5EF4-FFF2-40B4-BE49-F238E27FC236}">
                    <a16:creationId xmlns:a16="http://schemas.microsoft.com/office/drawing/2014/main" id="{DB9B1570-43A6-BA85-99D2-BF478BE0388C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488;p47">
                <a:extLst>
                  <a:ext uri="{FF2B5EF4-FFF2-40B4-BE49-F238E27FC236}">
                    <a16:creationId xmlns:a16="http://schemas.microsoft.com/office/drawing/2014/main" id="{657EC78B-9270-480E-B951-2B73B084C592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89;p47">
              <a:extLst>
                <a:ext uri="{FF2B5EF4-FFF2-40B4-BE49-F238E27FC236}">
                  <a16:creationId xmlns:a16="http://schemas.microsoft.com/office/drawing/2014/main" id="{39700897-AC6A-F3D6-7C2A-5280C629243F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479" name="Google Shape;3490;p47">
                <a:extLst>
                  <a:ext uri="{FF2B5EF4-FFF2-40B4-BE49-F238E27FC236}">
                    <a16:creationId xmlns:a16="http://schemas.microsoft.com/office/drawing/2014/main" id="{46E79A9E-02A0-FEBA-58D9-979C600DD018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491;p47">
                <a:extLst>
                  <a:ext uri="{FF2B5EF4-FFF2-40B4-BE49-F238E27FC236}">
                    <a16:creationId xmlns:a16="http://schemas.microsoft.com/office/drawing/2014/main" id="{5C1F6847-0ADE-22A4-3B36-C5336829076E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492;p47">
                <a:extLst>
                  <a:ext uri="{FF2B5EF4-FFF2-40B4-BE49-F238E27FC236}">
                    <a16:creationId xmlns:a16="http://schemas.microsoft.com/office/drawing/2014/main" id="{898F627C-8058-417C-8D43-08DD17C62C54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493;p47">
                <a:extLst>
                  <a:ext uri="{FF2B5EF4-FFF2-40B4-BE49-F238E27FC236}">
                    <a16:creationId xmlns:a16="http://schemas.microsoft.com/office/drawing/2014/main" id="{1F4850E8-7F1D-8DB9-358B-B68990B20873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494;p47">
                <a:extLst>
                  <a:ext uri="{FF2B5EF4-FFF2-40B4-BE49-F238E27FC236}">
                    <a16:creationId xmlns:a16="http://schemas.microsoft.com/office/drawing/2014/main" id="{78A6FF11-CE5A-C553-068B-86040E5B7BB2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495;p47">
                <a:extLst>
                  <a:ext uri="{FF2B5EF4-FFF2-40B4-BE49-F238E27FC236}">
                    <a16:creationId xmlns:a16="http://schemas.microsoft.com/office/drawing/2014/main" id="{21C80C6D-A77D-0FD0-A71C-06A770CE1DEE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496;p47">
                <a:extLst>
                  <a:ext uri="{FF2B5EF4-FFF2-40B4-BE49-F238E27FC236}">
                    <a16:creationId xmlns:a16="http://schemas.microsoft.com/office/drawing/2014/main" id="{874E2E6C-2800-EF54-E050-5E105E59154F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497;p47">
                <a:extLst>
                  <a:ext uri="{FF2B5EF4-FFF2-40B4-BE49-F238E27FC236}">
                    <a16:creationId xmlns:a16="http://schemas.microsoft.com/office/drawing/2014/main" id="{54F6850C-FAE5-747A-7655-3C6E65799D7A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498;p47">
                <a:extLst>
                  <a:ext uri="{FF2B5EF4-FFF2-40B4-BE49-F238E27FC236}">
                    <a16:creationId xmlns:a16="http://schemas.microsoft.com/office/drawing/2014/main" id="{C85F0EFC-F793-B594-B0B1-FEADEED52838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499;p47">
                <a:extLst>
                  <a:ext uri="{FF2B5EF4-FFF2-40B4-BE49-F238E27FC236}">
                    <a16:creationId xmlns:a16="http://schemas.microsoft.com/office/drawing/2014/main" id="{E6B17EB9-1EE2-4CA2-3AF3-B09AFBBBF84E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500;p47">
                <a:extLst>
                  <a:ext uri="{FF2B5EF4-FFF2-40B4-BE49-F238E27FC236}">
                    <a16:creationId xmlns:a16="http://schemas.microsoft.com/office/drawing/2014/main" id="{54B58203-0015-4C88-3431-45E7999BC0E5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501;p47">
                <a:extLst>
                  <a:ext uri="{FF2B5EF4-FFF2-40B4-BE49-F238E27FC236}">
                    <a16:creationId xmlns:a16="http://schemas.microsoft.com/office/drawing/2014/main" id="{5D51958B-7F4C-EE4C-F63C-77153BA469E4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502;p47">
                <a:extLst>
                  <a:ext uri="{FF2B5EF4-FFF2-40B4-BE49-F238E27FC236}">
                    <a16:creationId xmlns:a16="http://schemas.microsoft.com/office/drawing/2014/main" id="{A7A7F1A3-335B-1AAC-3266-A465D2660842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503;p47">
                <a:extLst>
                  <a:ext uri="{FF2B5EF4-FFF2-40B4-BE49-F238E27FC236}">
                    <a16:creationId xmlns:a16="http://schemas.microsoft.com/office/drawing/2014/main" id="{9B28E10D-8353-C762-2F94-364D9B797E67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504;p47">
                <a:extLst>
                  <a:ext uri="{FF2B5EF4-FFF2-40B4-BE49-F238E27FC236}">
                    <a16:creationId xmlns:a16="http://schemas.microsoft.com/office/drawing/2014/main" id="{A75B0DDB-1AE6-EFE8-39E1-091B1A43FF0D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505;p47">
                <a:extLst>
                  <a:ext uri="{FF2B5EF4-FFF2-40B4-BE49-F238E27FC236}">
                    <a16:creationId xmlns:a16="http://schemas.microsoft.com/office/drawing/2014/main" id="{53D51873-C043-3BDC-F698-A2365EFE46FE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506;p47">
              <a:extLst>
                <a:ext uri="{FF2B5EF4-FFF2-40B4-BE49-F238E27FC236}">
                  <a16:creationId xmlns:a16="http://schemas.microsoft.com/office/drawing/2014/main" id="{953BD8C1-F93D-EEAC-CDAB-1B58B775790B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463" name="Google Shape;3507;p47">
                <a:extLst>
                  <a:ext uri="{FF2B5EF4-FFF2-40B4-BE49-F238E27FC236}">
                    <a16:creationId xmlns:a16="http://schemas.microsoft.com/office/drawing/2014/main" id="{38216397-B476-3DDF-2E78-59E566D7396D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508;p47">
                <a:extLst>
                  <a:ext uri="{FF2B5EF4-FFF2-40B4-BE49-F238E27FC236}">
                    <a16:creationId xmlns:a16="http://schemas.microsoft.com/office/drawing/2014/main" id="{8AE2394C-EC93-CE7D-E414-459E8D9BEC05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509;p47">
                <a:extLst>
                  <a:ext uri="{FF2B5EF4-FFF2-40B4-BE49-F238E27FC236}">
                    <a16:creationId xmlns:a16="http://schemas.microsoft.com/office/drawing/2014/main" id="{8B48993D-3C12-4370-BFA9-CBF88A0754B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510;p47">
                <a:extLst>
                  <a:ext uri="{FF2B5EF4-FFF2-40B4-BE49-F238E27FC236}">
                    <a16:creationId xmlns:a16="http://schemas.microsoft.com/office/drawing/2014/main" id="{AEDFB9B7-C03E-4FF4-EA57-4CCEBA276284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511;p47">
                <a:extLst>
                  <a:ext uri="{FF2B5EF4-FFF2-40B4-BE49-F238E27FC236}">
                    <a16:creationId xmlns:a16="http://schemas.microsoft.com/office/drawing/2014/main" id="{92B4CA7F-4832-FC38-C316-BE3173E189D0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512;p47">
                <a:extLst>
                  <a:ext uri="{FF2B5EF4-FFF2-40B4-BE49-F238E27FC236}">
                    <a16:creationId xmlns:a16="http://schemas.microsoft.com/office/drawing/2014/main" id="{20E9B4D1-7D81-BC6D-E971-819159C6416A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513;p47">
                <a:extLst>
                  <a:ext uri="{FF2B5EF4-FFF2-40B4-BE49-F238E27FC236}">
                    <a16:creationId xmlns:a16="http://schemas.microsoft.com/office/drawing/2014/main" id="{CF819089-1125-9EFD-E4F8-8F03D978EBBE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514;p47">
                <a:extLst>
                  <a:ext uri="{FF2B5EF4-FFF2-40B4-BE49-F238E27FC236}">
                    <a16:creationId xmlns:a16="http://schemas.microsoft.com/office/drawing/2014/main" id="{10C57BD8-FB78-7C31-3779-D17483AF1BF9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515;p47">
                <a:extLst>
                  <a:ext uri="{FF2B5EF4-FFF2-40B4-BE49-F238E27FC236}">
                    <a16:creationId xmlns:a16="http://schemas.microsoft.com/office/drawing/2014/main" id="{AE1A5219-8A12-FD02-6FB7-3F48D82E8B50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516;p47">
                <a:extLst>
                  <a:ext uri="{FF2B5EF4-FFF2-40B4-BE49-F238E27FC236}">
                    <a16:creationId xmlns:a16="http://schemas.microsoft.com/office/drawing/2014/main" id="{A6FE71CE-2746-4F22-CA73-38CBD24FB728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517;p47">
                <a:extLst>
                  <a:ext uri="{FF2B5EF4-FFF2-40B4-BE49-F238E27FC236}">
                    <a16:creationId xmlns:a16="http://schemas.microsoft.com/office/drawing/2014/main" id="{4EE5C77B-C2D3-6A78-8BBC-83060AE5FEEC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518;p47">
                <a:extLst>
                  <a:ext uri="{FF2B5EF4-FFF2-40B4-BE49-F238E27FC236}">
                    <a16:creationId xmlns:a16="http://schemas.microsoft.com/office/drawing/2014/main" id="{E76DC769-78AC-FE5E-44A5-DA4A6AA0CB81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519;p47">
                <a:extLst>
                  <a:ext uri="{FF2B5EF4-FFF2-40B4-BE49-F238E27FC236}">
                    <a16:creationId xmlns:a16="http://schemas.microsoft.com/office/drawing/2014/main" id="{2F8EEF71-6BAC-50F9-3BA1-9E43B83E7FFB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520;p47">
                <a:extLst>
                  <a:ext uri="{FF2B5EF4-FFF2-40B4-BE49-F238E27FC236}">
                    <a16:creationId xmlns:a16="http://schemas.microsoft.com/office/drawing/2014/main" id="{78D0F215-8D82-FFB9-B13E-EEF0BE8137DA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521;p47">
                <a:extLst>
                  <a:ext uri="{FF2B5EF4-FFF2-40B4-BE49-F238E27FC236}">
                    <a16:creationId xmlns:a16="http://schemas.microsoft.com/office/drawing/2014/main" id="{C1173A2D-0754-D46D-8C4D-C1FD4E46655F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522;p47">
                <a:extLst>
                  <a:ext uri="{FF2B5EF4-FFF2-40B4-BE49-F238E27FC236}">
                    <a16:creationId xmlns:a16="http://schemas.microsoft.com/office/drawing/2014/main" id="{FD722BEF-7460-24F2-6A44-7CB171225A00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523;p47">
              <a:extLst>
                <a:ext uri="{FF2B5EF4-FFF2-40B4-BE49-F238E27FC236}">
                  <a16:creationId xmlns:a16="http://schemas.microsoft.com/office/drawing/2014/main" id="{9B87A17A-7D3D-A67E-D3D7-217B2727DD16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447" name="Google Shape;3524;p47">
                <a:extLst>
                  <a:ext uri="{FF2B5EF4-FFF2-40B4-BE49-F238E27FC236}">
                    <a16:creationId xmlns:a16="http://schemas.microsoft.com/office/drawing/2014/main" id="{C87C0034-6721-AF4D-7F42-525F922A7B34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525;p47">
                <a:extLst>
                  <a:ext uri="{FF2B5EF4-FFF2-40B4-BE49-F238E27FC236}">
                    <a16:creationId xmlns:a16="http://schemas.microsoft.com/office/drawing/2014/main" id="{4AD69E39-1F0B-E3FB-C9C0-233B687262FA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526;p47">
                <a:extLst>
                  <a:ext uri="{FF2B5EF4-FFF2-40B4-BE49-F238E27FC236}">
                    <a16:creationId xmlns:a16="http://schemas.microsoft.com/office/drawing/2014/main" id="{FE1DA37F-65E4-2012-44E8-50CA0FCBE71E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527;p47">
                <a:extLst>
                  <a:ext uri="{FF2B5EF4-FFF2-40B4-BE49-F238E27FC236}">
                    <a16:creationId xmlns:a16="http://schemas.microsoft.com/office/drawing/2014/main" id="{24B12CAB-5FC5-8787-5335-54F7AB40F6D5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528;p47">
                <a:extLst>
                  <a:ext uri="{FF2B5EF4-FFF2-40B4-BE49-F238E27FC236}">
                    <a16:creationId xmlns:a16="http://schemas.microsoft.com/office/drawing/2014/main" id="{CDA6F4A3-A51C-57BA-AEDB-E4FD91EAEC74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529;p47">
                <a:extLst>
                  <a:ext uri="{FF2B5EF4-FFF2-40B4-BE49-F238E27FC236}">
                    <a16:creationId xmlns:a16="http://schemas.microsoft.com/office/drawing/2014/main" id="{6F6A3A0F-B147-0A54-122A-19CF27395E6B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530;p47">
                <a:extLst>
                  <a:ext uri="{FF2B5EF4-FFF2-40B4-BE49-F238E27FC236}">
                    <a16:creationId xmlns:a16="http://schemas.microsoft.com/office/drawing/2014/main" id="{59CCEAEE-E064-A326-BAC3-A1E3334A76A4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531;p47">
                <a:extLst>
                  <a:ext uri="{FF2B5EF4-FFF2-40B4-BE49-F238E27FC236}">
                    <a16:creationId xmlns:a16="http://schemas.microsoft.com/office/drawing/2014/main" id="{FC3D0996-B5AA-5493-C40E-9839E8AA99B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532;p47">
                <a:extLst>
                  <a:ext uri="{FF2B5EF4-FFF2-40B4-BE49-F238E27FC236}">
                    <a16:creationId xmlns:a16="http://schemas.microsoft.com/office/drawing/2014/main" id="{7F0A46E8-96C3-72B7-CF9F-453DEC69939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533;p47">
                <a:extLst>
                  <a:ext uri="{FF2B5EF4-FFF2-40B4-BE49-F238E27FC236}">
                    <a16:creationId xmlns:a16="http://schemas.microsoft.com/office/drawing/2014/main" id="{386168A9-B85C-4BE3-FF34-26A630EA636C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534;p47">
                <a:extLst>
                  <a:ext uri="{FF2B5EF4-FFF2-40B4-BE49-F238E27FC236}">
                    <a16:creationId xmlns:a16="http://schemas.microsoft.com/office/drawing/2014/main" id="{A65A1EDE-02E0-F0FB-F884-F81372F55724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535;p47">
                <a:extLst>
                  <a:ext uri="{FF2B5EF4-FFF2-40B4-BE49-F238E27FC236}">
                    <a16:creationId xmlns:a16="http://schemas.microsoft.com/office/drawing/2014/main" id="{299BE9DE-80C7-865F-C372-AA38566FE13F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536;p47">
                <a:extLst>
                  <a:ext uri="{FF2B5EF4-FFF2-40B4-BE49-F238E27FC236}">
                    <a16:creationId xmlns:a16="http://schemas.microsoft.com/office/drawing/2014/main" id="{BB51A2FB-31A1-671C-56EC-7130FAF940BF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537;p47">
                <a:extLst>
                  <a:ext uri="{FF2B5EF4-FFF2-40B4-BE49-F238E27FC236}">
                    <a16:creationId xmlns:a16="http://schemas.microsoft.com/office/drawing/2014/main" id="{AFD94451-918C-0EB8-C794-C05B8D7E8460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538;p47">
                <a:extLst>
                  <a:ext uri="{FF2B5EF4-FFF2-40B4-BE49-F238E27FC236}">
                    <a16:creationId xmlns:a16="http://schemas.microsoft.com/office/drawing/2014/main" id="{EEC0D469-C713-1650-B9B2-E8DC5D106DE0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539;p47">
                <a:extLst>
                  <a:ext uri="{FF2B5EF4-FFF2-40B4-BE49-F238E27FC236}">
                    <a16:creationId xmlns:a16="http://schemas.microsoft.com/office/drawing/2014/main" id="{9824F432-AEF1-47C4-2192-C4DC2BA2D5EC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540;p47">
              <a:extLst>
                <a:ext uri="{FF2B5EF4-FFF2-40B4-BE49-F238E27FC236}">
                  <a16:creationId xmlns:a16="http://schemas.microsoft.com/office/drawing/2014/main" id="{6951A8D9-544C-C97C-CAEB-3A9BB0E0B505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431" name="Google Shape;3541;p47">
                <a:extLst>
                  <a:ext uri="{FF2B5EF4-FFF2-40B4-BE49-F238E27FC236}">
                    <a16:creationId xmlns:a16="http://schemas.microsoft.com/office/drawing/2014/main" id="{8D8E85D5-DC24-84F7-8838-33189FEDB140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542;p47">
                <a:extLst>
                  <a:ext uri="{FF2B5EF4-FFF2-40B4-BE49-F238E27FC236}">
                    <a16:creationId xmlns:a16="http://schemas.microsoft.com/office/drawing/2014/main" id="{C61114B2-6F0B-2288-0230-2C4A5CD56C48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543;p47">
                <a:extLst>
                  <a:ext uri="{FF2B5EF4-FFF2-40B4-BE49-F238E27FC236}">
                    <a16:creationId xmlns:a16="http://schemas.microsoft.com/office/drawing/2014/main" id="{03841460-764C-967F-3F6B-73F3FAAD9D75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544;p47">
                <a:extLst>
                  <a:ext uri="{FF2B5EF4-FFF2-40B4-BE49-F238E27FC236}">
                    <a16:creationId xmlns:a16="http://schemas.microsoft.com/office/drawing/2014/main" id="{CFA7EA38-43FA-20DD-8FFF-4FFBBB6A4908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545;p47">
                <a:extLst>
                  <a:ext uri="{FF2B5EF4-FFF2-40B4-BE49-F238E27FC236}">
                    <a16:creationId xmlns:a16="http://schemas.microsoft.com/office/drawing/2014/main" id="{2DCE7FBD-45D8-5A1B-3E99-89A3AD70E27F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546;p47">
                <a:extLst>
                  <a:ext uri="{FF2B5EF4-FFF2-40B4-BE49-F238E27FC236}">
                    <a16:creationId xmlns:a16="http://schemas.microsoft.com/office/drawing/2014/main" id="{3EC7C2EB-08D8-DAD8-5C9A-0E1D751CF8A6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547;p47">
                <a:extLst>
                  <a:ext uri="{FF2B5EF4-FFF2-40B4-BE49-F238E27FC236}">
                    <a16:creationId xmlns:a16="http://schemas.microsoft.com/office/drawing/2014/main" id="{7F1F85E7-3066-81D4-1F70-75FC94F07965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548;p47">
                <a:extLst>
                  <a:ext uri="{FF2B5EF4-FFF2-40B4-BE49-F238E27FC236}">
                    <a16:creationId xmlns:a16="http://schemas.microsoft.com/office/drawing/2014/main" id="{A336E162-7998-5BD0-9E7F-6B0A0A2F4E2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549;p47">
                <a:extLst>
                  <a:ext uri="{FF2B5EF4-FFF2-40B4-BE49-F238E27FC236}">
                    <a16:creationId xmlns:a16="http://schemas.microsoft.com/office/drawing/2014/main" id="{6FECDE48-3729-BDC4-5217-62C3F4747102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550;p47">
                <a:extLst>
                  <a:ext uri="{FF2B5EF4-FFF2-40B4-BE49-F238E27FC236}">
                    <a16:creationId xmlns:a16="http://schemas.microsoft.com/office/drawing/2014/main" id="{884ED643-090F-9674-D0F9-8A04A321DBDD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551;p47">
                <a:extLst>
                  <a:ext uri="{FF2B5EF4-FFF2-40B4-BE49-F238E27FC236}">
                    <a16:creationId xmlns:a16="http://schemas.microsoft.com/office/drawing/2014/main" id="{D8FA513C-96B8-AC9A-6A0F-1169F09962E7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552;p47">
                <a:extLst>
                  <a:ext uri="{FF2B5EF4-FFF2-40B4-BE49-F238E27FC236}">
                    <a16:creationId xmlns:a16="http://schemas.microsoft.com/office/drawing/2014/main" id="{10D58A5E-26FE-365B-A90B-FBC7C1263EA2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553;p47">
                <a:extLst>
                  <a:ext uri="{FF2B5EF4-FFF2-40B4-BE49-F238E27FC236}">
                    <a16:creationId xmlns:a16="http://schemas.microsoft.com/office/drawing/2014/main" id="{AD14452A-57E0-9337-E0A7-4CF358BB673F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554;p47">
                <a:extLst>
                  <a:ext uri="{FF2B5EF4-FFF2-40B4-BE49-F238E27FC236}">
                    <a16:creationId xmlns:a16="http://schemas.microsoft.com/office/drawing/2014/main" id="{7301EC23-0319-9755-8365-15C8078E4EAE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555;p47">
                <a:extLst>
                  <a:ext uri="{FF2B5EF4-FFF2-40B4-BE49-F238E27FC236}">
                    <a16:creationId xmlns:a16="http://schemas.microsoft.com/office/drawing/2014/main" id="{A5C4B7F8-9ADB-4FE0-B58A-67CB08EE1EE8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556;p47">
                <a:extLst>
                  <a:ext uri="{FF2B5EF4-FFF2-40B4-BE49-F238E27FC236}">
                    <a16:creationId xmlns:a16="http://schemas.microsoft.com/office/drawing/2014/main" id="{9F63B5A5-BD11-118B-6C88-3004A9FEB380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57;p47">
              <a:extLst>
                <a:ext uri="{FF2B5EF4-FFF2-40B4-BE49-F238E27FC236}">
                  <a16:creationId xmlns:a16="http://schemas.microsoft.com/office/drawing/2014/main" id="{87B541FB-0062-47A4-6472-29F1764E03F5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415" name="Google Shape;3558;p47">
                <a:extLst>
                  <a:ext uri="{FF2B5EF4-FFF2-40B4-BE49-F238E27FC236}">
                    <a16:creationId xmlns:a16="http://schemas.microsoft.com/office/drawing/2014/main" id="{6BD622DD-E890-EC7F-F94F-F1846470C1E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559;p47">
                <a:extLst>
                  <a:ext uri="{FF2B5EF4-FFF2-40B4-BE49-F238E27FC236}">
                    <a16:creationId xmlns:a16="http://schemas.microsoft.com/office/drawing/2014/main" id="{D44F7F66-0662-D859-8CB6-45F0258EC009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560;p47">
                <a:extLst>
                  <a:ext uri="{FF2B5EF4-FFF2-40B4-BE49-F238E27FC236}">
                    <a16:creationId xmlns:a16="http://schemas.microsoft.com/office/drawing/2014/main" id="{D3670316-0CE8-5E0A-0AC9-0426745E9B40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561;p47">
                <a:extLst>
                  <a:ext uri="{FF2B5EF4-FFF2-40B4-BE49-F238E27FC236}">
                    <a16:creationId xmlns:a16="http://schemas.microsoft.com/office/drawing/2014/main" id="{5C4C8831-6B5E-144E-9A99-4536D8798992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562;p47">
                <a:extLst>
                  <a:ext uri="{FF2B5EF4-FFF2-40B4-BE49-F238E27FC236}">
                    <a16:creationId xmlns:a16="http://schemas.microsoft.com/office/drawing/2014/main" id="{F5474422-CBF8-C447-2CD4-EA0B72D4BEC2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563;p47">
                <a:extLst>
                  <a:ext uri="{FF2B5EF4-FFF2-40B4-BE49-F238E27FC236}">
                    <a16:creationId xmlns:a16="http://schemas.microsoft.com/office/drawing/2014/main" id="{F9BA544A-410E-87B8-F76E-58D1FDD5812A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564;p47">
                <a:extLst>
                  <a:ext uri="{FF2B5EF4-FFF2-40B4-BE49-F238E27FC236}">
                    <a16:creationId xmlns:a16="http://schemas.microsoft.com/office/drawing/2014/main" id="{BFC6D927-8330-20DF-F74B-D7A342F592B5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565;p47">
                <a:extLst>
                  <a:ext uri="{FF2B5EF4-FFF2-40B4-BE49-F238E27FC236}">
                    <a16:creationId xmlns:a16="http://schemas.microsoft.com/office/drawing/2014/main" id="{22906B25-0E4D-DA46-0F6E-8DFBA268535D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566;p47">
                <a:extLst>
                  <a:ext uri="{FF2B5EF4-FFF2-40B4-BE49-F238E27FC236}">
                    <a16:creationId xmlns:a16="http://schemas.microsoft.com/office/drawing/2014/main" id="{F228402B-EA1D-A844-7F97-9E2A6552B5FA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567;p47">
                <a:extLst>
                  <a:ext uri="{FF2B5EF4-FFF2-40B4-BE49-F238E27FC236}">
                    <a16:creationId xmlns:a16="http://schemas.microsoft.com/office/drawing/2014/main" id="{616BF1D1-459A-EDB1-7100-F17AAA4FB055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568;p47">
                <a:extLst>
                  <a:ext uri="{FF2B5EF4-FFF2-40B4-BE49-F238E27FC236}">
                    <a16:creationId xmlns:a16="http://schemas.microsoft.com/office/drawing/2014/main" id="{FF262340-11C6-7B0E-1175-ACF9015000EB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569;p47">
                <a:extLst>
                  <a:ext uri="{FF2B5EF4-FFF2-40B4-BE49-F238E27FC236}">
                    <a16:creationId xmlns:a16="http://schemas.microsoft.com/office/drawing/2014/main" id="{5F57C4B4-A29A-D5E3-3178-DD6CB94EEB3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570;p47">
                <a:extLst>
                  <a:ext uri="{FF2B5EF4-FFF2-40B4-BE49-F238E27FC236}">
                    <a16:creationId xmlns:a16="http://schemas.microsoft.com/office/drawing/2014/main" id="{1837E38E-F58A-9A9F-9FE5-FE916F14B6C4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571;p47">
                <a:extLst>
                  <a:ext uri="{FF2B5EF4-FFF2-40B4-BE49-F238E27FC236}">
                    <a16:creationId xmlns:a16="http://schemas.microsoft.com/office/drawing/2014/main" id="{7D538818-C36C-54AC-9C77-F32309E64DC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572;p47">
                <a:extLst>
                  <a:ext uri="{FF2B5EF4-FFF2-40B4-BE49-F238E27FC236}">
                    <a16:creationId xmlns:a16="http://schemas.microsoft.com/office/drawing/2014/main" id="{DE2C9A3D-7C0A-8EC1-8D0D-138923149948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573;p47">
                <a:extLst>
                  <a:ext uri="{FF2B5EF4-FFF2-40B4-BE49-F238E27FC236}">
                    <a16:creationId xmlns:a16="http://schemas.microsoft.com/office/drawing/2014/main" id="{28A74A58-6740-0A89-CA51-D9F45A90304E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74;p47">
              <a:extLst>
                <a:ext uri="{FF2B5EF4-FFF2-40B4-BE49-F238E27FC236}">
                  <a16:creationId xmlns:a16="http://schemas.microsoft.com/office/drawing/2014/main" id="{D080FDF8-DABA-B009-7CA3-B39B9DA7B13F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99" name="Google Shape;3575;p47">
                <a:extLst>
                  <a:ext uri="{FF2B5EF4-FFF2-40B4-BE49-F238E27FC236}">
                    <a16:creationId xmlns:a16="http://schemas.microsoft.com/office/drawing/2014/main" id="{11626D5D-D997-9AE4-10EB-5394C2FE7454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576;p47">
                <a:extLst>
                  <a:ext uri="{FF2B5EF4-FFF2-40B4-BE49-F238E27FC236}">
                    <a16:creationId xmlns:a16="http://schemas.microsoft.com/office/drawing/2014/main" id="{069D3EA0-2338-3B01-E508-1E09EDC66956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577;p47">
                <a:extLst>
                  <a:ext uri="{FF2B5EF4-FFF2-40B4-BE49-F238E27FC236}">
                    <a16:creationId xmlns:a16="http://schemas.microsoft.com/office/drawing/2014/main" id="{F3806E06-3A09-37D2-1BEC-2CCA7720A9EA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578;p47">
                <a:extLst>
                  <a:ext uri="{FF2B5EF4-FFF2-40B4-BE49-F238E27FC236}">
                    <a16:creationId xmlns:a16="http://schemas.microsoft.com/office/drawing/2014/main" id="{44A9F2ED-B153-F790-6E9C-87381374360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579;p47">
                <a:extLst>
                  <a:ext uri="{FF2B5EF4-FFF2-40B4-BE49-F238E27FC236}">
                    <a16:creationId xmlns:a16="http://schemas.microsoft.com/office/drawing/2014/main" id="{ADD711EC-2739-84B6-9B0F-EC44C0461282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580;p47">
                <a:extLst>
                  <a:ext uri="{FF2B5EF4-FFF2-40B4-BE49-F238E27FC236}">
                    <a16:creationId xmlns:a16="http://schemas.microsoft.com/office/drawing/2014/main" id="{ADD5D126-E5E8-CDBC-B643-5EEF711B871D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581;p47">
                <a:extLst>
                  <a:ext uri="{FF2B5EF4-FFF2-40B4-BE49-F238E27FC236}">
                    <a16:creationId xmlns:a16="http://schemas.microsoft.com/office/drawing/2014/main" id="{C9C4835C-B757-3674-CE62-A169F9D3770E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582;p47">
                <a:extLst>
                  <a:ext uri="{FF2B5EF4-FFF2-40B4-BE49-F238E27FC236}">
                    <a16:creationId xmlns:a16="http://schemas.microsoft.com/office/drawing/2014/main" id="{F2DAA6C7-D695-F863-53D1-D22268AE17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583;p47">
                <a:extLst>
                  <a:ext uri="{FF2B5EF4-FFF2-40B4-BE49-F238E27FC236}">
                    <a16:creationId xmlns:a16="http://schemas.microsoft.com/office/drawing/2014/main" id="{C55E4C0C-6462-7827-7A7E-50E4AFE0F696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584;p47">
                <a:extLst>
                  <a:ext uri="{FF2B5EF4-FFF2-40B4-BE49-F238E27FC236}">
                    <a16:creationId xmlns:a16="http://schemas.microsoft.com/office/drawing/2014/main" id="{054A7CA8-63A0-E056-E092-BCCCFADDEC3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585;p47">
                <a:extLst>
                  <a:ext uri="{FF2B5EF4-FFF2-40B4-BE49-F238E27FC236}">
                    <a16:creationId xmlns:a16="http://schemas.microsoft.com/office/drawing/2014/main" id="{64939BB0-4593-204A-F940-7D688E11B8C8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586;p47">
                <a:extLst>
                  <a:ext uri="{FF2B5EF4-FFF2-40B4-BE49-F238E27FC236}">
                    <a16:creationId xmlns:a16="http://schemas.microsoft.com/office/drawing/2014/main" id="{38C7C9A6-DA0E-5E48-DAE8-9CCE949B8369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587;p47">
                <a:extLst>
                  <a:ext uri="{FF2B5EF4-FFF2-40B4-BE49-F238E27FC236}">
                    <a16:creationId xmlns:a16="http://schemas.microsoft.com/office/drawing/2014/main" id="{85787935-6954-AAFC-2D51-84239B0970AB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588;p47">
                <a:extLst>
                  <a:ext uri="{FF2B5EF4-FFF2-40B4-BE49-F238E27FC236}">
                    <a16:creationId xmlns:a16="http://schemas.microsoft.com/office/drawing/2014/main" id="{594EB87D-27E8-3671-3E95-CEC4B466442C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589;p47">
                <a:extLst>
                  <a:ext uri="{FF2B5EF4-FFF2-40B4-BE49-F238E27FC236}">
                    <a16:creationId xmlns:a16="http://schemas.microsoft.com/office/drawing/2014/main" id="{4946719D-695B-CAA6-D124-5F3158E966F4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590;p47">
                <a:extLst>
                  <a:ext uri="{FF2B5EF4-FFF2-40B4-BE49-F238E27FC236}">
                    <a16:creationId xmlns:a16="http://schemas.microsoft.com/office/drawing/2014/main" id="{2B20D2F3-4802-EE07-7587-93FE63D04993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591;p47">
              <a:extLst>
                <a:ext uri="{FF2B5EF4-FFF2-40B4-BE49-F238E27FC236}">
                  <a16:creationId xmlns:a16="http://schemas.microsoft.com/office/drawing/2014/main" id="{61879219-99E7-5A67-D3C2-47F7D51E6364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92;p47">
              <a:extLst>
                <a:ext uri="{FF2B5EF4-FFF2-40B4-BE49-F238E27FC236}">
                  <a16:creationId xmlns:a16="http://schemas.microsoft.com/office/drawing/2014/main" id="{6772A583-D831-6E28-61BC-6D7361C58457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93;p47">
              <a:extLst>
                <a:ext uri="{FF2B5EF4-FFF2-40B4-BE49-F238E27FC236}">
                  <a16:creationId xmlns:a16="http://schemas.microsoft.com/office/drawing/2014/main" id="{1A280A01-300D-A2B4-D865-2B3874D1A0F7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94;p47">
              <a:extLst>
                <a:ext uri="{FF2B5EF4-FFF2-40B4-BE49-F238E27FC236}">
                  <a16:creationId xmlns:a16="http://schemas.microsoft.com/office/drawing/2014/main" id="{7AA9B376-7463-76F8-9D98-B9AC0C3F2026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5;p47">
              <a:extLst>
                <a:ext uri="{FF2B5EF4-FFF2-40B4-BE49-F238E27FC236}">
                  <a16:creationId xmlns:a16="http://schemas.microsoft.com/office/drawing/2014/main" id="{C3B522D8-792A-9CE2-89B4-7EEF07F23ADC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6;p47">
              <a:extLst>
                <a:ext uri="{FF2B5EF4-FFF2-40B4-BE49-F238E27FC236}">
                  <a16:creationId xmlns:a16="http://schemas.microsoft.com/office/drawing/2014/main" id="{9BA92F87-87D5-FF81-0D28-8D5A3AB58CED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7;p47">
              <a:extLst>
                <a:ext uri="{FF2B5EF4-FFF2-40B4-BE49-F238E27FC236}">
                  <a16:creationId xmlns:a16="http://schemas.microsoft.com/office/drawing/2014/main" id="{D0A94CD1-9FC1-5CFC-3BBB-F7735588B7B6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8;p47">
              <a:extLst>
                <a:ext uri="{FF2B5EF4-FFF2-40B4-BE49-F238E27FC236}">
                  <a16:creationId xmlns:a16="http://schemas.microsoft.com/office/drawing/2014/main" id="{E75D1A9C-D832-93FC-26DD-FFCEF9CA1B5B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9;p47">
              <a:extLst>
                <a:ext uri="{FF2B5EF4-FFF2-40B4-BE49-F238E27FC236}">
                  <a16:creationId xmlns:a16="http://schemas.microsoft.com/office/drawing/2014/main" id="{F8DC91C7-1D3E-8F96-457A-0AA0CD4C74EB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600;p47">
              <a:extLst>
                <a:ext uri="{FF2B5EF4-FFF2-40B4-BE49-F238E27FC236}">
                  <a16:creationId xmlns:a16="http://schemas.microsoft.com/office/drawing/2014/main" id="{D2D38830-3D3D-13FF-48EC-0AA6C0CBE903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601;p47">
              <a:extLst>
                <a:ext uri="{FF2B5EF4-FFF2-40B4-BE49-F238E27FC236}">
                  <a16:creationId xmlns:a16="http://schemas.microsoft.com/office/drawing/2014/main" id="{5782A1B6-D572-9D22-9FC4-FB56B029CA8B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602;p47">
              <a:extLst>
                <a:ext uri="{FF2B5EF4-FFF2-40B4-BE49-F238E27FC236}">
                  <a16:creationId xmlns:a16="http://schemas.microsoft.com/office/drawing/2014/main" id="{D4247975-F755-4A4E-DDD4-D443AA0ECEA2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3;p47">
              <a:extLst>
                <a:ext uri="{FF2B5EF4-FFF2-40B4-BE49-F238E27FC236}">
                  <a16:creationId xmlns:a16="http://schemas.microsoft.com/office/drawing/2014/main" id="{247C14D1-4205-5094-96AA-56AF96409CBE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4;p47">
              <a:extLst>
                <a:ext uri="{FF2B5EF4-FFF2-40B4-BE49-F238E27FC236}">
                  <a16:creationId xmlns:a16="http://schemas.microsoft.com/office/drawing/2014/main" id="{0E7F4C9E-C442-499C-AB79-0E60A516225E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5;p47">
              <a:extLst>
                <a:ext uri="{FF2B5EF4-FFF2-40B4-BE49-F238E27FC236}">
                  <a16:creationId xmlns:a16="http://schemas.microsoft.com/office/drawing/2014/main" id="{CCCEE441-54F7-E410-72F5-E531FA477E5D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6;p47">
              <a:extLst>
                <a:ext uri="{FF2B5EF4-FFF2-40B4-BE49-F238E27FC236}">
                  <a16:creationId xmlns:a16="http://schemas.microsoft.com/office/drawing/2014/main" id="{D3367497-A434-A2DA-241B-0442CF617604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7;p47">
              <a:extLst>
                <a:ext uri="{FF2B5EF4-FFF2-40B4-BE49-F238E27FC236}">
                  <a16:creationId xmlns:a16="http://schemas.microsoft.com/office/drawing/2014/main" id="{CC2076EB-D2F0-CC79-5F32-0A65CF4A3243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8;p47">
              <a:extLst>
                <a:ext uri="{FF2B5EF4-FFF2-40B4-BE49-F238E27FC236}">
                  <a16:creationId xmlns:a16="http://schemas.microsoft.com/office/drawing/2014/main" id="{D5C4D602-F091-7693-2D38-305039086D6E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9;p47">
              <a:extLst>
                <a:ext uri="{FF2B5EF4-FFF2-40B4-BE49-F238E27FC236}">
                  <a16:creationId xmlns:a16="http://schemas.microsoft.com/office/drawing/2014/main" id="{D5475A9C-EBEE-F848-9595-EBE54477DC66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10;p47">
              <a:extLst>
                <a:ext uri="{FF2B5EF4-FFF2-40B4-BE49-F238E27FC236}">
                  <a16:creationId xmlns:a16="http://schemas.microsoft.com/office/drawing/2014/main" id="{8275A45D-5F52-CF4A-C8EE-47C8169FC7F0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11;p47">
              <a:extLst>
                <a:ext uri="{FF2B5EF4-FFF2-40B4-BE49-F238E27FC236}">
                  <a16:creationId xmlns:a16="http://schemas.microsoft.com/office/drawing/2014/main" id="{B8F59AB0-A083-7ECD-64A4-7791041BFCA1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12;p47">
              <a:extLst>
                <a:ext uri="{FF2B5EF4-FFF2-40B4-BE49-F238E27FC236}">
                  <a16:creationId xmlns:a16="http://schemas.microsoft.com/office/drawing/2014/main" id="{F7E4A2AF-8F62-3004-6002-7FE0CECDF7AA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3;p47">
              <a:extLst>
                <a:ext uri="{FF2B5EF4-FFF2-40B4-BE49-F238E27FC236}">
                  <a16:creationId xmlns:a16="http://schemas.microsoft.com/office/drawing/2014/main" id="{A367D494-CEB0-6EAC-6D1E-D44E76681B04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4;p47">
              <a:extLst>
                <a:ext uri="{FF2B5EF4-FFF2-40B4-BE49-F238E27FC236}">
                  <a16:creationId xmlns:a16="http://schemas.microsoft.com/office/drawing/2014/main" id="{A328DDB1-DE70-03E1-9289-D27367F18BD3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5;p47">
              <a:extLst>
                <a:ext uri="{FF2B5EF4-FFF2-40B4-BE49-F238E27FC236}">
                  <a16:creationId xmlns:a16="http://schemas.microsoft.com/office/drawing/2014/main" id="{C090C6AC-35E4-B51C-A2A4-5A33B3F97AB6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6;p47">
              <a:extLst>
                <a:ext uri="{FF2B5EF4-FFF2-40B4-BE49-F238E27FC236}">
                  <a16:creationId xmlns:a16="http://schemas.microsoft.com/office/drawing/2014/main" id="{B39D0F21-1C38-0383-02D4-6A135B8BD8CB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7;p47">
              <a:extLst>
                <a:ext uri="{FF2B5EF4-FFF2-40B4-BE49-F238E27FC236}">
                  <a16:creationId xmlns:a16="http://schemas.microsoft.com/office/drawing/2014/main" id="{47B9B7C4-D781-5C54-183C-00F0A9CCD424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8;p47">
              <a:extLst>
                <a:ext uri="{FF2B5EF4-FFF2-40B4-BE49-F238E27FC236}">
                  <a16:creationId xmlns:a16="http://schemas.microsoft.com/office/drawing/2014/main" id="{6117E026-0C91-F4C0-8824-7D7173FC529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9;p47">
              <a:extLst>
                <a:ext uri="{FF2B5EF4-FFF2-40B4-BE49-F238E27FC236}">
                  <a16:creationId xmlns:a16="http://schemas.microsoft.com/office/drawing/2014/main" id="{93B6825E-C2A7-EB67-AD3F-138E11B0E4D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620;p47">
              <a:extLst>
                <a:ext uri="{FF2B5EF4-FFF2-40B4-BE49-F238E27FC236}">
                  <a16:creationId xmlns:a16="http://schemas.microsoft.com/office/drawing/2014/main" id="{9F12EB13-635F-D564-72E4-104CD483C73D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621;p47">
              <a:extLst>
                <a:ext uri="{FF2B5EF4-FFF2-40B4-BE49-F238E27FC236}">
                  <a16:creationId xmlns:a16="http://schemas.microsoft.com/office/drawing/2014/main" id="{4D4B9647-4874-5647-C7E1-F11F3CE36186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622;p47">
              <a:extLst>
                <a:ext uri="{FF2B5EF4-FFF2-40B4-BE49-F238E27FC236}">
                  <a16:creationId xmlns:a16="http://schemas.microsoft.com/office/drawing/2014/main" id="{AAF7C65E-1950-64AE-E4D4-B4F9E534D6B8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623;p47">
              <a:extLst>
                <a:ext uri="{FF2B5EF4-FFF2-40B4-BE49-F238E27FC236}">
                  <a16:creationId xmlns:a16="http://schemas.microsoft.com/office/drawing/2014/main" id="{7F0F9F62-929D-E1FF-1126-708AD6A1395C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624;p47">
              <a:extLst>
                <a:ext uri="{FF2B5EF4-FFF2-40B4-BE49-F238E27FC236}">
                  <a16:creationId xmlns:a16="http://schemas.microsoft.com/office/drawing/2014/main" id="{4AAA3817-F3CC-7672-B409-2AA60F81EF04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625;p47">
              <a:extLst>
                <a:ext uri="{FF2B5EF4-FFF2-40B4-BE49-F238E27FC236}">
                  <a16:creationId xmlns:a16="http://schemas.microsoft.com/office/drawing/2014/main" id="{4DC8C684-FDF8-A3F4-2ED0-C590D148F643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626;p47">
              <a:extLst>
                <a:ext uri="{FF2B5EF4-FFF2-40B4-BE49-F238E27FC236}">
                  <a16:creationId xmlns:a16="http://schemas.microsoft.com/office/drawing/2014/main" id="{7EE7D5AA-6298-3ACF-E1B4-BBD82758B7A5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627;p47">
              <a:extLst>
                <a:ext uri="{FF2B5EF4-FFF2-40B4-BE49-F238E27FC236}">
                  <a16:creationId xmlns:a16="http://schemas.microsoft.com/office/drawing/2014/main" id="{D8C373FC-2E5E-E657-3163-D5E478FB7DDF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628;p47">
              <a:extLst>
                <a:ext uri="{FF2B5EF4-FFF2-40B4-BE49-F238E27FC236}">
                  <a16:creationId xmlns:a16="http://schemas.microsoft.com/office/drawing/2014/main" id="{28B22725-DA81-83EE-33A1-4D5A37729930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29;p47">
              <a:extLst>
                <a:ext uri="{FF2B5EF4-FFF2-40B4-BE49-F238E27FC236}">
                  <a16:creationId xmlns:a16="http://schemas.microsoft.com/office/drawing/2014/main" id="{992884AC-98E6-F51A-35C7-00EBB29CF343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30;p47">
              <a:extLst>
                <a:ext uri="{FF2B5EF4-FFF2-40B4-BE49-F238E27FC236}">
                  <a16:creationId xmlns:a16="http://schemas.microsoft.com/office/drawing/2014/main" id="{48C5FB0C-893F-1F1A-D487-9DFE74F555E9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31;p47">
              <a:extLst>
                <a:ext uri="{FF2B5EF4-FFF2-40B4-BE49-F238E27FC236}">
                  <a16:creationId xmlns:a16="http://schemas.microsoft.com/office/drawing/2014/main" id="{C7BCA8F5-B506-B2D1-8E25-30F060023AF1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32;p47">
              <a:extLst>
                <a:ext uri="{FF2B5EF4-FFF2-40B4-BE49-F238E27FC236}">
                  <a16:creationId xmlns:a16="http://schemas.microsoft.com/office/drawing/2014/main" id="{CF24ED7D-A6F8-2F78-F27A-3406B4454B9C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33;p47">
              <a:extLst>
                <a:ext uri="{FF2B5EF4-FFF2-40B4-BE49-F238E27FC236}">
                  <a16:creationId xmlns:a16="http://schemas.microsoft.com/office/drawing/2014/main" id="{5D01D947-77B4-E546-6ED1-CB139445D7EA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34;p47">
              <a:extLst>
                <a:ext uri="{FF2B5EF4-FFF2-40B4-BE49-F238E27FC236}">
                  <a16:creationId xmlns:a16="http://schemas.microsoft.com/office/drawing/2014/main" id="{038471DA-2453-59DB-2ACB-1D2987DD380D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35;p47">
              <a:extLst>
                <a:ext uri="{FF2B5EF4-FFF2-40B4-BE49-F238E27FC236}">
                  <a16:creationId xmlns:a16="http://schemas.microsoft.com/office/drawing/2014/main" id="{455B3FA2-49C2-C397-46DC-926E85C3C108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36;p47">
              <a:extLst>
                <a:ext uri="{FF2B5EF4-FFF2-40B4-BE49-F238E27FC236}">
                  <a16:creationId xmlns:a16="http://schemas.microsoft.com/office/drawing/2014/main" id="{7360B203-F22A-8363-CAF3-416E0C78EE23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37;p47">
              <a:extLst>
                <a:ext uri="{FF2B5EF4-FFF2-40B4-BE49-F238E27FC236}">
                  <a16:creationId xmlns:a16="http://schemas.microsoft.com/office/drawing/2014/main" id="{27214106-2509-7362-57B7-F907EBFA323F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38;p47">
              <a:extLst>
                <a:ext uri="{FF2B5EF4-FFF2-40B4-BE49-F238E27FC236}">
                  <a16:creationId xmlns:a16="http://schemas.microsoft.com/office/drawing/2014/main" id="{3440C397-1568-91CE-FCED-6779D64229D1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39;p47">
              <a:extLst>
                <a:ext uri="{FF2B5EF4-FFF2-40B4-BE49-F238E27FC236}">
                  <a16:creationId xmlns:a16="http://schemas.microsoft.com/office/drawing/2014/main" id="{9500A9FF-B4F3-EC26-E3AE-A28D42AF78B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40;p47">
              <a:extLst>
                <a:ext uri="{FF2B5EF4-FFF2-40B4-BE49-F238E27FC236}">
                  <a16:creationId xmlns:a16="http://schemas.microsoft.com/office/drawing/2014/main" id="{2FE92083-E37F-4A9A-282E-3305BD7E3405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41;p47">
              <a:extLst>
                <a:ext uri="{FF2B5EF4-FFF2-40B4-BE49-F238E27FC236}">
                  <a16:creationId xmlns:a16="http://schemas.microsoft.com/office/drawing/2014/main" id="{73F1E781-3CDF-BC45-5105-ED4F2BC5A0A1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42;p47">
              <a:extLst>
                <a:ext uri="{FF2B5EF4-FFF2-40B4-BE49-F238E27FC236}">
                  <a16:creationId xmlns:a16="http://schemas.microsoft.com/office/drawing/2014/main" id="{8462CDC2-07A1-1EDB-71E5-BB3E441E8CEF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43;p47">
              <a:extLst>
                <a:ext uri="{FF2B5EF4-FFF2-40B4-BE49-F238E27FC236}">
                  <a16:creationId xmlns:a16="http://schemas.microsoft.com/office/drawing/2014/main" id="{8D4B51C0-A9B7-6E11-7923-08506D36657B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44;p47">
              <a:extLst>
                <a:ext uri="{FF2B5EF4-FFF2-40B4-BE49-F238E27FC236}">
                  <a16:creationId xmlns:a16="http://schemas.microsoft.com/office/drawing/2014/main" id="{03B1C69E-22B7-56A5-697F-4002C71CC630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5;p47">
              <a:extLst>
                <a:ext uri="{FF2B5EF4-FFF2-40B4-BE49-F238E27FC236}">
                  <a16:creationId xmlns:a16="http://schemas.microsoft.com/office/drawing/2014/main" id="{36E8B2A5-9EF6-A9A2-9696-2F738AF73276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46;p47">
              <a:extLst>
                <a:ext uri="{FF2B5EF4-FFF2-40B4-BE49-F238E27FC236}">
                  <a16:creationId xmlns:a16="http://schemas.microsoft.com/office/drawing/2014/main" id="{781FC04C-F37C-7094-FD7A-BBFA44EB9E75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47;p47">
              <a:extLst>
                <a:ext uri="{FF2B5EF4-FFF2-40B4-BE49-F238E27FC236}">
                  <a16:creationId xmlns:a16="http://schemas.microsoft.com/office/drawing/2014/main" id="{27CE0210-D4CF-07F9-029B-EF41247A7E24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48;p47">
              <a:extLst>
                <a:ext uri="{FF2B5EF4-FFF2-40B4-BE49-F238E27FC236}">
                  <a16:creationId xmlns:a16="http://schemas.microsoft.com/office/drawing/2014/main" id="{9C9DDDEF-6447-BA19-9A09-495BB06F4B7F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49;p47">
              <a:extLst>
                <a:ext uri="{FF2B5EF4-FFF2-40B4-BE49-F238E27FC236}">
                  <a16:creationId xmlns:a16="http://schemas.microsoft.com/office/drawing/2014/main" id="{7F10B735-7767-B551-6CC6-15DA3C54EF38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50;p47">
              <a:extLst>
                <a:ext uri="{FF2B5EF4-FFF2-40B4-BE49-F238E27FC236}">
                  <a16:creationId xmlns:a16="http://schemas.microsoft.com/office/drawing/2014/main" id="{41DEB384-D317-2D33-9DFF-6BF412ED7DCA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651;p47">
              <a:extLst>
                <a:ext uri="{FF2B5EF4-FFF2-40B4-BE49-F238E27FC236}">
                  <a16:creationId xmlns:a16="http://schemas.microsoft.com/office/drawing/2014/main" id="{A8798720-18D2-D0F7-A43F-0CF4B97B7579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652;p47">
              <a:extLst>
                <a:ext uri="{FF2B5EF4-FFF2-40B4-BE49-F238E27FC236}">
                  <a16:creationId xmlns:a16="http://schemas.microsoft.com/office/drawing/2014/main" id="{E5E7FF4D-8B92-EBDB-9B36-CCBCF15CE80B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653;p47">
              <a:extLst>
                <a:ext uri="{FF2B5EF4-FFF2-40B4-BE49-F238E27FC236}">
                  <a16:creationId xmlns:a16="http://schemas.microsoft.com/office/drawing/2014/main" id="{D0071892-FBA7-66ED-4A47-6CFAD137B9CE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654;p47">
              <a:extLst>
                <a:ext uri="{FF2B5EF4-FFF2-40B4-BE49-F238E27FC236}">
                  <a16:creationId xmlns:a16="http://schemas.microsoft.com/office/drawing/2014/main" id="{E3760525-B613-427B-0D15-89881C3191CE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655;p47">
              <a:extLst>
                <a:ext uri="{FF2B5EF4-FFF2-40B4-BE49-F238E27FC236}">
                  <a16:creationId xmlns:a16="http://schemas.microsoft.com/office/drawing/2014/main" id="{10B6F014-142F-92C4-E16E-20D7587259DC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656;p47">
              <a:extLst>
                <a:ext uri="{FF2B5EF4-FFF2-40B4-BE49-F238E27FC236}">
                  <a16:creationId xmlns:a16="http://schemas.microsoft.com/office/drawing/2014/main" id="{FB0F3771-2F83-8982-DF1D-396FDDA9C3E4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657;p47">
              <a:extLst>
                <a:ext uri="{FF2B5EF4-FFF2-40B4-BE49-F238E27FC236}">
                  <a16:creationId xmlns:a16="http://schemas.microsoft.com/office/drawing/2014/main" id="{5B97EE1F-8080-61F3-681E-F1FEA1A102B1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658;p47">
              <a:extLst>
                <a:ext uri="{FF2B5EF4-FFF2-40B4-BE49-F238E27FC236}">
                  <a16:creationId xmlns:a16="http://schemas.microsoft.com/office/drawing/2014/main" id="{10ECE0C9-99DF-B534-E362-C54BB8358DE3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659;p47">
              <a:extLst>
                <a:ext uri="{FF2B5EF4-FFF2-40B4-BE49-F238E27FC236}">
                  <a16:creationId xmlns:a16="http://schemas.microsoft.com/office/drawing/2014/main" id="{0D607E42-5112-7896-0B97-D435B49402AC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660;p47">
              <a:extLst>
                <a:ext uri="{FF2B5EF4-FFF2-40B4-BE49-F238E27FC236}">
                  <a16:creationId xmlns:a16="http://schemas.microsoft.com/office/drawing/2014/main" id="{5D86A322-3A54-B1F5-B704-B5B602B528D6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661;p47">
              <a:extLst>
                <a:ext uri="{FF2B5EF4-FFF2-40B4-BE49-F238E27FC236}">
                  <a16:creationId xmlns:a16="http://schemas.microsoft.com/office/drawing/2014/main" id="{84F0621B-8450-734B-5A48-A1CE517C9334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662;p47">
              <a:extLst>
                <a:ext uri="{FF2B5EF4-FFF2-40B4-BE49-F238E27FC236}">
                  <a16:creationId xmlns:a16="http://schemas.microsoft.com/office/drawing/2014/main" id="{CB9AD450-FF58-D977-BD42-8B95322FED8A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663;p47">
              <a:extLst>
                <a:ext uri="{FF2B5EF4-FFF2-40B4-BE49-F238E27FC236}">
                  <a16:creationId xmlns:a16="http://schemas.microsoft.com/office/drawing/2014/main" id="{D8B8A111-2728-FE57-53FA-EDB286513339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664;p47">
              <a:extLst>
                <a:ext uri="{FF2B5EF4-FFF2-40B4-BE49-F238E27FC236}">
                  <a16:creationId xmlns:a16="http://schemas.microsoft.com/office/drawing/2014/main" id="{06CBC039-72A7-C512-D9EE-0E93B8D5D0A7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665;p47">
              <a:extLst>
                <a:ext uri="{FF2B5EF4-FFF2-40B4-BE49-F238E27FC236}">
                  <a16:creationId xmlns:a16="http://schemas.microsoft.com/office/drawing/2014/main" id="{19E291F0-07EE-4B21-BA6A-F8FC2893AFCE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666;p47">
              <a:extLst>
                <a:ext uri="{FF2B5EF4-FFF2-40B4-BE49-F238E27FC236}">
                  <a16:creationId xmlns:a16="http://schemas.microsoft.com/office/drawing/2014/main" id="{E890701C-5F1D-7CA3-E934-3BFE8C023780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94" name="Google Shape;3667;p47">
                <a:extLst>
                  <a:ext uri="{FF2B5EF4-FFF2-40B4-BE49-F238E27FC236}">
                    <a16:creationId xmlns:a16="http://schemas.microsoft.com/office/drawing/2014/main" id="{24C68493-FFBA-1B41-6862-2CAC2E8E31B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68;p47">
                <a:extLst>
                  <a:ext uri="{FF2B5EF4-FFF2-40B4-BE49-F238E27FC236}">
                    <a16:creationId xmlns:a16="http://schemas.microsoft.com/office/drawing/2014/main" id="{85B429E9-A124-B5CC-20ED-7B385F87355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69;p47">
                <a:extLst>
                  <a:ext uri="{FF2B5EF4-FFF2-40B4-BE49-F238E27FC236}">
                    <a16:creationId xmlns:a16="http://schemas.microsoft.com/office/drawing/2014/main" id="{6C309E4C-FBB2-75E0-6B69-2A52006C029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70;p47">
                <a:extLst>
                  <a:ext uri="{FF2B5EF4-FFF2-40B4-BE49-F238E27FC236}">
                    <a16:creationId xmlns:a16="http://schemas.microsoft.com/office/drawing/2014/main" id="{0D838AB8-06DC-A17F-CD91-33EC78F1508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71;p47">
                <a:extLst>
                  <a:ext uri="{FF2B5EF4-FFF2-40B4-BE49-F238E27FC236}">
                    <a16:creationId xmlns:a16="http://schemas.microsoft.com/office/drawing/2014/main" id="{A1800A07-E0EB-B8CB-D3F6-A717AFB5D2C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672;p47">
              <a:extLst>
                <a:ext uri="{FF2B5EF4-FFF2-40B4-BE49-F238E27FC236}">
                  <a16:creationId xmlns:a16="http://schemas.microsoft.com/office/drawing/2014/main" id="{E1BD9881-6E65-AA01-E6A5-53C4E569865B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89" name="Google Shape;3673;p47">
                <a:extLst>
                  <a:ext uri="{FF2B5EF4-FFF2-40B4-BE49-F238E27FC236}">
                    <a16:creationId xmlns:a16="http://schemas.microsoft.com/office/drawing/2014/main" id="{2B0D41D4-EFA4-6499-3881-DFB3DD62531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74;p47">
                <a:extLst>
                  <a:ext uri="{FF2B5EF4-FFF2-40B4-BE49-F238E27FC236}">
                    <a16:creationId xmlns:a16="http://schemas.microsoft.com/office/drawing/2014/main" id="{0B7B1453-974E-0781-58F1-76AD9E1D25D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75;p47">
                <a:extLst>
                  <a:ext uri="{FF2B5EF4-FFF2-40B4-BE49-F238E27FC236}">
                    <a16:creationId xmlns:a16="http://schemas.microsoft.com/office/drawing/2014/main" id="{0C096919-0821-9756-AC9F-9D06C772DF1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76;p47">
                <a:extLst>
                  <a:ext uri="{FF2B5EF4-FFF2-40B4-BE49-F238E27FC236}">
                    <a16:creationId xmlns:a16="http://schemas.microsoft.com/office/drawing/2014/main" id="{979E3B34-6E44-12AA-5F6D-8D3D3A256A9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77;p47">
                <a:extLst>
                  <a:ext uri="{FF2B5EF4-FFF2-40B4-BE49-F238E27FC236}">
                    <a16:creationId xmlns:a16="http://schemas.microsoft.com/office/drawing/2014/main" id="{F389C5BC-C5CC-AF39-0946-7526BAD48EC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678;p47">
              <a:extLst>
                <a:ext uri="{FF2B5EF4-FFF2-40B4-BE49-F238E27FC236}">
                  <a16:creationId xmlns:a16="http://schemas.microsoft.com/office/drawing/2014/main" id="{4547EA9F-37CB-BA03-F3B2-0831F8A77FCF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679;p47">
              <a:extLst>
                <a:ext uri="{FF2B5EF4-FFF2-40B4-BE49-F238E27FC236}">
                  <a16:creationId xmlns:a16="http://schemas.microsoft.com/office/drawing/2014/main" id="{22349548-86D3-FE65-16CC-0087D2FBC852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37E3AD62-7A9D-B87A-4842-605C7A08BAA9}"/>
              </a:ext>
            </a:extLst>
          </p:cNvPr>
          <p:cNvSpPr txBox="1"/>
          <p:nvPr/>
        </p:nvSpPr>
        <p:spPr>
          <a:xfrm>
            <a:off x="1286213" y="2858841"/>
            <a:ext cx="27703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aleway" pitchFamily="2" charset="0"/>
              </a:rPr>
              <a:t>Cláudio Redondo  a45856</a:t>
            </a:r>
          </a:p>
          <a:p>
            <a:r>
              <a:rPr lang="pt-BR" sz="1600" dirty="0">
                <a:latin typeface="Raleway" pitchFamily="2" charset="0"/>
              </a:rPr>
              <a:t>Guilherme Teixeira  a45662</a:t>
            </a:r>
          </a:p>
          <a:p>
            <a:r>
              <a:rPr lang="pt-BR" sz="1600" dirty="0">
                <a:latin typeface="Raleway" pitchFamily="2" charset="0"/>
              </a:rPr>
              <a:t>João Martins a45644</a:t>
            </a:r>
          </a:p>
          <a:p>
            <a:r>
              <a:rPr lang="pt-BR" sz="1600" dirty="0">
                <a:latin typeface="Raleway" pitchFamily="2" charset="0"/>
              </a:rPr>
              <a:t>Tiago Ribeiro  a46346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E5FF627-368C-AC14-01E1-F7ABD15E0CD6}"/>
              </a:ext>
            </a:extLst>
          </p:cNvPr>
          <p:cNvSpPr txBox="1"/>
          <p:nvPr/>
        </p:nvSpPr>
        <p:spPr>
          <a:xfrm>
            <a:off x="1059356" y="238657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b="1" dirty="0">
                <a:solidFill>
                  <a:schemeClr val="accent2"/>
                </a:solidFill>
                <a:latin typeface="Raleway" panose="020B0604020202020204" pitchFamily="2" charset="0"/>
              </a:rPr>
              <a:t>Grupo: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881175" y="529122"/>
            <a:ext cx="2926649" cy="326141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1675638" y="4500739"/>
            <a:ext cx="5792724" cy="471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aleway" pitchFamily="2" charset="0"/>
              </a:rPr>
              <a:t>Obrigado pela vossa atenção.</a:t>
            </a:r>
            <a:br>
              <a:rPr lang="en" sz="4400" b="1" dirty="0">
                <a:latin typeface="Raleway" pitchFamily="2" charset="0"/>
              </a:rPr>
            </a:br>
            <a:endParaRPr sz="4400" b="1" dirty="0">
              <a:latin typeface="Raleway" pitchFamily="2" charset="0"/>
            </a:endParaRPr>
          </a:p>
        </p:txBody>
      </p:sp>
      <p:sp>
        <p:nvSpPr>
          <p:cNvPr id="2" name="Google Shape;2223;p34">
            <a:extLst>
              <a:ext uri="{FF2B5EF4-FFF2-40B4-BE49-F238E27FC236}">
                <a16:creationId xmlns:a16="http://schemas.microsoft.com/office/drawing/2014/main" id="{F5707E97-D3D9-D213-A991-7C87E3F2EDA2}"/>
              </a:ext>
            </a:extLst>
          </p:cNvPr>
          <p:cNvSpPr txBox="1">
            <a:spLocks/>
          </p:cNvSpPr>
          <p:nvPr/>
        </p:nvSpPr>
        <p:spPr>
          <a:xfrm>
            <a:off x="818309" y="1822469"/>
            <a:ext cx="4157511" cy="67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6000" b="1" dirty="0">
                <a:latin typeface="Raleway" pitchFamily="2" charset="0"/>
              </a:rPr>
              <a:t>Perguntas?</a:t>
            </a:r>
            <a:endParaRPr lang="en-US" sz="8000" b="1" dirty="0"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Objetivos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434CA-2489-7467-5120-A10AF4D7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807" y="1291654"/>
            <a:ext cx="7544418" cy="3246245"/>
          </a:xfrm>
        </p:spPr>
        <p:txBody>
          <a:bodyPr/>
          <a:lstStyle/>
          <a:p>
            <a:r>
              <a:rPr lang="en-US" sz="1600" b="1" dirty="0"/>
              <a:t>Registo</a:t>
            </a:r>
            <a:r>
              <a:rPr lang="en-US" sz="1600" dirty="0"/>
              <a:t> e </a:t>
            </a:r>
            <a:r>
              <a:rPr lang="en-US" sz="1600" b="1" dirty="0"/>
              <a:t>login</a:t>
            </a:r>
            <a:r>
              <a:rPr lang="en-US" sz="1600" dirty="0"/>
              <a:t> simples.</a:t>
            </a:r>
          </a:p>
          <a:p>
            <a:r>
              <a:rPr lang="en-US" sz="1600" dirty="0"/>
              <a:t>Gerar quatro </a:t>
            </a:r>
            <a:r>
              <a:rPr lang="en-US" sz="1600" b="1" dirty="0"/>
              <a:t>bilhetes aleatórios</a:t>
            </a:r>
            <a:r>
              <a:rPr lang="en-US" sz="1600" dirty="0"/>
              <a:t>.</a:t>
            </a:r>
          </a:p>
          <a:p>
            <a:r>
              <a:rPr lang="en-US" sz="1600" dirty="0"/>
              <a:t>Calcular </a:t>
            </a:r>
            <a:r>
              <a:rPr lang="en-US" sz="1600" b="1" dirty="0"/>
              <a:t>códigos de autenticação de mensagens </a:t>
            </a:r>
            <a:r>
              <a:rPr lang="en-US" sz="1600" dirty="0"/>
              <a:t>com HMAC-SHA256 ou HMAC-SHA512, bem como </a:t>
            </a:r>
            <a:r>
              <a:rPr lang="en-US" sz="1600" b="1" dirty="0"/>
              <a:t>assinaturas digitais </a:t>
            </a:r>
            <a:r>
              <a:rPr lang="en-US" sz="1600" dirty="0"/>
              <a:t>RSA.</a:t>
            </a:r>
          </a:p>
          <a:p>
            <a:r>
              <a:rPr lang="en-US" sz="1600" dirty="0"/>
              <a:t>Gerar </a:t>
            </a:r>
            <a:r>
              <a:rPr lang="en-US" sz="1600" b="1" dirty="0"/>
              <a:t>chaves de cifra </a:t>
            </a:r>
            <a:r>
              <a:rPr lang="en-US" sz="1600" dirty="0"/>
              <a:t>com diferentes complexidades.</a:t>
            </a:r>
          </a:p>
          <a:p>
            <a:r>
              <a:rPr lang="en-US" sz="1600" b="1" dirty="0"/>
              <a:t>Cifrar os bilhetes </a:t>
            </a:r>
            <a:r>
              <a:rPr lang="en-US" sz="1600" dirty="0"/>
              <a:t>com as chaves geradas usando AES-128-CBC ou AES-128-CTR.</a:t>
            </a:r>
          </a:p>
          <a:p>
            <a:r>
              <a:rPr lang="en-US" sz="1600" dirty="0"/>
              <a:t>Permitir ao utilizador </a:t>
            </a:r>
            <a:r>
              <a:rPr lang="en-US" sz="1600" b="1" dirty="0"/>
              <a:t>escolher um bilhete</a:t>
            </a:r>
            <a:r>
              <a:rPr lang="en-US" sz="1600" dirty="0"/>
              <a:t> e tentar decifrá-lo, mostrando o resultado no final.</a:t>
            </a:r>
          </a:p>
          <a:p>
            <a:r>
              <a:rPr lang="en-US" sz="1600" dirty="0"/>
              <a:t>Permitir que o utilizador </a:t>
            </a:r>
            <a:r>
              <a:rPr lang="en-US" sz="1600" b="1" dirty="0"/>
              <a:t>desista da decifra </a:t>
            </a:r>
            <a:r>
              <a:rPr lang="en-US" sz="1600" dirty="0"/>
              <a:t>e escolha outro bilhete.</a:t>
            </a:r>
          </a:p>
          <a:p>
            <a:r>
              <a:rPr lang="pt-BR" sz="1600" dirty="0">
                <a:solidFill>
                  <a:schemeClr val="accent4"/>
                </a:solidFill>
              </a:rPr>
              <a:t>Inventar </a:t>
            </a:r>
            <a:r>
              <a:rPr lang="pt-BR" sz="1600" b="1" dirty="0">
                <a:solidFill>
                  <a:schemeClr val="accent4"/>
                </a:solidFill>
              </a:rPr>
              <a:t>esquemas de ajuda inteligentes </a:t>
            </a:r>
            <a:r>
              <a:rPr lang="pt-BR" sz="1600" dirty="0">
                <a:solidFill>
                  <a:schemeClr val="accent4"/>
                </a:solidFill>
              </a:rPr>
              <a:t>para decifra.</a:t>
            </a:r>
            <a:endParaRPr lang="en-US" sz="1600" dirty="0">
              <a:solidFill>
                <a:schemeClr val="accent4"/>
              </a:solidFill>
            </a:endParaRPr>
          </a:p>
        </p:txBody>
      </p:sp>
      <p:grpSp>
        <p:nvGrpSpPr>
          <p:cNvPr id="2" name="Google Shape;4349;p48">
            <a:extLst>
              <a:ext uri="{FF2B5EF4-FFF2-40B4-BE49-F238E27FC236}">
                <a16:creationId xmlns:a16="http://schemas.microsoft.com/office/drawing/2014/main" id="{2D47209E-43F7-0867-FDBD-66E3E9EC9B65}"/>
              </a:ext>
            </a:extLst>
          </p:cNvPr>
          <p:cNvGrpSpPr/>
          <p:nvPr/>
        </p:nvGrpSpPr>
        <p:grpSpPr>
          <a:xfrm>
            <a:off x="7315201" y="38150"/>
            <a:ext cx="1667434" cy="1816060"/>
            <a:chOff x="2181300" y="231400"/>
            <a:chExt cx="4262637" cy="4762499"/>
          </a:xfrm>
        </p:grpSpPr>
        <p:sp>
          <p:nvSpPr>
            <p:cNvPr id="3" name="Google Shape;4350;p48">
              <a:extLst>
                <a:ext uri="{FF2B5EF4-FFF2-40B4-BE49-F238E27FC236}">
                  <a16:creationId xmlns:a16="http://schemas.microsoft.com/office/drawing/2014/main" id="{CA201A80-BBEB-27DE-ABF6-EF24BB36A06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351;p48">
              <a:extLst>
                <a:ext uri="{FF2B5EF4-FFF2-40B4-BE49-F238E27FC236}">
                  <a16:creationId xmlns:a16="http://schemas.microsoft.com/office/drawing/2014/main" id="{B6CA211B-3CE2-A9F6-A5BD-F757A3D2EAA2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2;p48">
              <a:extLst>
                <a:ext uri="{FF2B5EF4-FFF2-40B4-BE49-F238E27FC236}">
                  <a16:creationId xmlns:a16="http://schemas.microsoft.com/office/drawing/2014/main" id="{D18FF58F-2730-7C4F-8A0D-B3F4D7C0489C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3;p48">
              <a:extLst>
                <a:ext uri="{FF2B5EF4-FFF2-40B4-BE49-F238E27FC236}">
                  <a16:creationId xmlns:a16="http://schemas.microsoft.com/office/drawing/2014/main" id="{4814ED54-143F-C7D2-FEAA-246872D20F10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4;p48">
              <a:extLst>
                <a:ext uri="{FF2B5EF4-FFF2-40B4-BE49-F238E27FC236}">
                  <a16:creationId xmlns:a16="http://schemas.microsoft.com/office/drawing/2014/main" id="{3CA2BC7E-1770-53AF-0063-3E0BD844581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5;p48">
              <a:extLst>
                <a:ext uri="{FF2B5EF4-FFF2-40B4-BE49-F238E27FC236}">
                  <a16:creationId xmlns:a16="http://schemas.microsoft.com/office/drawing/2014/main" id="{354FC2CD-50F1-385F-A785-CB8A515275EB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6;p48">
              <a:extLst>
                <a:ext uri="{FF2B5EF4-FFF2-40B4-BE49-F238E27FC236}">
                  <a16:creationId xmlns:a16="http://schemas.microsoft.com/office/drawing/2014/main" id="{D9D0FAC4-2B70-7031-88B7-A59AAE87B8BD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7;p48">
              <a:extLst>
                <a:ext uri="{FF2B5EF4-FFF2-40B4-BE49-F238E27FC236}">
                  <a16:creationId xmlns:a16="http://schemas.microsoft.com/office/drawing/2014/main" id="{E8465256-9731-DC38-8158-075F66DCD125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8;p48">
              <a:extLst>
                <a:ext uri="{FF2B5EF4-FFF2-40B4-BE49-F238E27FC236}">
                  <a16:creationId xmlns:a16="http://schemas.microsoft.com/office/drawing/2014/main" id="{CC2B300C-4325-45D1-CF6F-65D4E2AF979B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9;p48">
              <a:extLst>
                <a:ext uri="{FF2B5EF4-FFF2-40B4-BE49-F238E27FC236}">
                  <a16:creationId xmlns:a16="http://schemas.microsoft.com/office/drawing/2014/main" id="{DD1B704A-44FE-A76E-7F57-FBD42B424768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60;p48">
              <a:extLst>
                <a:ext uri="{FF2B5EF4-FFF2-40B4-BE49-F238E27FC236}">
                  <a16:creationId xmlns:a16="http://schemas.microsoft.com/office/drawing/2014/main" id="{06BE464F-7611-2238-1E1A-9E3E1B6FFFF9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1;p48">
              <a:extLst>
                <a:ext uri="{FF2B5EF4-FFF2-40B4-BE49-F238E27FC236}">
                  <a16:creationId xmlns:a16="http://schemas.microsoft.com/office/drawing/2014/main" id="{25259D88-C8A4-6D2B-22BF-E36ACAA5452C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2;p48">
              <a:extLst>
                <a:ext uri="{FF2B5EF4-FFF2-40B4-BE49-F238E27FC236}">
                  <a16:creationId xmlns:a16="http://schemas.microsoft.com/office/drawing/2014/main" id="{51DB98AF-863C-84B7-55C6-CC8E0A2D51EF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3;p48">
              <a:extLst>
                <a:ext uri="{FF2B5EF4-FFF2-40B4-BE49-F238E27FC236}">
                  <a16:creationId xmlns:a16="http://schemas.microsoft.com/office/drawing/2014/main" id="{37B5DC80-00C6-04B7-DE9B-5A29B493C392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4;p48">
              <a:extLst>
                <a:ext uri="{FF2B5EF4-FFF2-40B4-BE49-F238E27FC236}">
                  <a16:creationId xmlns:a16="http://schemas.microsoft.com/office/drawing/2014/main" id="{D290E95F-27E2-0911-B437-EA9308B99059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5;p48">
              <a:extLst>
                <a:ext uri="{FF2B5EF4-FFF2-40B4-BE49-F238E27FC236}">
                  <a16:creationId xmlns:a16="http://schemas.microsoft.com/office/drawing/2014/main" id="{358A6802-8D4F-E8FF-FB90-5984383E6811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6;p48">
              <a:extLst>
                <a:ext uri="{FF2B5EF4-FFF2-40B4-BE49-F238E27FC236}">
                  <a16:creationId xmlns:a16="http://schemas.microsoft.com/office/drawing/2014/main" id="{C83CE267-94FD-A34F-182D-1EC5914DB85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7;p48">
              <a:extLst>
                <a:ext uri="{FF2B5EF4-FFF2-40B4-BE49-F238E27FC236}">
                  <a16:creationId xmlns:a16="http://schemas.microsoft.com/office/drawing/2014/main" id="{DF1A670D-9BF8-D704-0EED-8ED2E8BC110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8;p48">
              <a:extLst>
                <a:ext uri="{FF2B5EF4-FFF2-40B4-BE49-F238E27FC236}">
                  <a16:creationId xmlns:a16="http://schemas.microsoft.com/office/drawing/2014/main" id="{B6FA2FA4-2B4A-532F-F395-527E6A6DF4A5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9;p48">
              <a:extLst>
                <a:ext uri="{FF2B5EF4-FFF2-40B4-BE49-F238E27FC236}">
                  <a16:creationId xmlns:a16="http://schemas.microsoft.com/office/drawing/2014/main" id="{2F901B11-EBC6-519E-159D-EFF2ABFF1E55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70;p48">
              <a:extLst>
                <a:ext uri="{FF2B5EF4-FFF2-40B4-BE49-F238E27FC236}">
                  <a16:creationId xmlns:a16="http://schemas.microsoft.com/office/drawing/2014/main" id="{B1A8CE3B-9C21-1C12-6119-2BDF2672CCDF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1;p48">
              <a:extLst>
                <a:ext uri="{FF2B5EF4-FFF2-40B4-BE49-F238E27FC236}">
                  <a16:creationId xmlns:a16="http://schemas.microsoft.com/office/drawing/2014/main" id="{91E57AE7-4E82-E1E2-FA6A-D9114CD58EF6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2;p48">
              <a:extLst>
                <a:ext uri="{FF2B5EF4-FFF2-40B4-BE49-F238E27FC236}">
                  <a16:creationId xmlns:a16="http://schemas.microsoft.com/office/drawing/2014/main" id="{FD121645-2AD6-71B6-F0B0-2BFC4F24F185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3;p48">
              <a:extLst>
                <a:ext uri="{FF2B5EF4-FFF2-40B4-BE49-F238E27FC236}">
                  <a16:creationId xmlns:a16="http://schemas.microsoft.com/office/drawing/2014/main" id="{961D3D08-19D1-5346-9A43-6437D51301B5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4;p48">
              <a:extLst>
                <a:ext uri="{FF2B5EF4-FFF2-40B4-BE49-F238E27FC236}">
                  <a16:creationId xmlns:a16="http://schemas.microsoft.com/office/drawing/2014/main" id="{FB7BCA4D-5B02-B1A7-F886-14F023F4FF5F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5;p48">
              <a:extLst>
                <a:ext uri="{FF2B5EF4-FFF2-40B4-BE49-F238E27FC236}">
                  <a16:creationId xmlns:a16="http://schemas.microsoft.com/office/drawing/2014/main" id="{78B065E3-AEA7-4E9E-2D89-CBDD906FB5EC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6;p48">
              <a:extLst>
                <a:ext uri="{FF2B5EF4-FFF2-40B4-BE49-F238E27FC236}">
                  <a16:creationId xmlns:a16="http://schemas.microsoft.com/office/drawing/2014/main" id="{541A4BCB-2C0E-2611-5DDD-F9CA81AF2295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7;p48">
              <a:extLst>
                <a:ext uri="{FF2B5EF4-FFF2-40B4-BE49-F238E27FC236}">
                  <a16:creationId xmlns:a16="http://schemas.microsoft.com/office/drawing/2014/main" id="{D4635FE5-5BF4-1A74-1D1D-F4B78C8C34CB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8;p48">
              <a:extLst>
                <a:ext uri="{FF2B5EF4-FFF2-40B4-BE49-F238E27FC236}">
                  <a16:creationId xmlns:a16="http://schemas.microsoft.com/office/drawing/2014/main" id="{F8876B3C-9DAD-5C99-FBEB-B2E4CC248D1A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9;p48">
              <a:extLst>
                <a:ext uri="{FF2B5EF4-FFF2-40B4-BE49-F238E27FC236}">
                  <a16:creationId xmlns:a16="http://schemas.microsoft.com/office/drawing/2014/main" id="{C1D86BF9-4AA0-512D-8FB8-83A44F3C4B50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80;p48">
              <a:extLst>
                <a:ext uri="{FF2B5EF4-FFF2-40B4-BE49-F238E27FC236}">
                  <a16:creationId xmlns:a16="http://schemas.microsoft.com/office/drawing/2014/main" id="{D43FC7EF-9057-4599-3703-B85CEA03661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1;p48">
              <a:extLst>
                <a:ext uri="{FF2B5EF4-FFF2-40B4-BE49-F238E27FC236}">
                  <a16:creationId xmlns:a16="http://schemas.microsoft.com/office/drawing/2014/main" id="{5AF88D5A-CC08-4309-BF97-BAF410C3A20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2;p48">
              <a:extLst>
                <a:ext uri="{FF2B5EF4-FFF2-40B4-BE49-F238E27FC236}">
                  <a16:creationId xmlns:a16="http://schemas.microsoft.com/office/drawing/2014/main" id="{D32FC222-A944-5681-EEB1-6C01B2DC06D9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3;p48">
              <a:extLst>
                <a:ext uri="{FF2B5EF4-FFF2-40B4-BE49-F238E27FC236}">
                  <a16:creationId xmlns:a16="http://schemas.microsoft.com/office/drawing/2014/main" id="{11577712-479B-F89F-43B8-80E9A8479D1A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4;p48">
              <a:extLst>
                <a:ext uri="{FF2B5EF4-FFF2-40B4-BE49-F238E27FC236}">
                  <a16:creationId xmlns:a16="http://schemas.microsoft.com/office/drawing/2014/main" id="{2512207B-1E18-7C72-B6D5-634217F28C5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5;p48">
              <a:extLst>
                <a:ext uri="{FF2B5EF4-FFF2-40B4-BE49-F238E27FC236}">
                  <a16:creationId xmlns:a16="http://schemas.microsoft.com/office/drawing/2014/main" id="{081C17C0-460B-FA3F-9104-BDD910DB772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6;p48">
              <a:extLst>
                <a:ext uri="{FF2B5EF4-FFF2-40B4-BE49-F238E27FC236}">
                  <a16:creationId xmlns:a16="http://schemas.microsoft.com/office/drawing/2014/main" id="{04A07D58-F4E0-B4BC-EF0E-EEAB8C43F421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7;p48">
              <a:extLst>
                <a:ext uri="{FF2B5EF4-FFF2-40B4-BE49-F238E27FC236}">
                  <a16:creationId xmlns:a16="http://schemas.microsoft.com/office/drawing/2014/main" id="{70ACB808-23D0-59FC-C9FE-5DF2B573CEC2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388;p48">
              <a:extLst>
                <a:ext uri="{FF2B5EF4-FFF2-40B4-BE49-F238E27FC236}">
                  <a16:creationId xmlns:a16="http://schemas.microsoft.com/office/drawing/2014/main" id="{72D3EBE5-0A94-6A30-2915-4D6B42DF6F6F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79" name="Google Shape;4389;p48">
                <a:extLst>
                  <a:ext uri="{FF2B5EF4-FFF2-40B4-BE49-F238E27FC236}">
                    <a16:creationId xmlns:a16="http://schemas.microsoft.com/office/drawing/2014/main" id="{63DBA986-F91B-AB7F-CE86-E1EF0EE75CAA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390;p48">
                <a:extLst>
                  <a:ext uri="{FF2B5EF4-FFF2-40B4-BE49-F238E27FC236}">
                    <a16:creationId xmlns:a16="http://schemas.microsoft.com/office/drawing/2014/main" id="{98A719C9-C560-1E86-06FB-1984342787E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391;p48">
                <a:extLst>
                  <a:ext uri="{FF2B5EF4-FFF2-40B4-BE49-F238E27FC236}">
                    <a16:creationId xmlns:a16="http://schemas.microsoft.com/office/drawing/2014/main" id="{5D9BA8A0-DDA9-3F99-80C3-29791E97CB4E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392;p48">
                <a:extLst>
                  <a:ext uri="{FF2B5EF4-FFF2-40B4-BE49-F238E27FC236}">
                    <a16:creationId xmlns:a16="http://schemas.microsoft.com/office/drawing/2014/main" id="{00D929C6-C2D9-8B36-A6B4-842F6AA2C65E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393;p48">
                <a:extLst>
                  <a:ext uri="{FF2B5EF4-FFF2-40B4-BE49-F238E27FC236}">
                    <a16:creationId xmlns:a16="http://schemas.microsoft.com/office/drawing/2014/main" id="{DA5797DD-0353-AC3D-555A-7A07269800FF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394;p48">
                <a:extLst>
                  <a:ext uri="{FF2B5EF4-FFF2-40B4-BE49-F238E27FC236}">
                    <a16:creationId xmlns:a16="http://schemas.microsoft.com/office/drawing/2014/main" id="{5DA90C33-332D-1769-C4B0-B8D84A44EF44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395;p48">
                <a:extLst>
                  <a:ext uri="{FF2B5EF4-FFF2-40B4-BE49-F238E27FC236}">
                    <a16:creationId xmlns:a16="http://schemas.microsoft.com/office/drawing/2014/main" id="{75533FAB-78B0-63E4-1A06-78FC1BDA1058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396;p48">
                <a:extLst>
                  <a:ext uri="{FF2B5EF4-FFF2-40B4-BE49-F238E27FC236}">
                    <a16:creationId xmlns:a16="http://schemas.microsoft.com/office/drawing/2014/main" id="{DEC01F85-76A9-E3CB-15C2-9CFDE1BDE6B7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397;p48">
                <a:extLst>
                  <a:ext uri="{FF2B5EF4-FFF2-40B4-BE49-F238E27FC236}">
                    <a16:creationId xmlns:a16="http://schemas.microsoft.com/office/drawing/2014/main" id="{F8DD52A0-28D2-EDAA-A283-5AEC6D76F14D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398;p48">
                <a:extLst>
                  <a:ext uri="{FF2B5EF4-FFF2-40B4-BE49-F238E27FC236}">
                    <a16:creationId xmlns:a16="http://schemas.microsoft.com/office/drawing/2014/main" id="{31BC004B-743A-06D6-80BE-723710C79123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399;p48">
                <a:extLst>
                  <a:ext uri="{FF2B5EF4-FFF2-40B4-BE49-F238E27FC236}">
                    <a16:creationId xmlns:a16="http://schemas.microsoft.com/office/drawing/2014/main" id="{B93248CC-78B9-BE88-123A-F8F2975D322E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400;p48">
                <a:extLst>
                  <a:ext uri="{FF2B5EF4-FFF2-40B4-BE49-F238E27FC236}">
                    <a16:creationId xmlns:a16="http://schemas.microsoft.com/office/drawing/2014/main" id="{174F3F8E-2F7E-85F6-7738-9CD7EC3FF54F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401;p48">
                <a:extLst>
                  <a:ext uri="{FF2B5EF4-FFF2-40B4-BE49-F238E27FC236}">
                    <a16:creationId xmlns:a16="http://schemas.microsoft.com/office/drawing/2014/main" id="{C3B56D79-629C-914C-DA83-AF7BF7A9336D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402;p48">
                <a:extLst>
                  <a:ext uri="{FF2B5EF4-FFF2-40B4-BE49-F238E27FC236}">
                    <a16:creationId xmlns:a16="http://schemas.microsoft.com/office/drawing/2014/main" id="{0903D466-E9EB-C82B-6AD5-ABA2A7312EA0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403;p48">
                <a:extLst>
                  <a:ext uri="{FF2B5EF4-FFF2-40B4-BE49-F238E27FC236}">
                    <a16:creationId xmlns:a16="http://schemas.microsoft.com/office/drawing/2014/main" id="{E2E19403-2CD9-F9F0-946F-4747BB509D02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404;p48">
                <a:extLst>
                  <a:ext uri="{FF2B5EF4-FFF2-40B4-BE49-F238E27FC236}">
                    <a16:creationId xmlns:a16="http://schemas.microsoft.com/office/drawing/2014/main" id="{53F82CA7-47A7-8B27-7625-0FF176EFBF8F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405;p48">
                <a:extLst>
                  <a:ext uri="{FF2B5EF4-FFF2-40B4-BE49-F238E27FC236}">
                    <a16:creationId xmlns:a16="http://schemas.microsoft.com/office/drawing/2014/main" id="{36970003-6532-D52E-9C86-51D46D0B5C3D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406;p48">
              <a:extLst>
                <a:ext uri="{FF2B5EF4-FFF2-40B4-BE49-F238E27FC236}">
                  <a16:creationId xmlns:a16="http://schemas.microsoft.com/office/drawing/2014/main" id="{72190985-0D63-727C-2464-4ED10D5EEA6D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63" name="Google Shape;4407;p48">
                <a:extLst>
                  <a:ext uri="{FF2B5EF4-FFF2-40B4-BE49-F238E27FC236}">
                    <a16:creationId xmlns:a16="http://schemas.microsoft.com/office/drawing/2014/main" id="{62784379-8675-00A5-052F-93D34A0F2063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408;p48">
                <a:extLst>
                  <a:ext uri="{FF2B5EF4-FFF2-40B4-BE49-F238E27FC236}">
                    <a16:creationId xmlns:a16="http://schemas.microsoft.com/office/drawing/2014/main" id="{FCA7A2F8-2E80-604D-B8AE-3E5E62D4785B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409;p48">
                <a:extLst>
                  <a:ext uri="{FF2B5EF4-FFF2-40B4-BE49-F238E27FC236}">
                    <a16:creationId xmlns:a16="http://schemas.microsoft.com/office/drawing/2014/main" id="{EDDBE35E-EF22-92F4-647F-56F1115C101F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410;p48">
                <a:extLst>
                  <a:ext uri="{FF2B5EF4-FFF2-40B4-BE49-F238E27FC236}">
                    <a16:creationId xmlns:a16="http://schemas.microsoft.com/office/drawing/2014/main" id="{3C8CEE78-4590-A75C-167E-CE86C964FB19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411;p48">
                <a:extLst>
                  <a:ext uri="{FF2B5EF4-FFF2-40B4-BE49-F238E27FC236}">
                    <a16:creationId xmlns:a16="http://schemas.microsoft.com/office/drawing/2014/main" id="{5A65265B-F284-AF8E-6110-7FB209F313FE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412;p48">
                <a:extLst>
                  <a:ext uri="{FF2B5EF4-FFF2-40B4-BE49-F238E27FC236}">
                    <a16:creationId xmlns:a16="http://schemas.microsoft.com/office/drawing/2014/main" id="{AA64C846-4D53-F720-9FCC-CCDD9DED9D34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413;p48">
                <a:extLst>
                  <a:ext uri="{FF2B5EF4-FFF2-40B4-BE49-F238E27FC236}">
                    <a16:creationId xmlns:a16="http://schemas.microsoft.com/office/drawing/2014/main" id="{B9AC8A2F-303B-FD30-4468-8B31DA2300C7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414;p48">
                <a:extLst>
                  <a:ext uri="{FF2B5EF4-FFF2-40B4-BE49-F238E27FC236}">
                    <a16:creationId xmlns:a16="http://schemas.microsoft.com/office/drawing/2014/main" id="{AFD79943-B9D0-D0C5-08DC-2AAA8F6BAD52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415;p48">
                <a:extLst>
                  <a:ext uri="{FF2B5EF4-FFF2-40B4-BE49-F238E27FC236}">
                    <a16:creationId xmlns:a16="http://schemas.microsoft.com/office/drawing/2014/main" id="{636B7137-AD0D-BBB3-AB59-BB6CBDCF7B6E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416;p48">
                <a:extLst>
                  <a:ext uri="{FF2B5EF4-FFF2-40B4-BE49-F238E27FC236}">
                    <a16:creationId xmlns:a16="http://schemas.microsoft.com/office/drawing/2014/main" id="{BCF73D14-2E0D-11A5-4C33-315492F2B081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417;p48">
                <a:extLst>
                  <a:ext uri="{FF2B5EF4-FFF2-40B4-BE49-F238E27FC236}">
                    <a16:creationId xmlns:a16="http://schemas.microsoft.com/office/drawing/2014/main" id="{8D272322-6987-9BF0-99A5-94D6B801326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418;p48">
                <a:extLst>
                  <a:ext uri="{FF2B5EF4-FFF2-40B4-BE49-F238E27FC236}">
                    <a16:creationId xmlns:a16="http://schemas.microsoft.com/office/drawing/2014/main" id="{A2939437-A6F9-6B68-BC65-32C789F31BFC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419;p48">
                <a:extLst>
                  <a:ext uri="{FF2B5EF4-FFF2-40B4-BE49-F238E27FC236}">
                    <a16:creationId xmlns:a16="http://schemas.microsoft.com/office/drawing/2014/main" id="{957F800E-69BD-D374-F2F6-6AE708729796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420;p48">
                <a:extLst>
                  <a:ext uri="{FF2B5EF4-FFF2-40B4-BE49-F238E27FC236}">
                    <a16:creationId xmlns:a16="http://schemas.microsoft.com/office/drawing/2014/main" id="{86B1FDEF-29A9-80B8-8E1E-1D3A3FB06A1A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421;p48">
                <a:extLst>
                  <a:ext uri="{FF2B5EF4-FFF2-40B4-BE49-F238E27FC236}">
                    <a16:creationId xmlns:a16="http://schemas.microsoft.com/office/drawing/2014/main" id="{D9305188-6B47-7163-B896-0AB514AA964D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422;p48">
                <a:extLst>
                  <a:ext uri="{FF2B5EF4-FFF2-40B4-BE49-F238E27FC236}">
                    <a16:creationId xmlns:a16="http://schemas.microsoft.com/office/drawing/2014/main" id="{3261E573-D02C-E88E-22AC-AE2FD099B8A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23;p48">
              <a:extLst>
                <a:ext uri="{FF2B5EF4-FFF2-40B4-BE49-F238E27FC236}">
                  <a16:creationId xmlns:a16="http://schemas.microsoft.com/office/drawing/2014/main" id="{DD2FF025-F0EE-C4C2-3977-48C49D9DC7ED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47" name="Google Shape;4424;p48">
                <a:extLst>
                  <a:ext uri="{FF2B5EF4-FFF2-40B4-BE49-F238E27FC236}">
                    <a16:creationId xmlns:a16="http://schemas.microsoft.com/office/drawing/2014/main" id="{2D7C5C29-7008-E6AE-B1A3-6C27F624426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25;p48">
                <a:extLst>
                  <a:ext uri="{FF2B5EF4-FFF2-40B4-BE49-F238E27FC236}">
                    <a16:creationId xmlns:a16="http://schemas.microsoft.com/office/drawing/2014/main" id="{AC2CFA64-DC60-A2C2-E509-87656C471BF1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26;p48">
                <a:extLst>
                  <a:ext uri="{FF2B5EF4-FFF2-40B4-BE49-F238E27FC236}">
                    <a16:creationId xmlns:a16="http://schemas.microsoft.com/office/drawing/2014/main" id="{EE59CBC8-2A2E-5FCB-0A67-0FCEA5320F3E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427;p48">
                <a:extLst>
                  <a:ext uri="{FF2B5EF4-FFF2-40B4-BE49-F238E27FC236}">
                    <a16:creationId xmlns:a16="http://schemas.microsoft.com/office/drawing/2014/main" id="{CC70AE72-71DC-9A79-64C2-D06D82E94455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428;p48">
                <a:extLst>
                  <a:ext uri="{FF2B5EF4-FFF2-40B4-BE49-F238E27FC236}">
                    <a16:creationId xmlns:a16="http://schemas.microsoft.com/office/drawing/2014/main" id="{8D3496E3-4CA5-E4D2-B257-974F2AEFAF1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429;p48">
                <a:extLst>
                  <a:ext uri="{FF2B5EF4-FFF2-40B4-BE49-F238E27FC236}">
                    <a16:creationId xmlns:a16="http://schemas.microsoft.com/office/drawing/2014/main" id="{73923B47-1E70-5C4E-4F5D-D8F9A759BF2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430;p48">
                <a:extLst>
                  <a:ext uri="{FF2B5EF4-FFF2-40B4-BE49-F238E27FC236}">
                    <a16:creationId xmlns:a16="http://schemas.microsoft.com/office/drawing/2014/main" id="{DAAE6D13-A53B-09BE-D1AA-2C6A3B915B11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431;p48">
                <a:extLst>
                  <a:ext uri="{FF2B5EF4-FFF2-40B4-BE49-F238E27FC236}">
                    <a16:creationId xmlns:a16="http://schemas.microsoft.com/office/drawing/2014/main" id="{1AD5B9FA-A0BD-1F8B-7E27-C2D4924D225F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432;p48">
                <a:extLst>
                  <a:ext uri="{FF2B5EF4-FFF2-40B4-BE49-F238E27FC236}">
                    <a16:creationId xmlns:a16="http://schemas.microsoft.com/office/drawing/2014/main" id="{AA50F556-012A-359D-8991-B15345280CE1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433;p48">
                <a:extLst>
                  <a:ext uri="{FF2B5EF4-FFF2-40B4-BE49-F238E27FC236}">
                    <a16:creationId xmlns:a16="http://schemas.microsoft.com/office/drawing/2014/main" id="{FB8DB68C-FCC1-70F2-20CC-D025EC2D7075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434;p48">
                <a:extLst>
                  <a:ext uri="{FF2B5EF4-FFF2-40B4-BE49-F238E27FC236}">
                    <a16:creationId xmlns:a16="http://schemas.microsoft.com/office/drawing/2014/main" id="{391A35AA-E619-6C27-778D-A7148AE142E0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435;p48">
                <a:extLst>
                  <a:ext uri="{FF2B5EF4-FFF2-40B4-BE49-F238E27FC236}">
                    <a16:creationId xmlns:a16="http://schemas.microsoft.com/office/drawing/2014/main" id="{B5C919CC-1E37-53F8-F490-EE66F3A675AB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436;p48">
                <a:extLst>
                  <a:ext uri="{FF2B5EF4-FFF2-40B4-BE49-F238E27FC236}">
                    <a16:creationId xmlns:a16="http://schemas.microsoft.com/office/drawing/2014/main" id="{43C79832-805D-DE79-4936-2AFB2C3F871C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437;p48">
                <a:extLst>
                  <a:ext uri="{FF2B5EF4-FFF2-40B4-BE49-F238E27FC236}">
                    <a16:creationId xmlns:a16="http://schemas.microsoft.com/office/drawing/2014/main" id="{FDC17FBE-4C0A-6A7F-C6B1-31B555B2C10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438;p48">
                <a:extLst>
                  <a:ext uri="{FF2B5EF4-FFF2-40B4-BE49-F238E27FC236}">
                    <a16:creationId xmlns:a16="http://schemas.microsoft.com/office/drawing/2014/main" id="{42A14302-BE10-D799-345A-8FA8DC4BDD41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439;p48">
                <a:extLst>
                  <a:ext uri="{FF2B5EF4-FFF2-40B4-BE49-F238E27FC236}">
                    <a16:creationId xmlns:a16="http://schemas.microsoft.com/office/drawing/2014/main" id="{2EB79E18-DCFA-B5F4-C9EB-4B836A40F0E8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40;p48">
              <a:extLst>
                <a:ext uri="{FF2B5EF4-FFF2-40B4-BE49-F238E27FC236}">
                  <a16:creationId xmlns:a16="http://schemas.microsoft.com/office/drawing/2014/main" id="{947B59D0-2350-A924-BC01-A304F7CC1C0A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31" name="Google Shape;4441;p48">
                <a:extLst>
                  <a:ext uri="{FF2B5EF4-FFF2-40B4-BE49-F238E27FC236}">
                    <a16:creationId xmlns:a16="http://schemas.microsoft.com/office/drawing/2014/main" id="{86C8DA6A-3662-EBAF-55C8-7BD5B787C702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442;p48">
                <a:extLst>
                  <a:ext uri="{FF2B5EF4-FFF2-40B4-BE49-F238E27FC236}">
                    <a16:creationId xmlns:a16="http://schemas.microsoft.com/office/drawing/2014/main" id="{CF9EFE72-F7FD-2FE7-790B-73540FADB2FE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443;p48">
                <a:extLst>
                  <a:ext uri="{FF2B5EF4-FFF2-40B4-BE49-F238E27FC236}">
                    <a16:creationId xmlns:a16="http://schemas.microsoft.com/office/drawing/2014/main" id="{EA469F7B-9966-AFE7-306D-F5A11BF72E7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444;p48">
                <a:extLst>
                  <a:ext uri="{FF2B5EF4-FFF2-40B4-BE49-F238E27FC236}">
                    <a16:creationId xmlns:a16="http://schemas.microsoft.com/office/drawing/2014/main" id="{67B2AF31-77F0-ADEC-9D24-2F1E3FC56CB7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445;p48">
                <a:extLst>
                  <a:ext uri="{FF2B5EF4-FFF2-40B4-BE49-F238E27FC236}">
                    <a16:creationId xmlns:a16="http://schemas.microsoft.com/office/drawing/2014/main" id="{473EB195-2248-BFF5-BFA4-BF7F1A673D3D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446;p48">
                <a:extLst>
                  <a:ext uri="{FF2B5EF4-FFF2-40B4-BE49-F238E27FC236}">
                    <a16:creationId xmlns:a16="http://schemas.microsoft.com/office/drawing/2014/main" id="{DF54D080-3D3B-54B1-407D-1E5089156B64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447;p48">
                <a:extLst>
                  <a:ext uri="{FF2B5EF4-FFF2-40B4-BE49-F238E27FC236}">
                    <a16:creationId xmlns:a16="http://schemas.microsoft.com/office/drawing/2014/main" id="{EC2DF67B-E4FE-C256-51C1-54C7CF967AC5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448;p48">
                <a:extLst>
                  <a:ext uri="{FF2B5EF4-FFF2-40B4-BE49-F238E27FC236}">
                    <a16:creationId xmlns:a16="http://schemas.microsoft.com/office/drawing/2014/main" id="{D2EBE74E-544B-A069-3BBA-70D8E1AB4F7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449;p48">
                <a:extLst>
                  <a:ext uri="{FF2B5EF4-FFF2-40B4-BE49-F238E27FC236}">
                    <a16:creationId xmlns:a16="http://schemas.microsoft.com/office/drawing/2014/main" id="{A20B3E3E-E7DC-6720-A96A-3F573144A640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50;p48">
                <a:extLst>
                  <a:ext uri="{FF2B5EF4-FFF2-40B4-BE49-F238E27FC236}">
                    <a16:creationId xmlns:a16="http://schemas.microsoft.com/office/drawing/2014/main" id="{E2DFD192-C724-C9D4-0857-B34212942DA0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51;p48">
                <a:extLst>
                  <a:ext uri="{FF2B5EF4-FFF2-40B4-BE49-F238E27FC236}">
                    <a16:creationId xmlns:a16="http://schemas.microsoft.com/office/drawing/2014/main" id="{22669F98-B1A7-5B28-1C64-9183F23214FE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52;p48">
                <a:extLst>
                  <a:ext uri="{FF2B5EF4-FFF2-40B4-BE49-F238E27FC236}">
                    <a16:creationId xmlns:a16="http://schemas.microsoft.com/office/drawing/2014/main" id="{BA8FF438-6D0F-D075-A921-41BDBA5BD132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53;p48">
                <a:extLst>
                  <a:ext uri="{FF2B5EF4-FFF2-40B4-BE49-F238E27FC236}">
                    <a16:creationId xmlns:a16="http://schemas.microsoft.com/office/drawing/2014/main" id="{9070ECA1-56E0-C498-C39A-ABE9AAA2CDD7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54;p48">
                <a:extLst>
                  <a:ext uri="{FF2B5EF4-FFF2-40B4-BE49-F238E27FC236}">
                    <a16:creationId xmlns:a16="http://schemas.microsoft.com/office/drawing/2014/main" id="{85F52EC6-5665-4FFF-FA64-58C3AF0A1507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5;p48">
                <a:extLst>
                  <a:ext uri="{FF2B5EF4-FFF2-40B4-BE49-F238E27FC236}">
                    <a16:creationId xmlns:a16="http://schemas.microsoft.com/office/drawing/2014/main" id="{0C03FB81-A907-EA22-5E22-212A6DDD3BAA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56;p48">
                <a:extLst>
                  <a:ext uri="{FF2B5EF4-FFF2-40B4-BE49-F238E27FC236}">
                    <a16:creationId xmlns:a16="http://schemas.microsoft.com/office/drawing/2014/main" id="{040A0A74-1A8E-EA5F-5F6B-9A11A007B66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57;p48">
              <a:extLst>
                <a:ext uri="{FF2B5EF4-FFF2-40B4-BE49-F238E27FC236}">
                  <a16:creationId xmlns:a16="http://schemas.microsoft.com/office/drawing/2014/main" id="{9E8F76E8-0E64-7498-1918-78808E020524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" name="Google Shape;4458;p48">
                <a:extLst>
                  <a:ext uri="{FF2B5EF4-FFF2-40B4-BE49-F238E27FC236}">
                    <a16:creationId xmlns:a16="http://schemas.microsoft.com/office/drawing/2014/main" id="{F287A48C-0165-B4F1-85BD-A0AF90B705D9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459;p48">
                <a:extLst>
                  <a:ext uri="{FF2B5EF4-FFF2-40B4-BE49-F238E27FC236}">
                    <a16:creationId xmlns:a16="http://schemas.microsoft.com/office/drawing/2014/main" id="{7024720D-13C2-F2E9-0EE4-67D592AB3231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460;p48">
                <a:extLst>
                  <a:ext uri="{FF2B5EF4-FFF2-40B4-BE49-F238E27FC236}">
                    <a16:creationId xmlns:a16="http://schemas.microsoft.com/office/drawing/2014/main" id="{F8CEC0E5-F086-E38F-0D23-9A3E3CFC3982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461;p48">
                <a:extLst>
                  <a:ext uri="{FF2B5EF4-FFF2-40B4-BE49-F238E27FC236}">
                    <a16:creationId xmlns:a16="http://schemas.microsoft.com/office/drawing/2014/main" id="{14BE51E1-0319-1DE4-883F-272A318FFEC5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462;p48">
                <a:extLst>
                  <a:ext uri="{FF2B5EF4-FFF2-40B4-BE49-F238E27FC236}">
                    <a16:creationId xmlns:a16="http://schemas.microsoft.com/office/drawing/2014/main" id="{4A2CE911-FCAB-4141-054E-D212E2A8E05B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463;p48">
                <a:extLst>
                  <a:ext uri="{FF2B5EF4-FFF2-40B4-BE49-F238E27FC236}">
                    <a16:creationId xmlns:a16="http://schemas.microsoft.com/office/drawing/2014/main" id="{89DC18B1-1A1E-676E-20E8-233532601630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464;p48">
                <a:extLst>
                  <a:ext uri="{FF2B5EF4-FFF2-40B4-BE49-F238E27FC236}">
                    <a16:creationId xmlns:a16="http://schemas.microsoft.com/office/drawing/2014/main" id="{C646D5E2-A3D7-3656-11E5-042865F8F13F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465;p48">
                <a:extLst>
                  <a:ext uri="{FF2B5EF4-FFF2-40B4-BE49-F238E27FC236}">
                    <a16:creationId xmlns:a16="http://schemas.microsoft.com/office/drawing/2014/main" id="{00503955-9FAC-29AB-FB27-9AB630B2A0E7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466;p48">
                <a:extLst>
                  <a:ext uri="{FF2B5EF4-FFF2-40B4-BE49-F238E27FC236}">
                    <a16:creationId xmlns:a16="http://schemas.microsoft.com/office/drawing/2014/main" id="{F1070122-020B-71FB-F160-7155C512AF1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467;p48">
                <a:extLst>
                  <a:ext uri="{FF2B5EF4-FFF2-40B4-BE49-F238E27FC236}">
                    <a16:creationId xmlns:a16="http://schemas.microsoft.com/office/drawing/2014/main" id="{0ECBBCE9-1636-FA57-02B3-6C8DD4333967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468;p48">
                <a:extLst>
                  <a:ext uri="{FF2B5EF4-FFF2-40B4-BE49-F238E27FC236}">
                    <a16:creationId xmlns:a16="http://schemas.microsoft.com/office/drawing/2014/main" id="{23774C6E-142E-B469-0452-52BBBD22E993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469;p48">
                <a:extLst>
                  <a:ext uri="{FF2B5EF4-FFF2-40B4-BE49-F238E27FC236}">
                    <a16:creationId xmlns:a16="http://schemas.microsoft.com/office/drawing/2014/main" id="{1C877BEA-5E3E-C7BE-565D-78362A30F888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470;p48">
                <a:extLst>
                  <a:ext uri="{FF2B5EF4-FFF2-40B4-BE49-F238E27FC236}">
                    <a16:creationId xmlns:a16="http://schemas.microsoft.com/office/drawing/2014/main" id="{C3B314CA-9C01-A1AA-F39F-46080618302F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471;p48">
                <a:extLst>
                  <a:ext uri="{FF2B5EF4-FFF2-40B4-BE49-F238E27FC236}">
                    <a16:creationId xmlns:a16="http://schemas.microsoft.com/office/drawing/2014/main" id="{FC2CDF92-ECC5-96EB-C7D0-8EEA6CDDE6AD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472;p48">
                <a:extLst>
                  <a:ext uri="{FF2B5EF4-FFF2-40B4-BE49-F238E27FC236}">
                    <a16:creationId xmlns:a16="http://schemas.microsoft.com/office/drawing/2014/main" id="{0EF0F883-E917-5B99-2377-7E0672752FB1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473;p48">
                <a:extLst>
                  <a:ext uri="{FF2B5EF4-FFF2-40B4-BE49-F238E27FC236}">
                    <a16:creationId xmlns:a16="http://schemas.microsoft.com/office/drawing/2014/main" id="{6741FA9F-9714-2841-50E3-59F16E7BF7D8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74;p48">
              <a:extLst>
                <a:ext uri="{FF2B5EF4-FFF2-40B4-BE49-F238E27FC236}">
                  <a16:creationId xmlns:a16="http://schemas.microsoft.com/office/drawing/2014/main" id="{2B9D84F5-3EFB-997C-E0B3-C23837AC3DD2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398" name="Google Shape;4475;p48">
                <a:extLst>
                  <a:ext uri="{FF2B5EF4-FFF2-40B4-BE49-F238E27FC236}">
                    <a16:creationId xmlns:a16="http://schemas.microsoft.com/office/drawing/2014/main" id="{7D2C4DDF-6CE8-2FEE-DCEA-95812687EA04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4476;p48">
                <a:extLst>
                  <a:ext uri="{FF2B5EF4-FFF2-40B4-BE49-F238E27FC236}">
                    <a16:creationId xmlns:a16="http://schemas.microsoft.com/office/drawing/2014/main" id="{BDB133A8-A469-CBE3-AA3D-F117A4E39CAE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477;p48">
                <a:extLst>
                  <a:ext uri="{FF2B5EF4-FFF2-40B4-BE49-F238E27FC236}">
                    <a16:creationId xmlns:a16="http://schemas.microsoft.com/office/drawing/2014/main" id="{D4FB6D9C-A651-AD8C-543B-89B3483FC48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478;p48">
                <a:extLst>
                  <a:ext uri="{FF2B5EF4-FFF2-40B4-BE49-F238E27FC236}">
                    <a16:creationId xmlns:a16="http://schemas.microsoft.com/office/drawing/2014/main" id="{4D84145E-895C-E032-CC00-34EF6BFE2124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479;p48">
                <a:extLst>
                  <a:ext uri="{FF2B5EF4-FFF2-40B4-BE49-F238E27FC236}">
                    <a16:creationId xmlns:a16="http://schemas.microsoft.com/office/drawing/2014/main" id="{EDFF8DEF-0708-7202-EDDB-5C7B65C73172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480;p48">
                <a:extLst>
                  <a:ext uri="{FF2B5EF4-FFF2-40B4-BE49-F238E27FC236}">
                    <a16:creationId xmlns:a16="http://schemas.microsoft.com/office/drawing/2014/main" id="{AD1A01FA-B925-B81B-CB67-91C1E5771E5B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481;p48">
                <a:extLst>
                  <a:ext uri="{FF2B5EF4-FFF2-40B4-BE49-F238E27FC236}">
                    <a16:creationId xmlns:a16="http://schemas.microsoft.com/office/drawing/2014/main" id="{A961B8C0-6394-EA3E-E449-A2E14ED858C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482;p48">
                <a:extLst>
                  <a:ext uri="{FF2B5EF4-FFF2-40B4-BE49-F238E27FC236}">
                    <a16:creationId xmlns:a16="http://schemas.microsoft.com/office/drawing/2014/main" id="{ADE3BC3F-C9B3-3DF5-2745-E8DE8334346C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483;p48">
                <a:extLst>
                  <a:ext uri="{FF2B5EF4-FFF2-40B4-BE49-F238E27FC236}">
                    <a16:creationId xmlns:a16="http://schemas.microsoft.com/office/drawing/2014/main" id="{08570A6E-5D55-8203-E0A5-BE4D75D99BA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484;p48">
                <a:extLst>
                  <a:ext uri="{FF2B5EF4-FFF2-40B4-BE49-F238E27FC236}">
                    <a16:creationId xmlns:a16="http://schemas.microsoft.com/office/drawing/2014/main" id="{6CE56514-21A2-01B5-90EB-C5B4A079223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485;p48">
                <a:extLst>
                  <a:ext uri="{FF2B5EF4-FFF2-40B4-BE49-F238E27FC236}">
                    <a16:creationId xmlns:a16="http://schemas.microsoft.com/office/drawing/2014/main" id="{0C0213B7-6B17-F13D-2B9F-D606936654D5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486;p48">
                <a:extLst>
                  <a:ext uri="{FF2B5EF4-FFF2-40B4-BE49-F238E27FC236}">
                    <a16:creationId xmlns:a16="http://schemas.microsoft.com/office/drawing/2014/main" id="{ED4FE9C3-BEE1-6D12-CB40-55BCE369678F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487;p48">
                <a:extLst>
                  <a:ext uri="{FF2B5EF4-FFF2-40B4-BE49-F238E27FC236}">
                    <a16:creationId xmlns:a16="http://schemas.microsoft.com/office/drawing/2014/main" id="{E0FC4CC0-BC90-1516-A4A3-F6CF16AD7C60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488;p48">
                <a:extLst>
                  <a:ext uri="{FF2B5EF4-FFF2-40B4-BE49-F238E27FC236}">
                    <a16:creationId xmlns:a16="http://schemas.microsoft.com/office/drawing/2014/main" id="{FCA6591A-45E0-7364-DC10-0D0ED22B07AF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489;p48">
                <a:extLst>
                  <a:ext uri="{FF2B5EF4-FFF2-40B4-BE49-F238E27FC236}">
                    <a16:creationId xmlns:a16="http://schemas.microsoft.com/office/drawing/2014/main" id="{A1632132-EFE8-5D27-B53B-9CADE206673F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490;p48">
                <a:extLst>
                  <a:ext uri="{FF2B5EF4-FFF2-40B4-BE49-F238E27FC236}">
                    <a16:creationId xmlns:a16="http://schemas.microsoft.com/office/drawing/2014/main" id="{C8BFE657-86CC-E86B-545A-6D46BA461632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491;p48">
                <a:extLst>
                  <a:ext uri="{FF2B5EF4-FFF2-40B4-BE49-F238E27FC236}">
                    <a16:creationId xmlns:a16="http://schemas.microsoft.com/office/drawing/2014/main" id="{F6CBDB8F-930F-E0B1-D64B-98B2B0774E86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92;p48">
              <a:extLst>
                <a:ext uri="{FF2B5EF4-FFF2-40B4-BE49-F238E27FC236}">
                  <a16:creationId xmlns:a16="http://schemas.microsoft.com/office/drawing/2014/main" id="{024224F1-7150-5991-F31C-2BFFC0E0BA62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382" name="Google Shape;4493;p48">
                <a:extLst>
                  <a:ext uri="{FF2B5EF4-FFF2-40B4-BE49-F238E27FC236}">
                    <a16:creationId xmlns:a16="http://schemas.microsoft.com/office/drawing/2014/main" id="{FC69DC5C-FE2B-0F3C-7F0F-A50CE0AF5178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4494;p48">
                <a:extLst>
                  <a:ext uri="{FF2B5EF4-FFF2-40B4-BE49-F238E27FC236}">
                    <a16:creationId xmlns:a16="http://schemas.microsoft.com/office/drawing/2014/main" id="{B5C60582-25B6-A2D3-2997-9842F9C026F2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4495;p48">
                <a:extLst>
                  <a:ext uri="{FF2B5EF4-FFF2-40B4-BE49-F238E27FC236}">
                    <a16:creationId xmlns:a16="http://schemas.microsoft.com/office/drawing/2014/main" id="{7A0E2B4A-52AF-4C12-ADF3-2CED804AB7DC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4496;p48">
                <a:extLst>
                  <a:ext uri="{FF2B5EF4-FFF2-40B4-BE49-F238E27FC236}">
                    <a16:creationId xmlns:a16="http://schemas.microsoft.com/office/drawing/2014/main" id="{0F57839A-0881-34D1-9B06-FC9CDEEEB3EA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4497;p48">
                <a:extLst>
                  <a:ext uri="{FF2B5EF4-FFF2-40B4-BE49-F238E27FC236}">
                    <a16:creationId xmlns:a16="http://schemas.microsoft.com/office/drawing/2014/main" id="{E804F8F3-E555-F5B1-88A9-3DAB43955D43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4498;p48">
                <a:extLst>
                  <a:ext uri="{FF2B5EF4-FFF2-40B4-BE49-F238E27FC236}">
                    <a16:creationId xmlns:a16="http://schemas.microsoft.com/office/drawing/2014/main" id="{5177B920-8D5F-EA59-A57F-C84840C04A0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4499;p48">
                <a:extLst>
                  <a:ext uri="{FF2B5EF4-FFF2-40B4-BE49-F238E27FC236}">
                    <a16:creationId xmlns:a16="http://schemas.microsoft.com/office/drawing/2014/main" id="{821F7B27-17A1-8B36-0C79-47088839B31D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4500;p48">
                <a:extLst>
                  <a:ext uri="{FF2B5EF4-FFF2-40B4-BE49-F238E27FC236}">
                    <a16:creationId xmlns:a16="http://schemas.microsoft.com/office/drawing/2014/main" id="{A4A4F607-D542-5448-41B9-1AA0738BC51A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4501;p48">
                <a:extLst>
                  <a:ext uri="{FF2B5EF4-FFF2-40B4-BE49-F238E27FC236}">
                    <a16:creationId xmlns:a16="http://schemas.microsoft.com/office/drawing/2014/main" id="{90A4EE02-A288-0A95-70CD-D369D75A8175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4502;p48">
                <a:extLst>
                  <a:ext uri="{FF2B5EF4-FFF2-40B4-BE49-F238E27FC236}">
                    <a16:creationId xmlns:a16="http://schemas.microsoft.com/office/drawing/2014/main" id="{6BF27F81-ABC7-0850-1103-4B5352EF883D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4503;p48">
                <a:extLst>
                  <a:ext uri="{FF2B5EF4-FFF2-40B4-BE49-F238E27FC236}">
                    <a16:creationId xmlns:a16="http://schemas.microsoft.com/office/drawing/2014/main" id="{B31E0FB5-DA1B-AB23-1E9C-D31DE02E54FE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4504;p48">
                <a:extLst>
                  <a:ext uri="{FF2B5EF4-FFF2-40B4-BE49-F238E27FC236}">
                    <a16:creationId xmlns:a16="http://schemas.microsoft.com/office/drawing/2014/main" id="{8A675521-1A15-F246-B0C4-A792958B20BA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505;p48">
                <a:extLst>
                  <a:ext uri="{FF2B5EF4-FFF2-40B4-BE49-F238E27FC236}">
                    <a16:creationId xmlns:a16="http://schemas.microsoft.com/office/drawing/2014/main" id="{06767BFA-6183-0CF3-6307-3B43C8E34121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506;p48">
                <a:extLst>
                  <a:ext uri="{FF2B5EF4-FFF2-40B4-BE49-F238E27FC236}">
                    <a16:creationId xmlns:a16="http://schemas.microsoft.com/office/drawing/2014/main" id="{28F63F92-74A7-4771-6CC1-1419FB67F21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4507;p48">
                <a:extLst>
                  <a:ext uri="{FF2B5EF4-FFF2-40B4-BE49-F238E27FC236}">
                    <a16:creationId xmlns:a16="http://schemas.microsoft.com/office/drawing/2014/main" id="{FBB142F9-9A50-7F58-21C7-63919E77A4A0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4508;p48">
                <a:extLst>
                  <a:ext uri="{FF2B5EF4-FFF2-40B4-BE49-F238E27FC236}">
                    <a16:creationId xmlns:a16="http://schemas.microsoft.com/office/drawing/2014/main" id="{F5C2FBA0-C0A7-3B29-6E9F-8E0F05DE5709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509;p48">
              <a:extLst>
                <a:ext uri="{FF2B5EF4-FFF2-40B4-BE49-F238E27FC236}">
                  <a16:creationId xmlns:a16="http://schemas.microsoft.com/office/drawing/2014/main" id="{4F820DEB-C14D-7B41-E283-EBBBB1E3A90A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336" name="Google Shape;4510;p48">
                <a:extLst>
                  <a:ext uri="{FF2B5EF4-FFF2-40B4-BE49-F238E27FC236}">
                    <a16:creationId xmlns:a16="http://schemas.microsoft.com/office/drawing/2014/main" id="{A3502521-EBB2-F05B-243C-A7B419C5EC72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511;p48">
                <a:extLst>
                  <a:ext uri="{FF2B5EF4-FFF2-40B4-BE49-F238E27FC236}">
                    <a16:creationId xmlns:a16="http://schemas.microsoft.com/office/drawing/2014/main" id="{2889EC05-B50D-0967-D629-27BFF9C394EE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512;p48">
                <a:extLst>
                  <a:ext uri="{FF2B5EF4-FFF2-40B4-BE49-F238E27FC236}">
                    <a16:creationId xmlns:a16="http://schemas.microsoft.com/office/drawing/2014/main" id="{2DC40C3C-5D7C-6FFC-597C-6078F5D34E3F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513;p48">
                <a:extLst>
                  <a:ext uri="{FF2B5EF4-FFF2-40B4-BE49-F238E27FC236}">
                    <a16:creationId xmlns:a16="http://schemas.microsoft.com/office/drawing/2014/main" id="{5AA8E1AB-4A91-5752-109F-6E82129F4629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514;p48">
                <a:extLst>
                  <a:ext uri="{FF2B5EF4-FFF2-40B4-BE49-F238E27FC236}">
                    <a16:creationId xmlns:a16="http://schemas.microsoft.com/office/drawing/2014/main" id="{D249CA5F-B1D8-A943-3FC3-E2248195B6DA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515;p48">
                <a:extLst>
                  <a:ext uri="{FF2B5EF4-FFF2-40B4-BE49-F238E27FC236}">
                    <a16:creationId xmlns:a16="http://schemas.microsoft.com/office/drawing/2014/main" id="{F56ABB7E-60EE-D878-AE14-43BBF9F9AEE8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516;p48">
                <a:extLst>
                  <a:ext uri="{FF2B5EF4-FFF2-40B4-BE49-F238E27FC236}">
                    <a16:creationId xmlns:a16="http://schemas.microsoft.com/office/drawing/2014/main" id="{4C76EEA8-333B-D33A-3A94-DA86BA7A7DA1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517;p48">
                <a:extLst>
                  <a:ext uri="{FF2B5EF4-FFF2-40B4-BE49-F238E27FC236}">
                    <a16:creationId xmlns:a16="http://schemas.microsoft.com/office/drawing/2014/main" id="{BBCF6183-D682-1E4B-B401-DB3B5D74B5E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518;p48">
                <a:extLst>
                  <a:ext uri="{FF2B5EF4-FFF2-40B4-BE49-F238E27FC236}">
                    <a16:creationId xmlns:a16="http://schemas.microsoft.com/office/drawing/2014/main" id="{BE0A2450-419C-1C2D-0483-B8FC2AB85D7A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519;p48">
                <a:extLst>
                  <a:ext uri="{FF2B5EF4-FFF2-40B4-BE49-F238E27FC236}">
                    <a16:creationId xmlns:a16="http://schemas.microsoft.com/office/drawing/2014/main" id="{CD972234-4983-9A87-497F-5587548F211E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4520;p48">
                <a:extLst>
                  <a:ext uri="{FF2B5EF4-FFF2-40B4-BE49-F238E27FC236}">
                    <a16:creationId xmlns:a16="http://schemas.microsoft.com/office/drawing/2014/main" id="{DC5CAC9D-29A6-0004-06A2-F005FFC1F88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4521;p48">
                <a:extLst>
                  <a:ext uri="{FF2B5EF4-FFF2-40B4-BE49-F238E27FC236}">
                    <a16:creationId xmlns:a16="http://schemas.microsoft.com/office/drawing/2014/main" id="{91A6D012-852E-9C4F-4DB6-2D372D79A646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4522;p48">
                <a:extLst>
                  <a:ext uri="{FF2B5EF4-FFF2-40B4-BE49-F238E27FC236}">
                    <a16:creationId xmlns:a16="http://schemas.microsoft.com/office/drawing/2014/main" id="{3FD04453-6428-64A2-347C-ED4DA16B996B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4523;p48">
                <a:extLst>
                  <a:ext uri="{FF2B5EF4-FFF2-40B4-BE49-F238E27FC236}">
                    <a16:creationId xmlns:a16="http://schemas.microsoft.com/office/drawing/2014/main" id="{E7AAA533-ADDE-EE43-5109-0AAD687AD3C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4524;p48">
                <a:extLst>
                  <a:ext uri="{FF2B5EF4-FFF2-40B4-BE49-F238E27FC236}">
                    <a16:creationId xmlns:a16="http://schemas.microsoft.com/office/drawing/2014/main" id="{B2C15A2C-AF24-DAA0-D76C-44938FEC498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4525;p48">
                <a:extLst>
                  <a:ext uri="{FF2B5EF4-FFF2-40B4-BE49-F238E27FC236}">
                    <a16:creationId xmlns:a16="http://schemas.microsoft.com/office/drawing/2014/main" id="{0667991E-8469-324F-AF64-056D98F2E7D6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4526;p48">
                <a:extLst>
                  <a:ext uri="{FF2B5EF4-FFF2-40B4-BE49-F238E27FC236}">
                    <a16:creationId xmlns:a16="http://schemas.microsoft.com/office/drawing/2014/main" id="{421D3B42-BD9B-A956-96EF-25D7E293F776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4527;p48">
              <a:extLst>
                <a:ext uri="{FF2B5EF4-FFF2-40B4-BE49-F238E27FC236}">
                  <a16:creationId xmlns:a16="http://schemas.microsoft.com/office/drawing/2014/main" id="{942309CE-5797-0DFF-E795-BD59341F7C88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28;p48">
              <a:extLst>
                <a:ext uri="{FF2B5EF4-FFF2-40B4-BE49-F238E27FC236}">
                  <a16:creationId xmlns:a16="http://schemas.microsoft.com/office/drawing/2014/main" id="{CAA4B49A-4442-CB4B-AF74-E6FDCDA4A872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9;p48">
              <a:extLst>
                <a:ext uri="{FF2B5EF4-FFF2-40B4-BE49-F238E27FC236}">
                  <a16:creationId xmlns:a16="http://schemas.microsoft.com/office/drawing/2014/main" id="{5EF646B7-8DF7-0E79-E26B-4A3039DB2A36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30;p48">
              <a:extLst>
                <a:ext uri="{FF2B5EF4-FFF2-40B4-BE49-F238E27FC236}">
                  <a16:creationId xmlns:a16="http://schemas.microsoft.com/office/drawing/2014/main" id="{29C8380E-EDA4-319B-990D-433670D4CF24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1;p48">
              <a:extLst>
                <a:ext uri="{FF2B5EF4-FFF2-40B4-BE49-F238E27FC236}">
                  <a16:creationId xmlns:a16="http://schemas.microsoft.com/office/drawing/2014/main" id="{D6EF9536-2A0B-B439-590B-A79BEDE2303B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2;p48">
              <a:extLst>
                <a:ext uri="{FF2B5EF4-FFF2-40B4-BE49-F238E27FC236}">
                  <a16:creationId xmlns:a16="http://schemas.microsoft.com/office/drawing/2014/main" id="{5D795B21-B064-D408-9F27-5F2A5780AC2A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3;p48">
              <a:extLst>
                <a:ext uri="{FF2B5EF4-FFF2-40B4-BE49-F238E27FC236}">
                  <a16:creationId xmlns:a16="http://schemas.microsoft.com/office/drawing/2014/main" id="{626E79F4-D098-D0AB-3D90-B0A953D7FB87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4;p48">
              <a:extLst>
                <a:ext uri="{FF2B5EF4-FFF2-40B4-BE49-F238E27FC236}">
                  <a16:creationId xmlns:a16="http://schemas.microsoft.com/office/drawing/2014/main" id="{20BAF974-584B-A4AD-21B3-585362268372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5;p48">
              <a:extLst>
                <a:ext uri="{FF2B5EF4-FFF2-40B4-BE49-F238E27FC236}">
                  <a16:creationId xmlns:a16="http://schemas.microsoft.com/office/drawing/2014/main" id="{699C740C-B48E-9ED6-CD0F-FDA9BDADE3C0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6;p48">
              <a:extLst>
                <a:ext uri="{FF2B5EF4-FFF2-40B4-BE49-F238E27FC236}">
                  <a16:creationId xmlns:a16="http://schemas.microsoft.com/office/drawing/2014/main" id="{D7708C9B-C71F-A817-640F-EED6188D3960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7;p48">
              <a:extLst>
                <a:ext uri="{FF2B5EF4-FFF2-40B4-BE49-F238E27FC236}">
                  <a16:creationId xmlns:a16="http://schemas.microsoft.com/office/drawing/2014/main" id="{91E4B9E5-1340-9777-3ED4-CC44E5F9F404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8;p48">
              <a:extLst>
                <a:ext uri="{FF2B5EF4-FFF2-40B4-BE49-F238E27FC236}">
                  <a16:creationId xmlns:a16="http://schemas.microsoft.com/office/drawing/2014/main" id="{F598FE5A-3CB0-DB0B-CC69-0DA88F45FFD7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9;p48">
              <a:extLst>
                <a:ext uri="{FF2B5EF4-FFF2-40B4-BE49-F238E27FC236}">
                  <a16:creationId xmlns:a16="http://schemas.microsoft.com/office/drawing/2014/main" id="{B33A9EC3-5828-94D8-F9FE-D23EF652CC37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40;p48">
              <a:extLst>
                <a:ext uri="{FF2B5EF4-FFF2-40B4-BE49-F238E27FC236}">
                  <a16:creationId xmlns:a16="http://schemas.microsoft.com/office/drawing/2014/main" id="{9955AB8D-C962-6640-8A35-E93A888FC628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4541;p48">
              <a:extLst>
                <a:ext uri="{FF2B5EF4-FFF2-40B4-BE49-F238E27FC236}">
                  <a16:creationId xmlns:a16="http://schemas.microsoft.com/office/drawing/2014/main" id="{AB209421-1C90-FB80-4B4B-E959B7BC66C1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4542;p48">
              <a:extLst>
                <a:ext uri="{FF2B5EF4-FFF2-40B4-BE49-F238E27FC236}">
                  <a16:creationId xmlns:a16="http://schemas.microsoft.com/office/drawing/2014/main" id="{3B078F02-88CB-1230-EC63-3E1C1C118AA7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4543;p48">
              <a:extLst>
                <a:ext uri="{FF2B5EF4-FFF2-40B4-BE49-F238E27FC236}">
                  <a16:creationId xmlns:a16="http://schemas.microsoft.com/office/drawing/2014/main" id="{2A317EB1-718F-67DB-934E-75FD2165073A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4544;p48">
              <a:extLst>
                <a:ext uri="{FF2B5EF4-FFF2-40B4-BE49-F238E27FC236}">
                  <a16:creationId xmlns:a16="http://schemas.microsoft.com/office/drawing/2014/main" id="{84A05573-47D9-273A-7FCF-F0C663A350C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4545;p48">
              <a:extLst>
                <a:ext uri="{FF2B5EF4-FFF2-40B4-BE49-F238E27FC236}">
                  <a16:creationId xmlns:a16="http://schemas.microsoft.com/office/drawing/2014/main" id="{190640FE-9300-1AF0-6E10-D2F11252FBE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4546;p48">
              <a:extLst>
                <a:ext uri="{FF2B5EF4-FFF2-40B4-BE49-F238E27FC236}">
                  <a16:creationId xmlns:a16="http://schemas.microsoft.com/office/drawing/2014/main" id="{E6F6D62C-F52E-B32A-9BF4-9FCF5A5D8F0F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4547;p48">
              <a:extLst>
                <a:ext uri="{FF2B5EF4-FFF2-40B4-BE49-F238E27FC236}">
                  <a16:creationId xmlns:a16="http://schemas.microsoft.com/office/drawing/2014/main" id="{24349CB8-E488-386B-37E2-E5C9D92A0529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4548;p48">
              <a:extLst>
                <a:ext uri="{FF2B5EF4-FFF2-40B4-BE49-F238E27FC236}">
                  <a16:creationId xmlns:a16="http://schemas.microsoft.com/office/drawing/2014/main" id="{3745BEE3-9CED-EF37-7B0F-6CF2E44F1BFF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4549;p48">
              <a:extLst>
                <a:ext uri="{FF2B5EF4-FFF2-40B4-BE49-F238E27FC236}">
                  <a16:creationId xmlns:a16="http://schemas.microsoft.com/office/drawing/2014/main" id="{17323CFA-0741-FA99-1A0F-9315E9F9DD26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4550;p48">
              <a:extLst>
                <a:ext uri="{FF2B5EF4-FFF2-40B4-BE49-F238E27FC236}">
                  <a16:creationId xmlns:a16="http://schemas.microsoft.com/office/drawing/2014/main" id="{181C4095-9F9E-592F-EB2D-71C35F0E8AC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4551;p48">
              <a:extLst>
                <a:ext uri="{FF2B5EF4-FFF2-40B4-BE49-F238E27FC236}">
                  <a16:creationId xmlns:a16="http://schemas.microsoft.com/office/drawing/2014/main" id="{CE3029C1-3B2B-3CE4-ACC4-15BC0C014672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4552;p48">
              <a:extLst>
                <a:ext uri="{FF2B5EF4-FFF2-40B4-BE49-F238E27FC236}">
                  <a16:creationId xmlns:a16="http://schemas.microsoft.com/office/drawing/2014/main" id="{32C059F3-2B4C-1D4C-03ED-AB2048DB2BF2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4553;p48">
              <a:extLst>
                <a:ext uri="{FF2B5EF4-FFF2-40B4-BE49-F238E27FC236}">
                  <a16:creationId xmlns:a16="http://schemas.microsoft.com/office/drawing/2014/main" id="{804D96B5-B217-4E33-F85A-9C17D977BD63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4554;p48">
              <a:extLst>
                <a:ext uri="{FF2B5EF4-FFF2-40B4-BE49-F238E27FC236}">
                  <a16:creationId xmlns:a16="http://schemas.microsoft.com/office/drawing/2014/main" id="{7E5F273D-6324-4A19-26D2-9A83CC708F86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4555;p48">
              <a:extLst>
                <a:ext uri="{FF2B5EF4-FFF2-40B4-BE49-F238E27FC236}">
                  <a16:creationId xmlns:a16="http://schemas.microsoft.com/office/drawing/2014/main" id="{F52C56C4-C50F-DA7D-09A2-676514EC30C0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4556;p48">
              <a:extLst>
                <a:ext uri="{FF2B5EF4-FFF2-40B4-BE49-F238E27FC236}">
                  <a16:creationId xmlns:a16="http://schemas.microsoft.com/office/drawing/2014/main" id="{D96DB494-B301-28FD-27BA-2F3ADF89FAC9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47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Requisitos de segurança</a:t>
            </a:r>
            <a:endParaRPr b="1" dirty="0">
              <a:latin typeface="Raleway" pitchFamily="2" charset="0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E84864-EC09-B145-46A5-B54B7DB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47" y="1493360"/>
            <a:ext cx="7544418" cy="324624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Hash de senhas com SALT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diferente para cada usuário) </a:t>
            </a:r>
            <a:r>
              <a:rPr lang="en-US" sz="1600" dirty="0">
                <a:solidFill>
                  <a:schemeClr val="tx1"/>
                </a:solidFill>
              </a:rPr>
              <a:t>guardadas na base de dados.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Calcular códigos de autenticação de mensagem e assinaturas digitais para cada um dos prémios. </a:t>
            </a:r>
            <a:r>
              <a:rPr lang="en-US" dirty="0">
                <a:solidFill>
                  <a:schemeClr val="tx1"/>
                </a:solidFill>
              </a:rPr>
              <a:t>Com o objetivo de</a:t>
            </a:r>
            <a:r>
              <a:rPr lang="en-US" sz="1600" dirty="0">
                <a:solidFill>
                  <a:schemeClr val="tx1"/>
                </a:solidFill>
              </a:rPr>
              <a:t> garantir </a:t>
            </a:r>
            <a:r>
              <a:rPr lang="en-US" sz="1600" b="1" dirty="0">
                <a:solidFill>
                  <a:schemeClr val="tx1"/>
                </a:solidFill>
              </a:rPr>
              <a:t>integridade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autenticidade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b="1" dirty="0">
                <a:solidFill>
                  <a:schemeClr val="tx1"/>
                </a:solidFill>
              </a:rPr>
              <a:t>não repúdio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Cifrar cada um dos prémios para proteger informações monetárias e para permitir que o u</a:t>
            </a:r>
            <a:r>
              <a:rPr lang="en-US">
                <a:solidFill>
                  <a:schemeClr val="tx1"/>
                </a:solidFill>
              </a:rPr>
              <a:t>tilizador</a:t>
            </a:r>
            <a:r>
              <a:rPr lang="en-US" dirty="0">
                <a:solidFill>
                  <a:schemeClr val="tx1"/>
                </a:solidFill>
              </a:rPr>
              <a:t> obtenha diferentes tempos de </a:t>
            </a:r>
            <a:r>
              <a:rPr lang="en-US" dirty="0" err="1">
                <a:solidFill>
                  <a:schemeClr val="tx1"/>
                </a:solidFill>
              </a:rPr>
              <a:t>resposta</a:t>
            </a:r>
            <a:r>
              <a:rPr lang="en-US" dirty="0">
                <a:solidFill>
                  <a:schemeClr val="tx1"/>
                </a:solidFill>
              </a:rPr>
              <a:t> no processo de decifragem, tento em conta a complexidade das chaves usadas.</a:t>
            </a:r>
            <a:endParaRPr lang="en-US" sz="16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324B52-475D-0F29-3909-96A3829D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8" y="2153029"/>
            <a:ext cx="7476567" cy="686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18F78C-0E36-B254-3FA2-4CA3B7D32129}"/>
              </a:ext>
            </a:extLst>
          </p:cNvPr>
          <p:cNvSpPr txBox="1"/>
          <p:nvPr/>
        </p:nvSpPr>
        <p:spPr>
          <a:xfrm>
            <a:off x="8001617" y="190101"/>
            <a:ext cx="1210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🔑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75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Eng. </a:t>
            </a:r>
            <a:r>
              <a:rPr lang="en-US" b="1" dirty="0">
                <a:latin typeface="Raleway" pitchFamily="2" charset="0"/>
              </a:rPr>
              <a:t>d</a:t>
            </a:r>
            <a:r>
              <a:rPr lang="en" b="1" dirty="0">
                <a:latin typeface="Raleway" pitchFamily="2" charset="0"/>
              </a:rPr>
              <a:t>e Software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3050;p47">
            <a:extLst>
              <a:ext uri="{FF2B5EF4-FFF2-40B4-BE49-F238E27FC236}">
                <a16:creationId xmlns:a16="http://schemas.microsoft.com/office/drawing/2014/main" id="{1A57DB9D-2AC1-FE5C-0F19-998805B5A463}"/>
              </a:ext>
            </a:extLst>
          </p:cNvPr>
          <p:cNvGrpSpPr/>
          <p:nvPr/>
        </p:nvGrpSpPr>
        <p:grpSpPr>
          <a:xfrm>
            <a:off x="6720500" y="143104"/>
            <a:ext cx="2223623" cy="2121330"/>
            <a:chOff x="2152750" y="190500"/>
            <a:chExt cx="4293756" cy="4762499"/>
          </a:xfrm>
        </p:grpSpPr>
        <p:sp>
          <p:nvSpPr>
            <p:cNvPr id="3" name="Google Shape;3051;p47">
              <a:extLst>
                <a:ext uri="{FF2B5EF4-FFF2-40B4-BE49-F238E27FC236}">
                  <a16:creationId xmlns:a16="http://schemas.microsoft.com/office/drawing/2014/main" id="{E8235B7F-B5C2-DD8E-98A5-F82731F0BB32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052;p47">
              <a:extLst>
                <a:ext uri="{FF2B5EF4-FFF2-40B4-BE49-F238E27FC236}">
                  <a16:creationId xmlns:a16="http://schemas.microsoft.com/office/drawing/2014/main" id="{1A92604A-E26D-7B82-57E9-03BF84771945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53;p47">
              <a:extLst>
                <a:ext uri="{FF2B5EF4-FFF2-40B4-BE49-F238E27FC236}">
                  <a16:creationId xmlns:a16="http://schemas.microsoft.com/office/drawing/2014/main" id="{A5C470A7-6571-BF4E-C385-37877E3CDB1B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54;p47">
              <a:extLst>
                <a:ext uri="{FF2B5EF4-FFF2-40B4-BE49-F238E27FC236}">
                  <a16:creationId xmlns:a16="http://schemas.microsoft.com/office/drawing/2014/main" id="{F394C2F4-F1DF-DBDF-F502-5EC6A2CA2AD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55;p47">
              <a:extLst>
                <a:ext uri="{FF2B5EF4-FFF2-40B4-BE49-F238E27FC236}">
                  <a16:creationId xmlns:a16="http://schemas.microsoft.com/office/drawing/2014/main" id="{AFB468D9-AD79-D94D-2D81-6BE94E77861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56;p47">
              <a:extLst>
                <a:ext uri="{FF2B5EF4-FFF2-40B4-BE49-F238E27FC236}">
                  <a16:creationId xmlns:a16="http://schemas.microsoft.com/office/drawing/2014/main" id="{DBE5AD9B-CE56-1EAA-8B4C-58C42154D0CD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057;p47">
              <a:extLst>
                <a:ext uri="{FF2B5EF4-FFF2-40B4-BE49-F238E27FC236}">
                  <a16:creationId xmlns:a16="http://schemas.microsoft.com/office/drawing/2014/main" id="{3AF7B71C-9A93-9332-570F-B993A7F9CF82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8;p47">
              <a:extLst>
                <a:ext uri="{FF2B5EF4-FFF2-40B4-BE49-F238E27FC236}">
                  <a16:creationId xmlns:a16="http://schemas.microsoft.com/office/drawing/2014/main" id="{1CCFE53C-7E8C-FB11-64DE-B71CFCC48242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59;p47">
              <a:extLst>
                <a:ext uri="{FF2B5EF4-FFF2-40B4-BE49-F238E27FC236}">
                  <a16:creationId xmlns:a16="http://schemas.microsoft.com/office/drawing/2014/main" id="{BC0A7F26-6B48-D592-EC8F-DB20FAF096A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60;p47">
              <a:extLst>
                <a:ext uri="{FF2B5EF4-FFF2-40B4-BE49-F238E27FC236}">
                  <a16:creationId xmlns:a16="http://schemas.microsoft.com/office/drawing/2014/main" id="{74E06D39-840C-7B1C-B45E-0B331B14F821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61;p47">
              <a:extLst>
                <a:ext uri="{FF2B5EF4-FFF2-40B4-BE49-F238E27FC236}">
                  <a16:creationId xmlns:a16="http://schemas.microsoft.com/office/drawing/2014/main" id="{FD725DCB-C90E-0D0A-766A-2848C89DEA5B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62;p47">
              <a:extLst>
                <a:ext uri="{FF2B5EF4-FFF2-40B4-BE49-F238E27FC236}">
                  <a16:creationId xmlns:a16="http://schemas.microsoft.com/office/drawing/2014/main" id="{C8066BC4-4E25-6B85-C428-7CA29B82CFFE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63;p47">
              <a:extLst>
                <a:ext uri="{FF2B5EF4-FFF2-40B4-BE49-F238E27FC236}">
                  <a16:creationId xmlns:a16="http://schemas.microsoft.com/office/drawing/2014/main" id="{D08E6104-48C8-D795-4DCC-31C087B7594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64;p47">
              <a:extLst>
                <a:ext uri="{FF2B5EF4-FFF2-40B4-BE49-F238E27FC236}">
                  <a16:creationId xmlns:a16="http://schemas.microsoft.com/office/drawing/2014/main" id="{633E7C19-7E9A-EEEA-1544-01FF7FC52655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65;p47">
              <a:extLst>
                <a:ext uri="{FF2B5EF4-FFF2-40B4-BE49-F238E27FC236}">
                  <a16:creationId xmlns:a16="http://schemas.microsoft.com/office/drawing/2014/main" id="{AC70424B-7FF5-7DCA-1655-DEE558ECE562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6;p47">
              <a:extLst>
                <a:ext uri="{FF2B5EF4-FFF2-40B4-BE49-F238E27FC236}">
                  <a16:creationId xmlns:a16="http://schemas.microsoft.com/office/drawing/2014/main" id="{42F06359-A1BC-80B0-A858-0020EBA92CB6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7;p47">
              <a:extLst>
                <a:ext uri="{FF2B5EF4-FFF2-40B4-BE49-F238E27FC236}">
                  <a16:creationId xmlns:a16="http://schemas.microsoft.com/office/drawing/2014/main" id="{A1E54816-1A23-0D17-45D4-3BFAE5A6658C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8;p47">
              <a:extLst>
                <a:ext uri="{FF2B5EF4-FFF2-40B4-BE49-F238E27FC236}">
                  <a16:creationId xmlns:a16="http://schemas.microsoft.com/office/drawing/2014/main" id="{CF369AE0-FEEE-652C-CAE9-0FCBC6BC95B9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69;p47">
              <a:extLst>
                <a:ext uri="{FF2B5EF4-FFF2-40B4-BE49-F238E27FC236}">
                  <a16:creationId xmlns:a16="http://schemas.microsoft.com/office/drawing/2014/main" id="{0735E581-B926-17E9-C6F2-B6C3455EECE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70;p47">
              <a:extLst>
                <a:ext uri="{FF2B5EF4-FFF2-40B4-BE49-F238E27FC236}">
                  <a16:creationId xmlns:a16="http://schemas.microsoft.com/office/drawing/2014/main" id="{66551E84-2BF6-BF1C-F34A-12C2270BDFA4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71;p47">
              <a:extLst>
                <a:ext uri="{FF2B5EF4-FFF2-40B4-BE49-F238E27FC236}">
                  <a16:creationId xmlns:a16="http://schemas.microsoft.com/office/drawing/2014/main" id="{84521D27-3444-58D7-72FF-A10381A009A2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72;p47">
              <a:extLst>
                <a:ext uri="{FF2B5EF4-FFF2-40B4-BE49-F238E27FC236}">
                  <a16:creationId xmlns:a16="http://schemas.microsoft.com/office/drawing/2014/main" id="{50368334-D1BA-D0B2-5301-EBB0CA51A325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73;p47">
              <a:extLst>
                <a:ext uri="{FF2B5EF4-FFF2-40B4-BE49-F238E27FC236}">
                  <a16:creationId xmlns:a16="http://schemas.microsoft.com/office/drawing/2014/main" id="{527D46E5-C2E3-F56F-2C64-AD34E2FB8203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74;p47">
              <a:extLst>
                <a:ext uri="{FF2B5EF4-FFF2-40B4-BE49-F238E27FC236}">
                  <a16:creationId xmlns:a16="http://schemas.microsoft.com/office/drawing/2014/main" id="{29B862A4-D298-AB8B-98B6-2180F09E525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75;p47">
              <a:extLst>
                <a:ext uri="{FF2B5EF4-FFF2-40B4-BE49-F238E27FC236}">
                  <a16:creationId xmlns:a16="http://schemas.microsoft.com/office/drawing/2014/main" id="{2A0F2B3B-3F32-C5FB-73E3-93853C1C0F7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6;p47">
              <a:extLst>
                <a:ext uri="{FF2B5EF4-FFF2-40B4-BE49-F238E27FC236}">
                  <a16:creationId xmlns:a16="http://schemas.microsoft.com/office/drawing/2014/main" id="{F56844D8-03D7-0CCF-FD9A-76FF2E9F39A0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7;p47">
              <a:extLst>
                <a:ext uri="{FF2B5EF4-FFF2-40B4-BE49-F238E27FC236}">
                  <a16:creationId xmlns:a16="http://schemas.microsoft.com/office/drawing/2014/main" id="{1F7355A4-9E28-83E1-2C2B-66FF5026FD1F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8;p47">
              <a:extLst>
                <a:ext uri="{FF2B5EF4-FFF2-40B4-BE49-F238E27FC236}">
                  <a16:creationId xmlns:a16="http://schemas.microsoft.com/office/drawing/2014/main" id="{0C70B901-51BE-1638-47BB-39ACE7377BB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79;p47">
              <a:extLst>
                <a:ext uri="{FF2B5EF4-FFF2-40B4-BE49-F238E27FC236}">
                  <a16:creationId xmlns:a16="http://schemas.microsoft.com/office/drawing/2014/main" id="{58FA3641-3636-918F-7189-B089C5AF439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80;p47">
              <a:extLst>
                <a:ext uri="{FF2B5EF4-FFF2-40B4-BE49-F238E27FC236}">
                  <a16:creationId xmlns:a16="http://schemas.microsoft.com/office/drawing/2014/main" id="{04B4D460-F0AC-7911-B069-1E7B13DED9E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81;p47">
              <a:extLst>
                <a:ext uri="{FF2B5EF4-FFF2-40B4-BE49-F238E27FC236}">
                  <a16:creationId xmlns:a16="http://schemas.microsoft.com/office/drawing/2014/main" id="{85DB4717-6907-CDEA-B3B7-0D075582D087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82;p47">
              <a:extLst>
                <a:ext uri="{FF2B5EF4-FFF2-40B4-BE49-F238E27FC236}">
                  <a16:creationId xmlns:a16="http://schemas.microsoft.com/office/drawing/2014/main" id="{982F3F82-7BEF-F6C1-3DEA-017751642244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83;p47">
              <a:extLst>
                <a:ext uri="{FF2B5EF4-FFF2-40B4-BE49-F238E27FC236}">
                  <a16:creationId xmlns:a16="http://schemas.microsoft.com/office/drawing/2014/main" id="{A59ACFFE-03EA-672E-FB7C-8340CDE258C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84;p47">
              <a:extLst>
                <a:ext uri="{FF2B5EF4-FFF2-40B4-BE49-F238E27FC236}">
                  <a16:creationId xmlns:a16="http://schemas.microsoft.com/office/drawing/2014/main" id="{71562823-ED83-2F20-5EA9-E4BEF38E97A2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85;p47">
              <a:extLst>
                <a:ext uri="{FF2B5EF4-FFF2-40B4-BE49-F238E27FC236}">
                  <a16:creationId xmlns:a16="http://schemas.microsoft.com/office/drawing/2014/main" id="{4F228824-1B12-E401-C627-DF568F0B11E0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6;p47">
              <a:extLst>
                <a:ext uri="{FF2B5EF4-FFF2-40B4-BE49-F238E27FC236}">
                  <a16:creationId xmlns:a16="http://schemas.microsoft.com/office/drawing/2014/main" id="{E30D49DF-D7E3-492C-41FF-88F9E7609352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7;p47">
              <a:extLst>
                <a:ext uri="{FF2B5EF4-FFF2-40B4-BE49-F238E27FC236}">
                  <a16:creationId xmlns:a16="http://schemas.microsoft.com/office/drawing/2014/main" id="{2785B494-FC63-6C10-98E4-D0FD81708826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8;p47">
              <a:extLst>
                <a:ext uri="{FF2B5EF4-FFF2-40B4-BE49-F238E27FC236}">
                  <a16:creationId xmlns:a16="http://schemas.microsoft.com/office/drawing/2014/main" id="{D88B1690-5C5F-348B-9774-868567A5A66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89;p47">
              <a:extLst>
                <a:ext uri="{FF2B5EF4-FFF2-40B4-BE49-F238E27FC236}">
                  <a16:creationId xmlns:a16="http://schemas.microsoft.com/office/drawing/2014/main" id="{4B902C1D-ED57-FE09-D862-5CF0A84DBA6C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90;p47">
              <a:extLst>
                <a:ext uri="{FF2B5EF4-FFF2-40B4-BE49-F238E27FC236}">
                  <a16:creationId xmlns:a16="http://schemas.microsoft.com/office/drawing/2014/main" id="{FB9C69ED-8DF8-A7C2-AFF7-8BF30DAAAB62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91;p47">
              <a:extLst>
                <a:ext uri="{FF2B5EF4-FFF2-40B4-BE49-F238E27FC236}">
                  <a16:creationId xmlns:a16="http://schemas.microsoft.com/office/drawing/2014/main" id="{ABF9AA7B-8B55-D773-D101-388E1DEFD77F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92;p47">
              <a:extLst>
                <a:ext uri="{FF2B5EF4-FFF2-40B4-BE49-F238E27FC236}">
                  <a16:creationId xmlns:a16="http://schemas.microsoft.com/office/drawing/2014/main" id="{38788E40-9D29-BFE1-C616-9DFB0D7D279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93;p47">
              <a:extLst>
                <a:ext uri="{FF2B5EF4-FFF2-40B4-BE49-F238E27FC236}">
                  <a16:creationId xmlns:a16="http://schemas.microsoft.com/office/drawing/2014/main" id="{E845274A-60F7-A2B2-47CA-AC7CFBF81764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94;p47">
              <a:extLst>
                <a:ext uri="{FF2B5EF4-FFF2-40B4-BE49-F238E27FC236}">
                  <a16:creationId xmlns:a16="http://schemas.microsoft.com/office/drawing/2014/main" id="{B50CCDE3-90C3-0027-932F-E6AF57A27AFB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95;p47">
              <a:extLst>
                <a:ext uri="{FF2B5EF4-FFF2-40B4-BE49-F238E27FC236}">
                  <a16:creationId xmlns:a16="http://schemas.microsoft.com/office/drawing/2014/main" id="{B191ADBB-C110-BDD3-149E-AC5110AFB0A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6;p47">
              <a:extLst>
                <a:ext uri="{FF2B5EF4-FFF2-40B4-BE49-F238E27FC236}">
                  <a16:creationId xmlns:a16="http://schemas.microsoft.com/office/drawing/2014/main" id="{F36C1FBE-53B4-8AF5-C5E7-1FA31D178E2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7;p47">
              <a:extLst>
                <a:ext uri="{FF2B5EF4-FFF2-40B4-BE49-F238E27FC236}">
                  <a16:creationId xmlns:a16="http://schemas.microsoft.com/office/drawing/2014/main" id="{D42BCA31-BAE0-ECFF-5DB8-6667174715E4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8;p47">
              <a:extLst>
                <a:ext uri="{FF2B5EF4-FFF2-40B4-BE49-F238E27FC236}">
                  <a16:creationId xmlns:a16="http://schemas.microsoft.com/office/drawing/2014/main" id="{C8F017C1-86F7-6CC4-340A-67BE148225FB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099;p47">
              <a:extLst>
                <a:ext uri="{FF2B5EF4-FFF2-40B4-BE49-F238E27FC236}">
                  <a16:creationId xmlns:a16="http://schemas.microsoft.com/office/drawing/2014/main" id="{E17D867E-288E-09C8-8266-98795A64131B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100;p47">
              <a:extLst>
                <a:ext uri="{FF2B5EF4-FFF2-40B4-BE49-F238E27FC236}">
                  <a16:creationId xmlns:a16="http://schemas.microsoft.com/office/drawing/2014/main" id="{B87BB5E6-F033-C0A8-C48C-E2BF8F1EA66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101;p47">
              <a:extLst>
                <a:ext uri="{FF2B5EF4-FFF2-40B4-BE49-F238E27FC236}">
                  <a16:creationId xmlns:a16="http://schemas.microsoft.com/office/drawing/2014/main" id="{D4DEA911-1F16-717B-F3D5-DF18A15D0321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102;p47">
              <a:extLst>
                <a:ext uri="{FF2B5EF4-FFF2-40B4-BE49-F238E27FC236}">
                  <a16:creationId xmlns:a16="http://schemas.microsoft.com/office/drawing/2014/main" id="{9D8DB6F0-CC28-25C1-FFCD-C5FEF30012B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103;p47">
              <a:extLst>
                <a:ext uri="{FF2B5EF4-FFF2-40B4-BE49-F238E27FC236}">
                  <a16:creationId xmlns:a16="http://schemas.microsoft.com/office/drawing/2014/main" id="{8107931E-1E29-7D3C-5FFC-C7FACE9A4FE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104;p47">
              <a:extLst>
                <a:ext uri="{FF2B5EF4-FFF2-40B4-BE49-F238E27FC236}">
                  <a16:creationId xmlns:a16="http://schemas.microsoft.com/office/drawing/2014/main" id="{53042053-A7C0-F4B4-1500-63962FC82FB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105;p47">
              <a:extLst>
                <a:ext uri="{FF2B5EF4-FFF2-40B4-BE49-F238E27FC236}">
                  <a16:creationId xmlns:a16="http://schemas.microsoft.com/office/drawing/2014/main" id="{086F288B-9E47-95DB-9D4B-FE7EF01AA10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6;p47">
              <a:extLst>
                <a:ext uri="{FF2B5EF4-FFF2-40B4-BE49-F238E27FC236}">
                  <a16:creationId xmlns:a16="http://schemas.microsoft.com/office/drawing/2014/main" id="{817B4CE7-C01A-FBF5-8FC7-D872013FA01C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7;p47">
              <a:extLst>
                <a:ext uri="{FF2B5EF4-FFF2-40B4-BE49-F238E27FC236}">
                  <a16:creationId xmlns:a16="http://schemas.microsoft.com/office/drawing/2014/main" id="{4EB71E42-6E1A-AA1D-22EC-BC032272A129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8;p47">
              <a:extLst>
                <a:ext uri="{FF2B5EF4-FFF2-40B4-BE49-F238E27FC236}">
                  <a16:creationId xmlns:a16="http://schemas.microsoft.com/office/drawing/2014/main" id="{45D7EAF6-2322-AC7E-75EE-481268AE2269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09;p47">
              <a:extLst>
                <a:ext uri="{FF2B5EF4-FFF2-40B4-BE49-F238E27FC236}">
                  <a16:creationId xmlns:a16="http://schemas.microsoft.com/office/drawing/2014/main" id="{5F508CA4-2124-7FB3-0798-C6522546DFCF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10;p47">
              <a:extLst>
                <a:ext uri="{FF2B5EF4-FFF2-40B4-BE49-F238E27FC236}">
                  <a16:creationId xmlns:a16="http://schemas.microsoft.com/office/drawing/2014/main" id="{B32A61A2-1C74-B97E-7379-C1067EEB7A3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111;p47">
              <a:extLst>
                <a:ext uri="{FF2B5EF4-FFF2-40B4-BE49-F238E27FC236}">
                  <a16:creationId xmlns:a16="http://schemas.microsoft.com/office/drawing/2014/main" id="{4ABEDE23-3AE2-E42C-465B-8655466315C9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112;p47">
              <a:extLst>
                <a:ext uri="{FF2B5EF4-FFF2-40B4-BE49-F238E27FC236}">
                  <a16:creationId xmlns:a16="http://schemas.microsoft.com/office/drawing/2014/main" id="{E48DDD7E-C775-0A64-8ED5-F7EEE1B9D681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113;p47">
              <a:extLst>
                <a:ext uri="{FF2B5EF4-FFF2-40B4-BE49-F238E27FC236}">
                  <a16:creationId xmlns:a16="http://schemas.microsoft.com/office/drawing/2014/main" id="{9FEBFAC0-3C21-1C75-B0D2-8DAD6BAD0CE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114;p47">
              <a:extLst>
                <a:ext uri="{FF2B5EF4-FFF2-40B4-BE49-F238E27FC236}">
                  <a16:creationId xmlns:a16="http://schemas.microsoft.com/office/drawing/2014/main" id="{7ACE70E7-FDFF-390D-6E82-17D575C3C0F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115;p47">
              <a:extLst>
                <a:ext uri="{FF2B5EF4-FFF2-40B4-BE49-F238E27FC236}">
                  <a16:creationId xmlns:a16="http://schemas.microsoft.com/office/drawing/2014/main" id="{87B8F308-B355-DF7D-F2D5-275CD4093A0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116;p47">
              <a:extLst>
                <a:ext uri="{FF2B5EF4-FFF2-40B4-BE49-F238E27FC236}">
                  <a16:creationId xmlns:a16="http://schemas.microsoft.com/office/drawing/2014/main" id="{505BD04B-7EFB-63A5-4264-EA63205138FD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117;p47">
              <a:extLst>
                <a:ext uri="{FF2B5EF4-FFF2-40B4-BE49-F238E27FC236}">
                  <a16:creationId xmlns:a16="http://schemas.microsoft.com/office/drawing/2014/main" id="{E2A8B680-2A81-8651-1F78-4C21D435DFF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118;p47">
              <a:extLst>
                <a:ext uri="{FF2B5EF4-FFF2-40B4-BE49-F238E27FC236}">
                  <a16:creationId xmlns:a16="http://schemas.microsoft.com/office/drawing/2014/main" id="{480E328E-2BF8-AF72-0959-CF15930540F6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119;p47">
              <a:extLst>
                <a:ext uri="{FF2B5EF4-FFF2-40B4-BE49-F238E27FC236}">
                  <a16:creationId xmlns:a16="http://schemas.microsoft.com/office/drawing/2014/main" id="{1E17345E-A3CC-20E9-0359-D33569B5A737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120;p47">
              <a:extLst>
                <a:ext uri="{FF2B5EF4-FFF2-40B4-BE49-F238E27FC236}">
                  <a16:creationId xmlns:a16="http://schemas.microsoft.com/office/drawing/2014/main" id="{29B9F2FA-1954-70AA-3EE8-73E71E4C1E70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121;p47">
              <a:extLst>
                <a:ext uri="{FF2B5EF4-FFF2-40B4-BE49-F238E27FC236}">
                  <a16:creationId xmlns:a16="http://schemas.microsoft.com/office/drawing/2014/main" id="{3F4DF0FE-5F35-BDB2-0E33-E76D67EAE87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122;p47">
              <a:extLst>
                <a:ext uri="{FF2B5EF4-FFF2-40B4-BE49-F238E27FC236}">
                  <a16:creationId xmlns:a16="http://schemas.microsoft.com/office/drawing/2014/main" id="{DA749619-87D9-CBAC-C765-472AF0F9C69B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123;p47">
              <a:extLst>
                <a:ext uri="{FF2B5EF4-FFF2-40B4-BE49-F238E27FC236}">
                  <a16:creationId xmlns:a16="http://schemas.microsoft.com/office/drawing/2014/main" id="{DBE1071D-93C0-DC39-2DDB-A4A772D17145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124;p47">
              <a:extLst>
                <a:ext uri="{FF2B5EF4-FFF2-40B4-BE49-F238E27FC236}">
                  <a16:creationId xmlns:a16="http://schemas.microsoft.com/office/drawing/2014/main" id="{0A653E85-5324-6EC6-2296-617A9735B63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125;p47">
              <a:extLst>
                <a:ext uri="{FF2B5EF4-FFF2-40B4-BE49-F238E27FC236}">
                  <a16:creationId xmlns:a16="http://schemas.microsoft.com/office/drawing/2014/main" id="{9D9FF6D3-8071-0CDD-94CC-8B893260A563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8" name="Google Shape;3126;p47">
                <a:extLst>
                  <a:ext uri="{FF2B5EF4-FFF2-40B4-BE49-F238E27FC236}">
                    <a16:creationId xmlns:a16="http://schemas.microsoft.com/office/drawing/2014/main" id="{6F14E24D-0140-8C90-7E4F-594089A057C5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27;p47">
                <a:extLst>
                  <a:ext uri="{FF2B5EF4-FFF2-40B4-BE49-F238E27FC236}">
                    <a16:creationId xmlns:a16="http://schemas.microsoft.com/office/drawing/2014/main" id="{B188E6C1-0E86-98DA-7DCD-D2AC051B951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28;p47">
                <a:extLst>
                  <a:ext uri="{FF2B5EF4-FFF2-40B4-BE49-F238E27FC236}">
                    <a16:creationId xmlns:a16="http://schemas.microsoft.com/office/drawing/2014/main" id="{E6F9D617-0237-46F2-284D-FBF4C70646DC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29;p47">
                <a:extLst>
                  <a:ext uri="{FF2B5EF4-FFF2-40B4-BE49-F238E27FC236}">
                    <a16:creationId xmlns:a16="http://schemas.microsoft.com/office/drawing/2014/main" id="{353568F5-863D-BDD9-C80E-1E257AFF21C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30;p47">
                <a:extLst>
                  <a:ext uri="{FF2B5EF4-FFF2-40B4-BE49-F238E27FC236}">
                    <a16:creationId xmlns:a16="http://schemas.microsoft.com/office/drawing/2014/main" id="{3434EC0E-3785-965B-18EC-7A4BD0020A9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31;p47">
                <a:extLst>
                  <a:ext uri="{FF2B5EF4-FFF2-40B4-BE49-F238E27FC236}">
                    <a16:creationId xmlns:a16="http://schemas.microsoft.com/office/drawing/2014/main" id="{B62A55F1-C13E-26D0-97D6-7700D9C26690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32;p47">
                <a:extLst>
                  <a:ext uri="{FF2B5EF4-FFF2-40B4-BE49-F238E27FC236}">
                    <a16:creationId xmlns:a16="http://schemas.microsoft.com/office/drawing/2014/main" id="{8AAE8964-5B06-D7B4-1F1A-9831A782546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33;p47">
                <a:extLst>
                  <a:ext uri="{FF2B5EF4-FFF2-40B4-BE49-F238E27FC236}">
                    <a16:creationId xmlns:a16="http://schemas.microsoft.com/office/drawing/2014/main" id="{EB2C55BC-861B-C63A-B98D-FB86B92F452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34;p47">
                <a:extLst>
                  <a:ext uri="{FF2B5EF4-FFF2-40B4-BE49-F238E27FC236}">
                    <a16:creationId xmlns:a16="http://schemas.microsoft.com/office/drawing/2014/main" id="{A9E22DFC-EE75-DD09-6664-DCCD46A70DB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135;p47">
              <a:extLst>
                <a:ext uri="{FF2B5EF4-FFF2-40B4-BE49-F238E27FC236}">
                  <a16:creationId xmlns:a16="http://schemas.microsoft.com/office/drawing/2014/main" id="{39D90060-A1D2-2911-A27D-C3BF7F93158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83" name="Google Shape;3136;p47">
                <a:extLst>
                  <a:ext uri="{FF2B5EF4-FFF2-40B4-BE49-F238E27FC236}">
                    <a16:creationId xmlns:a16="http://schemas.microsoft.com/office/drawing/2014/main" id="{B0653EDD-7E9D-26E1-00E4-1DE85710D39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137;p47">
                <a:extLst>
                  <a:ext uri="{FF2B5EF4-FFF2-40B4-BE49-F238E27FC236}">
                    <a16:creationId xmlns:a16="http://schemas.microsoft.com/office/drawing/2014/main" id="{2D50D32F-7804-2E98-34A2-A81F23C5B6F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38;p47">
                <a:extLst>
                  <a:ext uri="{FF2B5EF4-FFF2-40B4-BE49-F238E27FC236}">
                    <a16:creationId xmlns:a16="http://schemas.microsoft.com/office/drawing/2014/main" id="{4A765DA5-C6C5-59A6-006C-D4953917066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39;p47">
                <a:extLst>
                  <a:ext uri="{FF2B5EF4-FFF2-40B4-BE49-F238E27FC236}">
                    <a16:creationId xmlns:a16="http://schemas.microsoft.com/office/drawing/2014/main" id="{39224FA4-ADB5-E8EA-C646-8293ED35DEE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40;p47">
                <a:extLst>
                  <a:ext uri="{FF2B5EF4-FFF2-40B4-BE49-F238E27FC236}">
                    <a16:creationId xmlns:a16="http://schemas.microsoft.com/office/drawing/2014/main" id="{6BBE6429-BA1F-44C0-CA00-4F8627197D9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141;p47">
              <a:extLst>
                <a:ext uri="{FF2B5EF4-FFF2-40B4-BE49-F238E27FC236}">
                  <a16:creationId xmlns:a16="http://schemas.microsoft.com/office/drawing/2014/main" id="{C87361B6-1794-BEEE-AF79-644459ABAC4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142;p47">
              <a:extLst>
                <a:ext uri="{FF2B5EF4-FFF2-40B4-BE49-F238E27FC236}">
                  <a16:creationId xmlns:a16="http://schemas.microsoft.com/office/drawing/2014/main" id="{EA180371-FDDB-65F0-861F-CF5486FE6872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143;p47">
              <a:extLst>
                <a:ext uri="{FF2B5EF4-FFF2-40B4-BE49-F238E27FC236}">
                  <a16:creationId xmlns:a16="http://schemas.microsoft.com/office/drawing/2014/main" id="{8ECC9A2A-B7FE-A409-C71C-EB80B822322B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144;p47">
              <a:extLst>
                <a:ext uri="{FF2B5EF4-FFF2-40B4-BE49-F238E27FC236}">
                  <a16:creationId xmlns:a16="http://schemas.microsoft.com/office/drawing/2014/main" id="{39536F77-F475-FA0E-E3CD-858F5888A8C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145;p47">
              <a:extLst>
                <a:ext uri="{FF2B5EF4-FFF2-40B4-BE49-F238E27FC236}">
                  <a16:creationId xmlns:a16="http://schemas.microsoft.com/office/drawing/2014/main" id="{87A744A4-2BF1-9212-FAB7-C1CDE2282F3A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146;p47">
              <a:extLst>
                <a:ext uri="{FF2B5EF4-FFF2-40B4-BE49-F238E27FC236}">
                  <a16:creationId xmlns:a16="http://schemas.microsoft.com/office/drawing/2014/main" id="{614C4616-D681-E735-EFD6-F5649B060E32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147;p47">
              <a:extLst>
                <a:ext uri="{FF2B5EF4-FFF2-40B4-BE49-F238E27FC236}">
                  <a16:creationId xmlns:a16="http://schemas.microsoft.com/office/drawing/2014/main" id="{EC429051-EB95-35A7-B81B-31C554BB2E00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148;p47">
              <a:extLst>
                <a:ext uri="{FF2B5EF4-FFF2-40B4-BE49-F238E27FC236}">
                  <a16:creationId xmlns:a16="http://schemas.microsoft.com/office/drawing/2014/main" id="{F0E61BA2-BE6E-FBDF-EC68-C540ED91F6F7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149;p47">
              <a:extLst>
                <a:ext uri="{FF2B5EF4-FFF2-40B4-BE49-F238E27FC236}">
                  <a16:creationId xmlns:a16="http://schemas.microsoft.com/office/drawing/2014/main" id="{33FBBB14-E9E0-4D85-8070-505F21172435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150;p47">
              <a:extLst>
                <a:ext uri="{FF2B5EF4-FFF2-40B4-BE49-F238E27FC236}">
                  <a16:creationId xmlns:a16="http://schemas.microsoft.com/office/drawing/2014/main" id="{2D5CF2D0-B03D-64AE-2745-9E81982999E0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151;p47">
              <a:extLst>
                <a:ext uri="{FF2B5EF4-FFF2-40B4-BE49-F238E27FC236}">
                  <a16:creationId xmlns:a16="http://schemas.microsoft.com/office/drawing/2014/main" id="{4F1D5371-D074-5061-5E61-CF3ED37ACA5D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152;p47">
              <a:extLst>
                <a:ext uri="{FF2B5EF4-FFF2-40B4-BE49-F238E27FC236}">
                  <a16:creationId xmlns:a16="http://schemas.microsoft.com/office/drawing/2014/main" id="{A4F6B7A7-5DBF-9FDB-A553-D7CED7A78722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153;p47">
              <a:extLst>
                <a:ext uri="{FF2B5EF4-FFF2-40B4-BE49-F238E27FC236}">
                  <a16:creationId xmlns:a16="http://schemas.microsoft.com/office/drawing/2014/main" id="{A6641C47-0031-C841-FE0D-D5113BE890F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154;p47">
              <a:extLst>
                <a:ext uri="{FF2B5EF4-FFF2-40B4-BE49-F238E27FC236}">
                  <a16:creationId xmlns:a16="http://schemas.microsoft.com/office/drawing/2014/main" id="{A5A02E5F-1A7C-5446-790F-9248A1B80B3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155;p47">
              <a:extLst>
                <a:ext uri="{FF2B5EF4-FFF2-40B4-BE49-F238E27FC236}">
                  <a16:creationId xmlns:a16="http://schemas.microsoft.com/office/drawing/2014/main" id="{45B2ABE7-CFA0-4977-8467-5FCE0198083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156;p47">
              <a:extLst>
                <a:ext uri="{FF2B5EF4-FFF2-40B4-BE49-F238E27FC236}">
                  <a16:creationId xmlns:a16="http://schemas.microsoft.com/office/drawing/2014/main" id="{30044556-E58E-73D0-3EBB-66E6516359E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157;p47">
              <a:extLst>
                <a:ext uri="{FF2B5EF4-FFF2-40B4-BE49-F238E27FC236}">
                  <a16:creationId xmlns:a16="http://schemas.microsoft.com/office/drawing/2014/main" id="{5E751695-DC2D-8372-518D-3C11EA5E6AB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158;p47">
              <a:extLst>
                <a:ext uri="{FF2B5EF4-FFF2-40B4-BE49-F238E27FC236}">
                  <a16:creationId xmlns:a16="http://schemas.microsoft.com/office/drawing/2014/main" id="{6F17355D-5B36-8AA1-B143-316E5D716191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0" name="Picture 399" descr="A picture containing drawing, clipart, child art, illustration&#10;&#10;Description automatically generated">
            <a:extLst>
              <a:ext uri="{FF2B5EF4-FFF2-40B4-BE49-F238E27FC236}">
                <a16:creationId xmlns:a16="http://schemas.microsoft.com/office/drawing/2014/main" id="{381AAC0B-0D83-320B-16D8-03AA2451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8" y="3654283"/>
            <a:ext cx="1756027" cy="98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2" name="Picture 401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C65BF4E0-0136-3EFD-724C-322797B21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83" y="3564907"/>
            <a:ext cx="1184192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4" name="Picture 403" descr="A picture containing cat, clipart, silhouette&#10;&#10;Description automatically generated">
            <a:extLst>
              <a:ext uri="{FF2B5EF4-FFF2-40B4-BE49-F238E27FC236}">
                <a16:creationId xmlns:a16="http://schemas.microsoft.com/office/drawing/2014/main" id="{7CDCFACB-78AF-DD6A-0BFE-50DCC46B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510" y="3564909"/>
            <a:ext cx="1267759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5" name="Text Placeholder 4">
            <a:extLst>
              <a:ext uri="{FF2B5EF4-FFF2-40B4-BE49-F238E27FC236}">
                <a16:creationId xmlns:a16="http://schemas.microsoft.com/office/drawing/2014/main" id="{20C9EB95-C6B2-2581-AD87-30027CD5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96" y="1269428"/>
            <a:ext cx="5537617" cy="324624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Raleway" pitchFamily="2" charset="0"/>
              </a:rPr>
              <a:t>Aplicação móvel para Android desenvolvida em Java, fazendo uso do IDE Android Studio</a:t>
            </a:r>
            <a:r>
              <a:rPr lang="en-US" sz="1600" b="1" dirty="0">
                <a:solidFill>
                  <a:schemeClr val="tx1"/>
                </a:solidFill>
                <a:latin typeface="Raleway" pitchFamily="2" charset="0"/>
              </a:rPr>
              <a:t>. </a:t>
            </a:r>
            <a:endParaRPr lang="en-US" sz="16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Base de Dados MySQL para guardar os dados dos utilizadores, alojada na AWS.</a:t>
            </a:r>
          </a:p>
          <a:p>
            <a:r>
              <a:rPr lang="en-US" dirty="0">
                <a:solidFill>
                  <a:schemeClr val="tx1"/>
                </a:solidFill>
              </a:rPr>
              <a:t>Usou-se o GitHub para podermos colaborar no trabalho em equipa, de uma forma eficiente.</a:t>
            </a:r>
          </a:p>
        </p:txBody>
      </p:sp>
      <p:pic>
        <p:nvPicPr>
          <p:cNvPr id="407" name="Picture 406" descr="A qr cod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E1E2EBC-B70B-1F82-4A19-E17D0C346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631" y="3079054"/>
            <a:ext cx="1806586" cy="1799638"/>
          </a:xfrm>
          <a:prstGeom prst="rect">
            <a:avLst/>
          </a:prstGeom>
        </p:spPr>
      </p:pic>
      <p:sp>
        <p:nvSpPr>
          <p:cNvPr id="408" name="TextBox 407">
            <a:extLst>
              <a:ext uri="{FF2B5EF4-FFF2-40B4-BE49-F238E27FC236}">
                <a16:creationId xmlns:a16="http://schemas.microsoft.com/office/drawing/2014/main" id="{085271B1-015C-9FEA-A943-8935B2E2BAAD}"/>
              </a:ext>
            </a:extLst>
          </p:cNvPr>
          <p:cNvSpPr txBox="1"/>
          <p:nvPr/>
        </p:nvSpPr>
        <p:spPr>
          <a:xfrm>
            <a:off x="6913129" y="2755094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 pitchFamily="2" charset="0"/>
              </a:rPr>
              <a:t>Link para o repositório:</a:t>
            </a:r>
          </a:p>
        </p:txBody>
      </p:sp>
    </p:spTree>
    <p:extLst>
      <p:ext uri="{BB962C8B-B14F-4D97-AF65-F5344CB8AC3E}">
        <p14:creationId xmlns:p14="http://schemas.microsoft.com/office/powerpoint/2010/main" val="27031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927760" y="456336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07DB70B-93E4-9744-9CF9-120681A0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18" y="799495"/>
            <a:ext cx="1751712" cy="3129112"/>
          </a:xfrm>
          <a:prstGeom prst="rect">
            <a:avLst/>
          </a:prstGeom>
        </p:spPr>
      </p:pic>
      <p:grpSp>
        <p:nvGrpSpPr>
          <p:cNvPr id="1986" name="Google Shape;1986;p31"/>
          <p:cNvGrpSpPr/>
          <p:nvPr/>
        </p:nvGrpSpPr>
        <p:grpSpPr>
          <a:xfrm>
            <a:off x="7316628" y="2123238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405;p15">
            <a:extLst>
              <a:ext uri="{FF2B5EF4-FFF2-40B4-BE49-F238E27FC236}">
                <a16:creationId xmlns:a16="http://schemas.microsoft.com/office/drawing/2014/main" id="{7F68F793-051C-9881-5ECA-FAD503269D84}"/>
              </a:ext>
            </a:extLst>
          </p:cNvPr>
          <p:cNvSpPr txBox="1">
            <a:spLocks/>
          </p:cNvSpPr>
          <p:nvPr/>
        </p:nvSpPr>
        <p:spPr>
          <a:xfrm>
            <a:off x="689652" y="1937932"/>
            <a:ext cx="4171459" cy="11026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400" b="1" dirty="0">
                <a:solidFill>
                  <a:schemeClr val="bg1"/>
                </a:solidFill>
                <a:latin typeface="Raleway" pitchFamily="2" charset="0"/>
              </a:rPr>
              <a:t>Demonstração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634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14725" y="564287"/>
            <a:ext cx="4695157" cy="6493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>
                <a:solidFill>
                  <a:schemeClr val="accent1"/>
                </a:solidFill>
                <a:latin typeface="Raleway" pitchFamily="2" charset="0"/>
              </a:rPr>
              <a:t>Diagrama de Sistema</a:t>
            </a:r>
            <a:endParaRPr sz="3600" b="1" dirty="0">
              <a:solidFill>
                <a:schemeClr val="accent1"/>
              </a:solidFill>
              <a:latin typeface="Raleway" pitchFamily="2" charset="0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30684-07E8-1B56-8A30-294668B22DA3}"/>
              </a:ext>
            </a:extLst>
          </p:cNvPr>
          <p:cNvSpPr txBox="1"/>
          <p:nvPr/>
        </p:nvSpPr>
        <p:spPr>
          <a:xfrm>
            <a:off x="0" y="4528269"/>
            <a:ext cx="5031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Link para imagem: https://github.com/GuilhermeTeixeira13/NOTHING2LOSE/blob/main/T3-Guilherme-Jo%C3%A3o-Tiago-C%C3%A1udio-system-diagram.png.jpeg</a:t>
            </a:r>
          </a:p>
        </p:txBody>
      </p:sp>
      <p:pic>
        <p:nvPicPr>
          <p:cNvPr id="3" name="Picture 2" descr="A picture containing mobile phone, text, screenshot, cylinder&#10;&#10;Description automatically generated">
            <a:extLst>
              <a:ext uri="{FF2B5EF4-FFF2-40B4-BE49-F238E27FC236}">
                <a16:creationId xmlns:a16="http://schemas.microsoft.com/office/drawing/2014/main" id="{6876C976-3D56-236B-0543-4442787F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10" y="1683961"/>
            <a:ext cx="5077366" cy="23739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itchFamily="2" charset="0"/>
              </a:rPr>
              <a:t>Testes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3978613" cy="1560997"/>
          </a:xfrm>
        </p:spPr>
        <p:txBody>
          <a:bodyPr/>
          <a:lstStyle/>
          <a:p>
            <a:r>
              <a:rPr lang="pt-PT" dirty="0"/>
              <a:t>Simples 20  bits aleatórios</a:t>
            </a:r>
          </a:p>
          <a:p>
            <a:r>
              <a:rPr lang="pt-PT" dirty="0"/>
              <a:t>Normal  21 bits aleatórios</a:t>
            </a:r>
          </a:p>
          <a:p>
            <a:r>
              <a:rPr lang="pt-PT" dirty="0"/>
              <a:t>Raro 22 bits aleatórios</a:t>
            </a:r>
          </a:p>
          <a:p>
            <a:r>
              <a:rPr lang="pt-PT" dirty="0"/>
              <a:t>Lendário 23 bits aleatórios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grpSp>
        <p:nvGrpSpPr>
          <p:cNvPr id="152" name="Google Shape;2623;p47">
            <a:extLst>
              <a:ext uri="{FF2B5EF4-FFF2-40B4-BE49-F238E27FC236}">
                <a16:creationId xmlns:a16="http://schemas.microsoft.com/office/drawing/2014/main" id="{1D23DFF6-1ACD-935F-B160-72E2B4CFC5AA}"/>
              </a:ext>
            </a:extLst>
          </p:cNvPr>
          <p:cNvGrpSpPr/>
          <p:nvPr/>
        </p:nvGrpSpPr>
        <p:grpSpPr>
          <a:xfrm>
            <a:off x="5140582" y="867470"/>
            <a:ext cx="3257105" cy="3408560"/>
            <a:chOff x="1926580" y="602477"/>
            <a:chExt cx="4456273" cy="4762466"/>
          </a:xfrm>
        </p:grpSpPr>
        <p:sp>
          <p:nvSpPr>
            <p:cNvPr id="153" name="Google Shape;2624;p47">
              <a:extLst>
                <a:ext uri="{FF2B5EF4-FFF2-40B4-BE49-F238E27FC236}">
                  <a16:creationId xmlns:a16="http://schemas.microsoft.com/office/drawing/2014/main" id="{F49FB7C2-E1C0-2B66-0837-E12C4A98E06D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25;p47">
              <a:extLst>
                <a:ext uri="{FF2B5EF4-FFF2-40B4-BE49-F238E27FC236}">
                  <a16:creationId xmlns:a16="http://schemas.microsoft.com/office/drawing/2014/main" id="{0A7E447A-2CFC-793E-9FDB-EEDF48D4B772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26;p47">
              <a:extLst>
                <a:ext uri="{FF2B5EF4-FFF2-40B4-BE49-F238E27FC236}">
                  <a16:creationId xmlns:a16="http://schemas.microsoft.com/office/drawing/2014/main" id="{9DAF5E07-FD3B-83A2-81BC-21CE1B54AE52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27;p47">
              <a:extLst>
                <a:ext uri="{FF2B5EF4-FFF2-40B4-BE49-F238E27FC236}">
                  <a16:creationId xmlns:a16="http://schemas.microsoft.com/office/drawing/2014/main" id="{451AB4EB-A88A-AB15-E2CE-F301C7188BB4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28;p47">
              <a:extLst>
                <a:ext uri="{FF2B5EF4-FFF2-40B4-BE49-F238E27FC236}">
                  <a16:creationId xmlns:a16="http://schemas.microsoft.com/office/drawing/2014/main" id="{5A469FB8-4973-1B30-3DCD-A9A7CF0A4F6A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29;p47">
              <a:extLst>
                <a:ext uri="{FF2B5EF4-FFF2-40B4-BE49-F238E27FC236}">
                  <a16:creationId xmlns:a16="http://schemas.microsoft.com/office/drawing/2014/main" id="{69E03FB9-906F-4A72-EF8A-8E340A8FC30E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30;p47">
              <a:extLst>
                <a:ext uri="{FF2B5EF4-FFF2-40B4-BE49-F238E27FC236}">
                  <a16:creationId xmlns:a16="http://schemas.microsoft.com/office/drawing/2014/main" id="{8DA4E90D-5880-D07E-2A99-B411E41F5AF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31;p47">
              <a:extLst>
                <a:ext uri="{FF2B5EF4-FFF2-40B4-BE49-F238E27FC236}">
                  <a16:creationId xmlns:a16="http://schemas.microsoft.com/office/drawing/2014/main" id="{DE9FC58F-9952-B828-56FB-233241A2755A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32;p47">
              <a:extLst>
                <a:ext uri="{FF2B5EF4-FFF2-40B4-BE49-F238E27FC236}">
                  <a16:creationId xmlns:a16="http://schemas.microsoft.com/office/drawing/2014/main" id="{7D7FB62D-726C-F2AC-2F35-0A9CEA80BE39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33;p47">
              <a:extLst>
                <a:ext uri="{FF2B5EF4-FFF2-40B4-BE49-F238E27FC236}">
                  <a16:creationId xmlns:a16="http://schemas.microsoft.com/office/drawing/2014/main" id="{0FD7CABE-4613-CFD3-B6FF-E17C52E7629D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34;p47">
              <a:extLst>
                <a:ext uri="{FF2B5EF4-FFF2-40B4-BE49-F238E27FC236}">
                  <a16:creationId xmlns:a16="http://schemas.microsoft.com/office/drawing/2014/main" id="{9AC84845-9C10-31EE-CEBB-B4F0C846B735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35;p47">
              <a:extLst>
                <a:ext uri="{FF2B5EF4-FFF2-40B4-BE49-F238E27FC236}">
                  <a16:creationId xmlns:a16="http://schemas.microsoft.com/office/drawing/2014/main" id="{075521FD-E89E-E693-42ED-0A2AFE600BBE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36;p47">
              <a:extLst>
                <a:ext uri="{FF2B5EF4-FFF2-40B4-BE49-F238E27FC236}">
                  <a16:creationId xmlns:a16="http://schemas.microsoft.com/office/drawing/2014/main" id="{EECDAB7F-F269-800D-F0C1-A7CBACC7C783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37;p47">
              <a:extLst>
                <a:ext uri="{FF2B5EF4-FFF2-40B4-BE49-F238E27FC236}">
                  <a16:creationId xmlns:a16="http://schemas.microsoft.com/office/drawing/2014/main" id="{83ADE303-7B45-C4DB-5E10-5662370389F6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38;p47">
              <a:extLst>
                <a:ext uri="{FF2B5EF4-FFF2-40B4-BE49-F238E27FC236}">
                  <a16:creationId xmlns:a16="http://schemas.microsoft.com/office/drawing/2014/main" id="{A0E3554E-75AD-07FD-8417-14A7812DFEE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39;p47">
              <a:extLst>
                <a:ext uri="{FF2B5EF4-FFF2-40B4-BE49-F238E27FC236}">
                  <a16:creationId xmlns:a16="http://schemas.microsoft.com/office/drawing/2014/main" id="{13027F0E-E772-430F-490C-114BE4CB2C45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40;p47">
              <a:extLst>
                <a:ext uri="{FF2B5EF4-FFF2-40B4-BE49-F238E27FC236}">
                  <a16:creationId xmlns:a16="http://schemas.microsoft.com/office/drawing/2014/main" id="{984CECE1-3314-A562-307C-B678633EFCCC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41;p47">
              <a:extLst>
                <a:ext uri="{FF2B5EF4-FFF2-40B4-BE49-F238E27FC236}">
                  <a16:creationId xmlns:a16="http://schemas.microsoft.com/office/drawing/2014/main" id="{A24D2120-E7AA-5318-94CC-F1AE00F1B3AE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42;p47">
              <a:extLst>
                <a:ext uri="{FF2B5EF4-FFF2-40B4-BE49-F238E27FC236}">
                  <a16:creationId xmlns:a16="http://schemas.microsoft.com/office/drawing/2014/main" id="{F6045EAD-09C2-3B74-8BB3-41BFC3532707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43;p47">
              <a:extLst>
                <a:ext uri="{FF2B5EF4-FFF2-40B4-BE49-F238E27FC236}">
                  <a16:creationId xmlns:a16="http://schemas.microsoft.com/office/drawing/2014/main" id="{7B2D5E1C-95D3-B60D-D18C-9D981E689757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44;p47">
              <a:extLst>
                <a:ext uri="{FF2B5EF4-FFF2-40B4-BE49-F238E27FC236}">
                  <a16:creationId xmlns:a16="http://schemas.microsoft.com/office/drawing/2014/main" id="{E6947246-26D7-1E1F-26BA-8182E562050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45;p47">
              <a:extLst>
                <a:ext uri="{FF2B5EF4-FFF2-40B4-BE49-F238E27FC236}">
                  <a16:creationId xmlns:a16="http://schemas.microsoft.com/office/drawing/2014/main" id="{502386D4-37EB-DF70-6831-BB1AC1E07E27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46;p47">
              <a:extLst>
                <a:ext uri="{FF2B5EF4-FFF2-40B4-BE49-F238E27FC236}">
                  <a16:creationId xmlns:a16="http://schemas.microsoft.com/office/drawing/2014/main" id="{A82ECCF3-0D1F-41F6-7791-9ED1568E8EA5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47;p47">
              <a:extLst>
                <a:ext uri="{FF2B5EF4-FFF2-40B4-BE49-F238E27FC236}">
                  <a16:creationId xmlns:a16="http://schemas.microsoft.com/office/drawing/2014/main" id="{B6DFEE92-564C-0CD2-487C-D825FA89E94E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48;p47">
              <a:extLst>
                <a:ext uri="{FF2B5EF4-FFF2-40B4-BE49-F238E27FC236}">
                  <a16:creationId xmlns:a16="http://schemas.microsoft.com/office/drawing/2014/main" id="{AE871DC4-B09D-02A9-5F35-D77E011944DA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49;p47">
              <a:extLst>
                <a:ext uri="{FF2B5EF4-FFF2-40B4-BE49-F238E27FC236}">
                  <a16:creationId xmlns:a16="http://schemas.microsoft.com/office/drawing/2014/main" id="{3A8C0E29-F931-0C04-7928-FFCD676A245B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50;p47">
              <a:extLst>
                <a:ext uri="{FF2B5EF4-FFF2-40B4-BE49-F238E27FC236}">
                  <a16:creationId xmlns:a16="http://schemas.microsoft.com/office/drawing/2014/main" id="{0CF790D3-8543-5D56-013D-F506FFD27972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51;p47">
              <a:extLst>
                <a:ext uri="{FF2B5EF4-FFF2-40B4-BE49-F238E27FC236}">
                  <a16:creationId xmlns:a16="http://schemas.microsoft.com/office/drawing/2014/main" id="{9B23144B-307F-EE8A-041E-B3DA1BEE65B1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52;p47">
              <a:extLst>
                <a:ext uri="{FF2B5EF4-FFF2-40B4-BE49-F238E27FC236}">
                  <a16:creationId xmlns:a16="http://schemas.microsoft.com/office/drawing/2014/main" id="{FED1EDF5-0CE0-016C-3AB6-BBC85B420456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53;p47">
              <a:extLst>
                <a:ext uri="{FF2B5EF4-FFF2-40B4-BE49-F238E27FC236}">
                  <a16:creationId xmlns:a16="http://schemas.microsoft.com/office/drawing/2014/main" id="{3ABB8B7D-7042-ED0D-B810-C47CED84D5F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54;p47">
              <a:extLst>
                <a:ext uri="{FF2B5EF4-FFF2-40B4-BE49-F238E27FC236}">
                  <a16:creationId xmlns:a16="http://schemas.microsoft.com/office/drawing/2014/main" id="{6697FD01-00C0-73FD-2C72-C5CF7D75CCD4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55;p47">
              <a:extLst>
                <a:ext uri="{FF2B5EF4-FFF2-40B4-BE49-F238E27FC236}">
                  <a16:creationId xmlns:a16="http://schemas.microsoft.com/office/drawing/2014/main" id="{06A13940-0B9F-0E38-3B6F-4920D66D55DB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56;p47">
              <a:extLst>
                <a:ext uri="{FF2B5EF4-FFF2-40B4-BE49-F238E27FC236}">
                  <a16:creationId xmlns:a16="http://schemas.microsoft.com/office/drawing/2014/main" id="{2F8DF658-3338-DB8D-14AB-05CB9EDE9E5C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57;p47">
              <a:extLst>
                <a:ext uri="{FF2B5EF4-FFF2-40B4-BE49-F238E27FC236}">
                  <a16:creationId xmlns:a16="http://schemas.microsoft.com/office/drawing/2014/main" id="{AE32C779-74FC-6BCB-4AA9-F2DA0E6075F7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58;p47">
              <a:extLst>
                <a:ext uri="{FF2B5EF4-FFF2-40B4-BE49-F238E27FC236}">
                  <a16:creationId xmlns:a16="http://schemas.microsoft.com/office/drawing/2014/main" id="{4CCD1E31-6229-43B7-B0A5-51A23CE5B689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59;p47">
              <a:extLst>
                <a:ext uri="{FF2B5EF4-FFF2-40B4-BE49-F238E27FC236}">
                  <a16:creationId xmlns:a16="http://schemas.microsoft.com/office/drawing/2014/main" id="{39E2555C-E97A-45B0-E698-13E63879AA58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60;p47">
              <a:extLst>
                <a:ext uri="{FF2B5EF4-FFF2-40B4-BE49-F238E27FC236}">
                  <a16:creationId xmlns:a16="http://schemas.microsoft.com/office/drawing/2014/main" id="{0DD3C723-EEBF-277D-353B-DE13B673F4F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61;p47">
              <a:extLst>
                <a:ext uri="{FF2B5EF4-FFF2-40B4-BE49-F238E27FC236}">
                  <a16:creationId xmlns:a16="http://schemas.microsoft.com/office/drawing/2014/main" id="{6CA009F6-6B0E-990B-37A4-CFEAE5535E9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62;p47">
              <a:extLst>
                <a:ext uri="{FF2B5EF4-FFF2-40B4-BE49-F238E27FC236}">
                  <a16:creationId xmlns:a16="http://schemas.microsoft.com/office/drawing/2014/main" id="{97B0F704-8B44-24B6-06ED-3EF3D053157C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63;p47">
              <a:extLst>
                <a:ext uri="{FF2B5EF4-FFF2-40B4-BE49-F238E27FC236}">
                  <a16:creationId xmlns:a16="http://schemas.microsoft.com/office/drawing/2014/main" id="{A2D0280D-8C08-A3CE-C094-0183E136E0F9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64;p47">
              <a:extLst>
                <a:ext uri="{FF2B5EF4-FFF2-40B4-BE49-F238E27FC236}">
                  <a16:creationId xmlns:a16="http://schemas.microsoft.com/office/drawing/2014/main" id="{D7DA3A59-F4BB-4D41-EBB1-CEB5F961F884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65;p47">
              <a:extLst>
                <a:ext uri="{FF2B5EF4-FFF2-40B4-BE49-F238E27FC236}">
                  <a16:creationId xmlns:a16="http://schemas.microsoft.com/office/drawing/2014/main" id="{2DE9C3B2-1BAF-C5BE-B38C-77F04F225208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66;p47">
              <a:extLst>
                <a:ext uri="{FF2B5EF4-FFF2-40B4-BE49-F238E27FC236}">
                  <a16:creationId xmlns:a16="http://schemas.microsoft.com/office/drawing/2014/main" id="{5D1BE32D-11BB-26F9-532B-5D077A351272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67;p47">
              <a:extLst>
                <a:ext uri="{FF2B5EF4-FFF2-40B4-BE49-F238E27FC236}">
                  <a16:creationId xmlns:a16="http://schemas.microsoft.com/office/drawing/2014/main" id="{1C4DF49D-5F55-68E6-35DD-34ABB5E17DD2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68;p47">
              <a:extLst>
                <a:ext uri="{FF2B5EF4-FFF2-40B4-BE49-F238E27FC236}">
                  <a16:creationId xmlns:a16="http://schemas.microsoft.com/office/drawing/2014/main" id="{D9688A19-B6F6-9080-6728-2C541D2F03FC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69;p47">
              <a:extLst>
                <a:ext uri="{FF2B5EF4-FFF2-40B4-BE49-F238E27FC236}">
                  <a16:creationId xmlns:a16="http://schemas.microsoft.com/office/drawing/2014/main" id="{0430189E-8D51-2DDE-D2E3-7144B1E0BD3B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70;p47">
              <a:extLst>
                <a:ext uri="{FF2B5EF4-FFF2-40B4-BE49-F238E27FC236}">
                  <a16:creationId xmlns:a16="http://schemas.microsoft.com/office/drawing/2014/main" id="{0DBA27F4-83AC-DA48-A5B4-0913A5103C23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71;p47">
              <a:extLst>
                <a:ext uri="{FF2B5EF4-FFF2-40B4-BE49-F238E27FC236}">
                  <a16:creationId xmlns:a16="http://schemas.microsoft.com/office/drawing/2014/main" id="{325D1538-71CC-09D9-09C9-A1CDB689E496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72;p47">
              <a:extLst>
                <a:ext uri="{FF2B5EF4-FFF2-40B4-BE49-F238E27FC236}">
                  <a16:creationId xmlns:a16="http://schemas.microsoft.com/office/drawing/2014/main" id="{5F7D3CE3-9745-988A-B940-53758F9014C4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73;p47">
              <a:extLst>
                <a:ext uri="{FF2B5EF4-FFF2-40B4-BE49-F238E27FC236}">
                  <a16:creationId xmlns:a16="http://schemas.microsoft.com/office/drawing/2014/main" id="{CC583B29-9624-301E-BCD2-FF13359C8486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74;p47">
              <a:extLst>
                <a:ext uri="{FF2B5EF4-FFF2-40B4-BE49-F238E27FC236}">
                  <a16:creationId xmlns:a16="http://schemas.microsoft.com/office/drawing/2014/main" id="{FE416135-B734-5C37-C48A-9D85D12DAB5D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75;p47">
              <a:extLst>
                <a:ext uri="{FF2B5EF4-FFF2-40B4-BE49-F238E27FC236}">
                  <a16:creationId xmlns:a16="http://schemas.microsoft.com/office/drawing/2014/main" id="{0405DED2-9137-27AD-ADD9-D3FC10C663B4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76;p47">
              <a:extLst>
                <a:ext uri="{FF2B5EF4-FFF2-40B4-BE49-F238E27FC236}">
                  <a16:creationId xmlns:a16="http://schemas.microsoft.com/office/drawing/2014/main" id="{8D53EEFE-F16C-2EC3-D2A0-A599D7A5144D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77;p47">
              <a:extLst>
                <a:ext uri="{FF2B5EF4-FFF2-40B4-BE49-F238E27FC236}">
                  <a16:creationId xmlns:a16="http://schemas.microsoft.com/office/drawing/2014/main" id="{5753EF0E-5142-FD07-90B6-056DEDE71D51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78;p47">
              <a:extLst>
                <a:ext uri="{FF2B5EF4-FFF2-40B4-BE49-F238E27FC236}">
                  <a16:creationId xmlns:a16="http://schemas.microsoft.com/office/drawing/2014/main" id="{5503E5AC-E50A-7FCE-1F38-E6E6B64B044B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79;p47">
              <a:extLst>
                <a:ext uri="{FF2B5EF4-FFF2-40B4-BE49-F238E27FC236}">
                  <a16:creationId xmlns:a16="http://schemas.microsoft.com/office/drawing/2014/main" id="{5E8046A8-C0CF-7D02-0E38-762A7D33B1D0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80;p47">
              <a:extLst>
                <a:ext uri="{FF2B5EF4-FFF2-40B4-BE49-F238E27FC236}">
                  <a16:creationId xmlns:a16="http://schemas.microsoft.com/office/drawing/2014/main" id="{6C654CDE-14B8-6604-5278-0645BEC7EBCD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81;p47">
              <a:extLst>
                <a:ext uri="{FF2B5EF4-FFF2-40B4-BE49-F238E27FC236}">
                  <a16:creationId xmlns:a16="http://schemas.microsoft.com/office/drawing/2014/main" id="{377B8BFB-FC2F-497E-E2D6-77D42D9A81DA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82;p47">
              <a:extLst>
                <a:ext uri="{FF2B5EF4-FFF2-40B4-BE49-F238E27FC236}">
                  <a16:creationId xmlns:a16="http://schemas.microsoft.com/office/drawing/2014/main" id="{684BD1A0-5DE8-BD87-6789-58681D82E50B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83;p47">
              <a:extLst>
                <a:ext uri="{FF2B5EF4-FFF2-40B4-BE49-F238E27FC236}">
                  <a16:creationId xmlns:a16="http://schemas.microsoft.com/office/drawing/2014/main" id="{76811415-3FB9-76FA-1992-B3912860370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84;p47">
              <a:extLst>
                <a:ext uri="{FF2B5EF4-FFF2-40B4-BE49-F238E27FC236}">
                  <a16:creationId xmlns:a16="http://schemas.microsoft.com/office/drawing/2014/main" id="{03D2CDFD-EC74-2DEC-B40E-16C95CFD9CBC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85;p47">
              <a:extLst>
                <a:ext uri="{FF2B5EF4-FFF2-40B4-BE49-F238E27FC236}">
                  <a16:creationId xmlns:a16="http://schemas.microsoft.com/office/drawing/2014/main" id="{D045DE1A-8EFA-3DE6-B9D1-A5B310DD4F7C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86;p47">
              <a:extLst>
                <a:ext uri="{FF2B5EF4-FFF2-40B4-BE49-F238E27FC236}">
                  <a16:creationId xmlns:a16="http://schemas.microsoft.com/office/drawing/2014/main" id="{8130185B-524A-1959-E0D9-366670F6E20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87;p47">
              <a:extLst>
                <a:ext uri="{FF2B5EF4-FFF2-40B4-BE49-F238E27FC236}">
                  <a16:creationId xmlns:a16="http://schemas.microsoft.com/office/drawing/2014/main" id="{4EEDD9CF-57F9-C08E-2BEF-870E1B23736A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88;p47">
              <a:extLst>
                <a:ext uri="{FF2B5EF4-FFF2-40B4-BE49-F238E27FC236}">
                  <a16:creationId xmlns:a16="http://schemas.microsoft.com/office/drawing/2014/main" id="{88C56154-B705-E1A7-0575-0670D72D3B1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89;p47">
              <a:extLst>
                <a:ext uri="{FF2B5EF4-FFF2-40B4-BE49-F238E27FC236}">
                  <a16:creationId xmlns:a16="http://schemas.microsoft.com/office/drawing/2014/main" id="{CEA4EEC7-8401-B2C5-87B6-EA59B7F8F3A8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90;p47">
              <a:extLst>
                <a:ext uri="{FF2B5EF4-FFF2-40B4-BE49-F238E27FC236}">
                  <a16:creationId xmlns:a16="http://schemas.microsoft.com/office/drawing/2014/main" id="{D04AF18D-487C-1825-C936-9776D4CD161D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91;p47">
              <a:extLst>
                <a:ext uri="{FF2B5EF4-FFF2-40B4-BE49-F238E27FC236}">
                  <a16:creationId xmlns:a16="http://schemas.microsoft.com/office/drawing/2014/main" id="{B6331DA0-43BE-F22F-A6AC-CA794B268E56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92;p47">
              <a:extLst>
                <a:ext uri="{FF2B5EF4-FFF2-40B4-BE49-F238E27FC236}">
                  <a16:creationId xmlns:a16="http://schemas.microsoft.com/office/drawing/2014/main" id="{EEDD2063-A499-3AFC-BDC9-11FA98645315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93;p47">
              <a:extLst>
                <a:ext uri="{FF2B5EF4-FFF2-40B4-BE49-F238E27FC236}">
                  <a16:creationId xmlns:a16="http://schemas.microsoft.com/office/drawing/2014/main" id="{67AC01A3-1B7D-A9A7-D76C-A84316CE02F1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94;p47">
              <a:extLst>
                <a:ext uri="{FF2B5EF4-FFF2-40B4-BE49-F238E27FC236}">
                  <a16:creationId xmlns:a16="http://schemas.microsoft.com/office/drawing/2014/main" id="{4DA556C9-C433-5726-530C-CFA0CD80EF1D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95;p47">
              <a:extLst>
                <a:ext uri="{FF2B5EF4-FFF2-40B4-BE49-F238E27FC236}">
                  <a16:creationId xmlns:a16="http://schemas.microsoft.com/office/drawing/2014/main" id="{133CBA43-712D-D770-6347-C46CCCE0F1C5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96;p47">
              <a:extLst>
                <a:ext uri="{FF2B5EF4-FFF2-40B4-BE49-F238E27FC236}">
                  <a16:creationId xmlns:a16="http://schemas.microsoft.com/office/drawing/2014/main" id="{AC6660FB-E797-10C9-B306-DA39BBBED627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97;p47">
              <a:extLst>
                <a:ext uri="{FF2B5EF4-FFF2-40B4-BE49-F238E27FC236}">
                  <a16:creationId xmlns:a16="http://schemas.microsoft.com/office/drawing/2014/main" id="{6342CA31-03D5-6C04-EB33-849991AB5C95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98;p47">
              <a:extLst>
                <a:ext uri="{FF2B5EF4-FFF2-40B4-BE49-F238E27FC236}">
                  <a16:creationId xmlns:a16="http://schemas.microsoft.com/office/drawing/2014/main" id="{73D3C44E-9681-6280-2F83-F1DFDE3C1CA7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99;p47">
              <a:extLst>
                <a:ext uri="{FF2B5EF4-FFF2-40B4-BE49-F238E27FC236}">
                  <a16:creationId xmlns:a16="http://schemas.microsoft.com/office/drawing/2014/main" id="{441F4AFA-71E3-B0BD-E49C-9A9FD206B582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00;p47">
              <a:extLst>
                <a:ext uri="{FF2B5EF4-FFF2-40B4-BE49-F238E27FC236}">
                  <a16:creationId xmlns:a16="http://schemas.microsoft.com/office/drawing/2014/main" id="{677625D4-BB38-648D-07BA-A31CB0A7EE82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01;p47">
              <a:extLst>
                <a:ext uri="{FF2B5EF4-FFF2-40B4-BE49-F238E27FC236}">
                  <a16:creationId xmlns:a16="http://schemas.microsoft.com/office/drawing/2014/main" id="{FF4B100E-79C3-2EC0-CE1E-055F581611CC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02;p47">
              <a:extLst>
                <a:ext uri="{FF2B5EF4-FFF2-40B4-BE49-F238E27FC236}">
                  <a16:creationId xmlns:a16="http://schemas.microsoft.com/office/drawing/2014/main" id="{E7568C97-058C-5B09-9D1A-DFE57E173433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03;p47">
              <a:extLst>
                <a:ext uri="{FF2B5EF4-FFF2-40B4-BE49-F238E27FC236}">
                  <a16:creationId xmlns:a16="http://schemas.microsoft.com/office/drawing/2014/main" id="{C3A3D664-4AD9-79BA-B519-F0FD054979E0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04;p47">
              <a:extLst>
                <a:ext uri="{FF2B5EF4-FFF2-40B4-BE49-F238E27FC236}">
                  <a16:creationId xmlns:a16="http://schemas.microsoft.com/office/drawing/2014/main" id="{28801A81-3BC8-E82F-AAD6-35A2196379EB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05;p47">
              <a:extLst>
                <a:ext uri="{FF2B5EF4-FFF2-40B4-BE49-F238E27FC236}">
                  <a16:creationId xmlns:a16="http://schemas.microsoft.com/office/drawing/2014/main" id="{BCFC06F9-4F7D-95A4-229A-431E2B22C55D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06;p47">
              <a:extLst>
                <a:ext uri="{FF2B5EF4-FFF2-40B4-BE49-F238E27FC236}">
                  <a16:creationId xmlns:a16="http://schemas.microsoft.com/office/drawing/2014/main" id="{555090D5-4066-35B8-5811-9305A65684A0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07;p47">
              <a:extLst>
                <a:ext uri="{FF2B5EF4-FFF2-40B4-BE49-F238E27FC236}">
                  <a16:creationId xmlns:a16="http://schemas.microsoft.com/office/drawing/2014/main" id="{28667DA7-7787-2673-056D-06509B1509F0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08;p47">
              <a:extLst>
                <a:ext uri="{FF2B5EF4-FFF2-40B4-BE49-F238E27FC236}">
                  <a16:creationId xmlns:a16="http://schemas.microsoft.com/office/drawing/2014/main" id="{7C48C261-6B24-2C0C-AAF8-8A5CED5FB91A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09;p47">
              <a:extLst>
                <a:ext uri="{FF2B5EF4-FFF2-40B4-BE49-F238E27FC236}">
                  <a16:creationId xmlns:a16="http://schemas.microsoft.com/office/drawing/2014/main" id="{29C4F81E-E18C-FF12-DB1B-A5CF55934A31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10;p47">
              <a:extLst>
                <a:ext uri="{FF2B5EF4-FFF2-40B4-BE49-F238E27FC236}">
                  <a16:creationId xmlns:a16="http://schemas.microsoft.com/office/drawing/2014/main" id="{00A4AC33-A1CE-CAA1-CD11-29E429FE75DB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11;p47">
              <a:extLst>
                <a:ext uri="{FF2B5EF4-FFF2-40B4-BE49-F238E27FC236}">
                  <a16:creationId xmlns:a16="http://schemas.microsoft.com/office/drawing/2014/main" id="{C9DF2FDA-5B21-BD32-921F-0C89D171B7EB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12;p47">
              <a:extLst>
                <a:ext uri="{FF2B5EF4-FFF2-40B4-BE49-F238E27FC236}">
                  <a16:creationId xmlns:a16="http://schemas.microsoft.com/office/drawing/2014/main" id="{62A91577-6DEE-E363-B91D-BFA5A1FE906D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13;p47">
              <a:extLst>
                <a:ext uri="{FF2B5EF4-FFF2-40B4-BE49-F238E27FC236}">
                  <a16:creationId xmlns:a16="http://schemas.microsoft.com/office/drawing/2014/main" id="{96159B08-C698-DBA2-1419-4CA0F7B3236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14;p47">
              <a:extLst>
                <a:ext uri="{FF2B5EF4-FFF2-40B4-BE49-F238E27FC236}">
                  <a16:creationId xmlns:a16="http://schemas.microsoft.com/office/drawing/2014/main" id="{2D2EBE6E-3AA3-8231-32CC-828C02894B53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15;p47">
              <a:extLst>
                <a:ext uri="{FF2B5EF4-FFF2-40B4-BE49-F238E27FC236}">
                  <a16:creationId xmlns:a16="http://schemas.microsoft.com/office/drawing/2014/main" id="{461806B2-C82C-A099-6B43-722807532BBD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16;p47">
              <a:extLst>
                <a:ext uri="{FF2B5EF4-FFF2-40B4-BE49-F238E27FC236}">
                  <a16:creationId xmlns:a16="http://schemas.microsoft.com/office/drawing/2014/main" id="{E05222F4-D4C9-F8E6-5B2F-99892C5F507A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17;p47">
              <a:extLst>
                <a:ext uri="{FF2B5EF4-FFF2-40B4-BE49-F238E27FC236}">
                  <a16:creationId xmlns:a16="http://schemas.microsoft.com/office/drawing/2014/main" id="{28AE394C-3E42-B3EB-6DEC-69D6FD9D7BC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18;p47">
              <a:extLst>
                <a:ext uri="{FF2B5EF4-FFF2-40B4-BE49-F238E27FC236}">
                  <a16:creationId xmlns:a16="http://schemas.microsoft.com/office/drawing/2014/main" id="{CA76A696-C11E-BCE2-7A0A-04B67920FDF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19;p47">
              <a:extLst>
                <a:ext uri="{FF2B5EF4-FFF2-40B4-BE49-F238E27FC236}">
                  <a16:creationId xmlns:a16="http://schemas.microsoft.com/office/drawing/2014/main" id="{B8637A2A-07FE-F2A5-8848-C748DEA4A05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20;p47">
              <a:extLst>
                <a:ext uri="{FF2B5EF4-FFF2-40B4-BE49-F238E27FC236}">
                  <a16:creationId xmlns:a16="http://schemas.microsoft.com/office/drawing/2014/main" id="{B23F3665-553B-F54E-51ED-7D10CAA2163A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21;p47">
              <a:extLst>
                <a:ext uri="{FF2B5EF4-FFF2-40B4-BE49-F238E27FC236}">
                  <a16:creationId xmlns:a16="http://schemas.microsoft.com/office/drawing/2014/main" id="{3F72B08D-2393-DFD2-6BA9-DFC6921D19BB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22;p47">
              <a:extLst>
                <a:ext uri="{FF2B5EF4-FFF2-40B4-BE49-F238E27FC236}">
                  <a16:creationId xmlns:a16="http://schemas.microsoft.com/office/drawing/2014/main" id="{0FCE5253-FBC4-6992-A3B7-D147CC0C7F28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23;p47">
              <a:extLst>
                <a:ext uri="{FF2B5EF4-FFF2-40B4-BE49-F238E27FC236}">
                  <a16:creationId xmlns:a16="http://schemas.microsoft.com/office/drawing/2014/main" id="{5A71C4F3-B920-50EE-BE3F-CD789AF5BC2C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24;p47">
              <a:extLst>
                <a:ext uri="{FF2B5EF4-FFF2-40B4-BE49-F238E27FC236}">
                  <a16:creationId xmlns:a16="http://schemas.microsoft.com/office/drawing/2014/main" id="{6DD6969D-1B20-7960-44F3-B7802BE74C16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25;p47">
              <a:extLst>
                <a:ext uri="{FF2B5EF4-FFF2-40B4-BE49-F238E27FC236}">
                  <a16:creationId xmlns:a16="http://schemas.microsoft.com/office/drawing/2014/main" id="{52E28496-A371-FF94-C6CC-5FAC5927389D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26;p47">
              <a:extLst>
                <a:ext uri="{FF2B5EF4-FFF2-40B4-BE49-F238E27FC236}">
                  <a16:creationId xmlns:a16="http://schemas.microsoft.com/office/drawing/2014/main" id="{0681A2D2-4663-9B20-483E-65209E0A59C1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27;p47">
              <a:extLst>
                <a:ext uri="{FF2B5EF4-FFF2-40B4-BE49-F238E27FC236}">
                  <a16:creationId xmlns:a16="http://schemas.microsoft.com/office/drawing/2014/main" id="{4A93BE37-AADF-6CCF-A77B-4EEFBA21F8A8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28;p47">
              <a:extLst>
                <a:ext uri="{FF2B5EF4-FFF2-40B4-BE49-F238E27FC236}">
                  <a16:creationId xmlns:a16="http://schemas.microsoft.com/office/drawing/2014/main" id="{5B2B1F02-C565-51F1-7E1D-BC41C6245082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29;p47">
              <a:extLst>
                <a:ext uri="{FF2B5EF4-FFF2-40B4-BE49-F238E27FC236}">
                  <a16:creationId xmlns:a16="http://schemas.microsoft.com/office/drawing/2014/main" id="{4F24AE68-D69F-44A8-D55B-03DF433A53B5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30;p47">
              <a:extLst>
                <a:ext uri="{FF2B5EF4-FFF2-40B4-BE49-F238E27FC236}">
                  <a16:creationId xmlns:a16="http://schemas.microsoft.com/office/drawing/2014/main" id="{F0A51901-76C7-759E-FBA9-561F66648EA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31;p47">
              <a:extLst>
                <a:ext uri="{FF2B5EF4-FFF2-40B4-BE49-F238E27FC236}">
                  <a16:creationId xmlns:a16="http://schemas.microsoft.com/office/drawing/2014/main" id="{BC5BA885-1B64-FFD8-ACAD-5F54E948495E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32;p47">
              <a:extLst>
                <a:ext uri="{FF2B5EF4-FFF2-40B4-BE49-F238E27FC236}">
                  <a16:creationId xmlns:a16="http://schemas.microsoft.com/office/drawing/2014/main" id="{6A3712A1-F19C-C101-AFB4-06FECC76C0AE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33;p47">
              <a:extLst>
                <a:ext uri="{FF2B5EF4-FFF2-40B4-BE49-F238E27FC236}">
                  <a16:creationId xmlns:a16="http://schemas.microsoft.com/office/drawing/2014/main" id="{239B976F-EC00-1386-3A28-A3329EB7883D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34;p47">
              <a:extLst>
                <a:ext uri="{FF2B5EF4-FFF2-40B4-BE49-F238E27FC236}">
                  <a16:creationId xmlns:a16="http://schemas.microsoft.com/office/drawing/2014/main" id="{7C8B2965-CAB0-36BC-6BA0-CC0FE2FE146E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35;p47">
              <a:extLst>
                <a:ext uri="{FF2B5EF4-FFF2-40B4-BE49-F238E27FC236}">
                  <a16:creationId xmlns:a16="http://schemas.microsoft.com/office/drawing/2014/main" id="{6986F177-50C4-E076-9AD2-B04C4CE4D006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36;p47">
              <a:extLst>
                <a:ext uri="{FF2B5EF4-FFF2-40B4-BE49-F238E27FC236}">
                  <a16:creationId xmlns:a16="http://schemas.microsoft.com/office/drawing/2014/main" id="{C6C812F4-85C5-D93C-7209-BA38966C6A29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37;p47">
              <a:extLst>
                <a:ext uri="{FF2B5EF4-FFF2-40B4-BE49-F238E27FC236}">
                  <a16:creationId xmlns:a16="http://schemas.microsoft.com/office/drawing/2014/main" id="{4331D141-FD71-3922-DE2E-2F8BE2F6CBCD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38;p47">
              <a:extLst>
                <a:ext uri="{FF2B5EF4-FFF2-40B4-BE49-F238E27FC236}">
                  <a16:creationId xmlns:a16="http://schemas.microsoft.com/office/drawing/2014/main" id="{23F0496B-26E9-DCFD-40DB-5AE1BFC220F9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39;p47">
              <a:extLst>
                <a:ext uri="{FF2B5EF4-FFF2-40B4-BE49-F238E27FC236}">
                  <a16:creationId xmlns:a16="http://schemas.microsoft.com/office/drawing/2014/main" id="{35ED2E63-924B-EF69-38DB-535F40308A05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40;p47">
              <a:extLst>
                <a:ext uri="{FF2B5EF4-FFF2-40B4-BE49-F238E27FC236}">
                  <a16:creationId xmlns:a16="http://schemas.microsoft.com/office/drawing/2014/main" id="{D83B9E8C-9B74-A2E1-6057-D40E4C4097C5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41;p47">
              <a:extLst>
                <a:ext uri="{FF2B5EF4-FFF2-40B4-BE49-F238E27FC236}">
                  <a16:creationId xmlns:a16="http://schemas.microsoft.com/office/drawing/2014/main" id="{C7A6E866-E81B-9B9D-EBB9-5DF762ADF433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42;p47">
              <a:extLst>
                <a:ext uri="{FF2B5EF4-FFF2-40B4-BE49-F238E27FC236}">
                  <a16:creationId xmlns:a16="http://schemas.microsoft.com/office/drawing/2014/main" id="{BBF1E44A-7D6C-984D-8CC6-4089B1AFC191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43;p47">
              <a:extLst>
                <a:ext uri="{FF2B5EF4-FFF2-40B4-BE49-F238E27FC236}">
                  <a16:creationId xmlns:a16="http://schemas.microsoft.com/office/drawing/2014/main" id="{C75F2DA1-A6A1-3F71-ED4C-8224800DA2C5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44;p47">
              <a:extLst>
                <a:ext uri="{FF2B5EF4-FFF2-40B4-BE49-F238E27FC236}">
                  <a16:creationId xmlns:a16="http://schemas.microsoft.com/office/drawing/2014/main" id="{9286BB5E-AA96-7FCF-D1E9-D7B626FC0AE2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5;p47">
              <a:extLst>
                <a:ext uri="{FF2B5EF4-FFF2-40B4-BE49-F238E27FC236}">
                  <a16:creationId xmlns:a16="http://schemas.microsoft.com/office/drawing/2014/main" id="{87D06CC9-EC90-DC59-914C-6150F29559BB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46;p47">
              <a:extLst>
                <a:ext uri="{FF2B5EF4-FFF2-40B4-BE49-F238E27FC236}">
                  <a16:creationId xmlns:a16="http://schemas.microsoft.com/office/drawing/2014/main" id="{7EFACB4B-2679-9C19-434D-CFDC13BE00A5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47;p47">
              <a:extLst>
                <a:ext uri="{FF2B5EF4-FFF2-40B4-BE49-F238E27FC236}">
                  <a16:creationId xmlns:a16="http://schemas.microsoft.com/office/drawing/2014/main" id="{8CDEA621-29C6-8446-859C-7073312F283A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48;p47">
              <a:extLst>
                <a:ext uri="{FF2B5EF4-FFF2-40B4-BE49-F238E27FC236}">
                  <a16:creationId xmlns:a16="http://schemas.microsoft.com/office/drawing/2014/main" id="{A52A39D5-C9BB-2CF3-1BE9-29CD97C5296B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49;p47">
              <a:extLst>
                <a:ext uri="{FF2B5EF4-FFF2-40B4-BE49-F238E27FC236}">
                  <a16:creationId xmlns:a16="http://schemas.microsoft.com/office/drawing/2014/main" id="{74AB621B-F118-4FDF-4671-8298DF2CDF1E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50;p47">
              <a:extLst>
                <a:ext uri="{FF2B5EF4-FFF2-40B4-BE49-F238E27FC236}">
                  <a16:creationId xmlns:a16="http://schemas.microsoft.com/office/drawing/2014/main" id="{BA5D6BF9-AC04-F1E8-4147-623579C54FE2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51;p47">
              <a:extLst>
                <a:ext uri="{FF2B5EF4-FFF2-40B4-BE49-F238E27FC236}">
                  <a16:creationId xmlns:a16="http://schemas.microsoft.com/office/drawing/2014/main" id="{73E951D7-9F7B-49BA-BCC2-D3E7FAA2B724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52;p47">
              <a:extLst>
                <a:ext uri="{FF2B5EF4-FFF2-40B4-BE49-F238E27FC236}">
                  <a16:creationId xmlns:a16="http://schemas.microsoft.com/office/drawing/2014/main" id="{9654EBAC-85B3-A6A8-D12C-487225B03E3F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53;p47">
              <a:extLst>
                <a:ext uri="{FF2B5EF4-FFF2-40B4-BE49-F238E27FC236}">
                  <a16:creationId xmlns:a16="http://schemas.microsoft.com/office/drawing/2014/main" id="{C7E99A7E-19C5-DD75-DD93-EE5086B3F76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54;p47">
              <a:extLst>
                <a:ext uri="{FF2B5EF4-FFF2-40B4-BE49-F238E27FC236}">
                  <a16:creationId xmlns:a16="http://schemas.microsoft.com/office/drawing/2014/main" id="{A1F1F066-275A-AB78-A10E-EC68C8574E76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55;p47">
              <a:extLst>
                <a:ext uri="{FF2B5EF4-FFF2-40B4-BE49-F238E27FC236}">
                  <a16:creationId xmlns:a16="http://schemas.microsoft.com/office/drawing/2014/main" id="{83C39793-468A-72BD-7B6C-2034F0299226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56;p47">
              <a:extLst>
                <a:ext uri="{FF2B5EF4-FFF2-40B4-BE49-F238E27FC236}">
                  <a16:creationId xmlns:a16="http://schemas.microsoft.com/office/drawing/2014/main" id="{CC4DE4DF-636F-D9F8-70C8-DB9A25F64B1C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57;p47">
              <a:extLst>
                <a:ext uri="{FF2B5EF4-FFF2-40B4-BE49-F238E27FC236}">
                  <a16:creationId xmlns:a16="http://schemas.microsoft.com/office/drawing/2014/main" id="{259FA793-CE91-EFD7-1FB7-6A709EDEA6E8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58;p47">
              <a:extLst>
                <a:ext uri="{FF2B5EF4-FFF2-40B4-BE49-F238E27FC236}">
                  <a16:creationId xmlns:a16="http://schemas.microsoft.com/office/drawing/2014/main" id="{2DD4DA49-39DD-1449-5C8C-19507F202C33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59;p47">
              <a:extLst>
                <a:ext uri="{FF2B5EF4-FFF2-40B4-BE49-F238E27FC236}">
                  <a16:creationId xmlns:a16="http://schemas.microsoft.com/office/drawing/2014/main" id="{228B4EF0-6822-C774-FFEE-015C8E5C098A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60;p47">
              <a:extLst>
                <a:ext uri="{FF2B5EF4-FFF2-40B4-BE49-F238E27FC236}">
                  <a16:creationId xmlns:a16="http://schemas.microsoft.com/office/drawing/2014/main" id="{E2AD7496-C00E-3AEC-AC87-E0AFAAA9A9DA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61;p47">
              <a:extLst>
                <a:ext uri="{FF2B5EF4-FFF2-40B4-BE49-F238E27FC236}">
                  <a16:creationId xmlns:a16="http://schemas.microsoft.com/office/drawing/2014/main" id="{38A633AA-D772-279D-8B49-3B9A0749E05E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62;p47">
              <a:extLst>
                <a:ext uri="{FF2B5EF4-FFF2-40B4-BE49-F238E27FC236}">
                  <a16:creationId xmlns:a16="http://schemas.microsoft.com/office/drawing/2014/main" id="{171E619E-AF52-13E7-A032-A20E09057928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63;p47">
              <a:extLst>
                <a:ext uri="{FF2B5EF4-FFF2-40B4-BE49-F238E27FC236}">
                  <a16:creationId xmlns:a16="http://schemas.microsoft.com/office/drawing/2014/main" id="{F3CCB646-7C0A-B088-7E86-8A5573DED24B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764;p47">
              <a:extLst>
                <a:ext uri="{FF2B5EF4-FFF2-40B4-BE49-F238E27FC236}">
                  <a16:creationId xmlns:a16="http://schemas.microsoft.com/office/drawing/2014/main" id="{6EE0DBB5-4434-FAC0-9FBA-B5BF9A3E508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65;p47">
              <a:extLst>
                <a:ext uri="{FF2B5EF4-FFF2-40B4-BE49-F238E27FC236}">
                  <a16:creationId xmlns:a16="http://schemas.microsoft.com/office/drawing/2014/main" id="{9D7F64D6-3883-C1EB-50E8-AA6EA7611900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766;p47">
              <a:extLst>
                <a:ext uri="{FF2B5EF4-FFF2-40B4-BE49-F238E27FC236}">
                  <a16:creationId xmlns:a16="http://schemas.microsoft.com/office/drawing/2014/main" id="{10EF2C39-15FD-3BE8-5DAF-A913A1557112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67;p47">
              <a:extLst>
                <a:ext uri="{FF2B5EF4-FFF2-40B4-BE49-F238E27FC236}">
                  <a16:creationId xmlns:a16="http://schemas.microsoft.com/office/drawing/2014/main" id="{A3A5BFC7-FEEA-A509-A7C9-49BD2AAC7852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68;p47">
              <a:extLst>
                <a:ext uri="{FF2B5EF4-FFF2-40B4-BE49-F238E27FC236}">
                  <a16:creationId xmlns:a16="http://schemas.microsoft.com/office/drawing/2014/main" id="{B6B003D3-869A-1CA4-60D5-FF117F6D289F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769;p47">
              <a:extLst>
                <a:ext uri="{FF2B5EF4-FFF2-40B4-BE49-F238E27FC236}">
                  <a16:creationId xmlns:a16="http://schemas.microsoft.com/office/drawing/2014/main" id="{A4EB38A0-4FB5-C4A9-A940-BD527839194D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770;p47">
              <a:extLst>
                <a:ext uri="{FF2B5EF4-FFF2-40B4-BE49-F238E27FC236}">
                  <a16:creationId xmlns:a16="http://schemas.microsoft.com/office/drawing/2014/main" id="{9BF11C1B-F5C2-861B-B4B3-B9BA8FD67CC0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02" name="Google Shape;2771;p47">
                <a:extLst>
                  <a:ext uri="{FF2B5EF4-FFF2-40B4-BE49-F238E27FC236}">
                    <a16:creationId xmlns:a16="http://schemas.microsoft.com/office/drawing/2014/main" id="{4A75F393-46FB-2549-D12E-B555A33E38E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72;p47">
                <a:extLst>
                  <a:ext uri="{FF2B5EF4-FFF2-40B4-BE49-F238E27FC236}">
                    <a16:creationId xmlns:a16="http://schemas.microsoft.com/office/drawing/2014/main" id="{D0493A46-E383-D17E-E86C-52125C99F61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73;p47">
                <a:extLst>
                  <a:ext uri="{FF2B5EF4-FFF2-40B4-BE49-F238E27FC236}">
                    <a16:creationId xmlns:a16="http://schemas.microsoft.com/office/drawing/2014/main" id="{E4004EFC-477B-8DA3-049B-E62C07ED7E4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2774;p47">
                <a:extLst>
                  <a:ext uri="{FF2B5EF4-FFF2-40B4-BE49-F238E27FC236}">
                    <a16:creationId xmlns:a16="http://schemas.microsoft.com/office/drawing/2014/main" id="{EDDF0417-6105-1D83-73F0-97F0082423E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75;p47">
                <a:extLst>
                  <a:ext uri="{FF2B5EF4-FFF2-40B4-BE49-F238E27FC236}">
                    <a16:creationId xmlns:a16="http://schemas.microsoft.com/office/drawing/2014/main" id="{6B720B1E-ECA0-DF0A-C944-9D6DF3264DE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2776;p47">
              <a:extLst>
                <a:ext uri="{FF2B5EF4-FFF2-40B4-BE49-F238E27FC236}">
                  <a16:creationId xmlns:a16="http://schemas.microsoft.com/office/drawing/2014/main" id="{710217CE-0E61-9AF4-3A87-67F5DDE95306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777;p47">
              <a:extLst>
                <a:ext uri="{FF2B5EF4-FFF2-40B4-BE49-F238E27FC236}">
                  <a16:creationId xmlns:a16="http://schemas.microsoft.com/office/drawing/2014/main" id="{64E3BBFD-EFC4-AE60-D6F9-B6AF413437C8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975" y="605600"/>
            <a:ext cx="5640900" cy="1082700"/>
          </a:xfrm>
        </p:spPr>
        <p:txBody>
          <a:bodyPr/>
          <a:lstStyle/>
          <a:p>
            <a:r>
              <a:rPr lang="en-US" b="1" dirty="0">
                <a:latin typeface="Raleway" pitchFamily="2" charset="0"/>
              </a:rPr>
              <a:t>Análise crítica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4975" y="2654655"/>
            <a:ext cx="5475519" cy="1082699"/>
          </a:xfrm>
        </p:spPr>
        <p:txBody>
          <a:bodyPr/>
          <a:lstStyle/>
          <a:p>
            <a:r>
              <a:rPr lang="pt-PT" sz="2000" dirty="0"/>
              <a:t>Falha nos tempos de decifragem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58" y="1097654"/>
            <a:ext cx="2925967" cy="31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Raleway" pitchFamily="2" charset="0"/>
              </a:rPr>
              <a:t>Conclusões </a:t>
            </a:r>
            <a:r>
              <a:rPr lang="pt-PT" b="1">
                <a:latin typeface="Raleway" pitchFamily="2" charset="0"/>
              </a:rPr>
              <a:t>e trabalho futuro</a:t>
            </a:r>
            <a:endParaRPr b="1" dirty="0">
              <a:latin typeface="Raleway" pitchFamily="2" charset="0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60282" y="2731926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Objetivos concretizados e não concretizados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Futuras melhorias e objetivos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oogle Shape;4103;p48">
            <a:extLst>
              <a:ext uri="{FF2B5EF4-FFF2-40B4-BE49-F238E27FC236}">
                <a16:creationId xmlns:a16="http://schemas.microsoft.com/office/drawing/2014/main" id="{5C5F9357-A772-5119-1424-857D09C2B923}"/>
              </a:ext>
            </a:extLst>
          </p:cNvPr>
          <p:cNvGrpSpPr/>
          <p:nvPr/>
        </p:nvGrpSpPr>
        <p:grpSpPr>
          <a:xfrm>
            <a:off x="6319066" y="2277234"/>
            <a:ext cx="2497898" cy="2593816"/>
            <a:chOff x="2270525" y="117216"/>
            <a:chExt cx="4650765" cy="4762722"/>
          </a:xfrm>
        </p:grpSpPr>
        <p:sp>
          <p:nvSpPr>
            <p:cNvPr id="3" name="Google Shape;4104;p48">
              <a:extLst>
                <a:ext uri="{FF2B5EF4-FFF2-40B4-BE49-F238E27FC236}">
                  <a16:creationId xmlns:a16="http://schemas.microsoft.com/office/drawing/2014/main" id="{4CC0CC24-91AF-2A64-67FA-AED4731E938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5;p48">
              <a:extLst>
                <a:ext uri="{FF2B5EF4-FFF2-40B4-BE49-F238E27FC236}">
                  <a16:creationId xmlns:a16="http://schemas.microsoft.com/office/drawing/2014/main" id="{49BDD878-7C67-BD82-C07E-4CDA4D270301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06;p48">
              <a:extLst>
                <a:ext uri="{FF2B5EF4-FFF2-40B4-BE49-F238E27FC236}">
                  <a16:creationId xmlns:a16="http://schemas.microsoft.com/office/drawing/2014/main" id="{47DB3F23-5C45-F640-B782-36FA506016B7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7;p48">
              <a:extLst>
                <a:ext uri="{FF2B5EF4-FFF2-40B4-BE49-F238E27FC236}">
                  <a16:creationId xmlns:a16="http://schemas.microsoft.com/office/drawing/2014/main" id="{A818BDFF-FCC5-C055-6630-EA257F5DA2BC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8;p48">
              <a:extLst>
                <a:ext uri="{FF2B5EF4-FFF2-40B4-BE49-F238E27FC236}">
                  <a16:creationId xmlns:a16="http://schemas.microsoft.com/office/drawing/2014/main" id="{C2081654-8EDF-FBBB-BFD6-3CD5F578EDD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09;p48">
              <a:extLst>
                <a:ext uri="{FF2B5EF4-FFF2-40B4-BE49-F238E27FC236}">
                  <a16:creationId xmlns:a16="http://schemas.microsoft.com/office/drawing/2014/main" id="{F873E48C-F04F-FEE6-F7C8-DF9D354CE73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10;p48">
              <a:extLst>
                <a:ext uri="{FF2B5EF4-FFF2-40B4-BE49-F238E27FC236}">
                  <a16:creationId xmlns:a16="http://schemas.microsoft.com/office/drawing/2014/main" id="{3A2EB517-861B-85B1-E1E6-0FFCD1EE79F1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11;p48">
              <a:extLst>
                <a:ext uri="{FF2B5EF4-FFF2-40B4-BE49-F238E27FC236}">
                  <a16:creationId xmlns:a16="http://schemas.microsoft.com/office/drawing/2014/main" id="{BB595A0D-8D4D-99A5-56BC-71FC9DEF49FD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12;p48">
              <a:extLst>
                <a:ext uri="{FF2B5EF4-FFF2-40B4-BE49-F238E27FC236}">
                  <a16:creationId xmlns:a16="http://schemas.microsoft.com/office/drawing/2014/main" id="{DC8CD048-AC9B-004B-A6DE-C93D3B77BC93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13;p48">
              <a:extLst>
                <a:ext uri="{FF2B5EF4-FFF2-40B4-BE49-F238E27FC236}">
                  <a16:creationId xmlns:a16="http://schemas.microsoft.com/office/drawing/2014/main" id="{1FA08825-B255-1617-8708-5C45095C35CF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14;p48">
              <a:extLst>
                <a:ext uri="{FF2B5EF4-FFF2-40B4-BE49-F238E27FC236}">
                  <a16:creationId xmlns:a16="http://schemas.microsoft.com/office/drawing/2014/main" id="{3049D0F4-BCB9-3005-56D5-C241A38EDDAC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5;p48">
              <a:extLst>
                <a:ext uri="{FF2B5EF4-FFF2-40B4-BE49-F238E27FC236}">
                  <a16:creationId xmlns:a16="http://schemas.microsoft.com/office/drawing/2014/main" id="{4B620E21-6DDB-90CB-17F3-5C7ED89B75FB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6;p48">
              <a:extLst>
                <a:ext uri="{FF2B5EF4-FFF2-40B4-BE49-F238E27FC236}">
                  <a16:creationId xmlns:a16="http://schemas.microsoft.com/office/drawing/2014/main" id="{0DE26E60-ACF5-FA80-BBA7-9B3AF8519A15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7;p48">
              <a:extLst>
                <a:ext uri="{FF2B5EF4-FFF2-40B4-BE49-F238E27FC236}">
                  <a16:creationId xmlns:a16="http://schemas.microsoft.com/office/drawing/2014/main" id="{E904887F-DC1A-D5F8-4E89-AA56A74DC27E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8;p48">
              <a:extLst>
                <a:ext uri="{FF2B5EF4-FFF2-40B4-BE49-F238E27FC236}">
                  <a16:creationId xmlns:a16="http://schemas.microsoft.com/office/drawing/2014/main" id="{EE8BF2D1-1E33-EF96-6262-EE5311D1FD6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9;p48">
              <a:extLst>
                <a:ext uri="{FF2B5EF4-FFF2-40B4-BE49-F238E27FC236}">
                  <a16:creationId xmlns:a16="http://schemas.microsoft.com/office/drawing/2014/main" id="{96992E40-9E37-5DD1-852C-7FD638CC9CA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20;p48">
              <a:extLst>
                <a:ext uri="{FF2B5EF4-FFF2-40B4-BE49-F238E27FC236}">
                  <a16:creationId xmlns:a16="http://schemas.microsoft.com/office/drawing/2014/main" id="{586D6628-6936-9DF2-6E2F-F8A735B10CB7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21;p48">
              <a:extLst>
                <a:ext uri="{FF2B5EF4-FFF2-40B4-BE49-F238E27FC236}">
                  <a16:creationId xmlns:a16="http://schemas.microsoft.com/office/drawing/2014/main" id="{DA712A93-B3F7-0630-FBEA-E2B0603C69F3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22;p48">
              <a:extLst>
                <a:ext uri="{FF2B5EF4-FFF2-40B4-BE49-F238E27FC236}">
                  <a16:creationId xmlns:a16="http://schemas.microsoft.com/office/drawing/2014/main" id="{633FA6CF-C87B-3587-4ECE-5FBB1A5B706C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23;p48">
              <a:extLst>
                <a:ext uri="{FF2B5EF4-FFF2-40B4-BE49-F238E27FC236}">
                  <a16:creationId xmlns:a16="http://schemas.microsoft.com/office/drawing/2014/main" id="{F16C51BC-B66B-E650-7033-16411A99514B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4;p48">
              <a:extLst>
                <a:ext uri="{FF2B5EF4-FFF2-40B4-BE49-F238E27FC236}">
                  <a16:creationId xmlns:a16="http://schemas.microsoft.com/office/drawing/2014/main" id="{4932DBB8-6A1E-438C-A6C6-BC18F8E61252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125;p48">
              <a:extLst>
                <a:ext uri="{FF2B5EF4-FFF2-40B4-BE49-F238E27FC236}">
                  <a16:creationId xmlns:a16="http://schemas.microsoft.com/office/drawing/2014/main" id="{E59EE78E-021A-479E-F072-CE949250C606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80" name="Google Shape;4126;p48">
                <a:extLst>
                  <a:ext uri="{FF2B5EF4-FFF2-40B4-BE49-F238E27FC236}">
                    <a16:creationId xmlns:a16="http://schemas.microsoft.com/office/drawing/2014/main" id="{828E5EFE-B049-9797-6283-53980C05A802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4127;p48">
                <a:extLst>
                  <a:ext uri="{FF2B5EF4-FFF2-40B4-BE49-F238E27FC236}">
                    <a16:creationId xmlns:a16="http://schemas.microsoft.com/office/drawing/2014/main" id="{553F410C-106B-6640-BFB9-04FD4B469D22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4128;p48">
                <a:extLst>
                  <a:ext uri="{FF2B5EF4-FFF2-40B4-BE49-F238E27FC236}">
                    <a16:creationId xmlns:a16="http://schemas.microsoft.com/office/drawing/2014/main" id="{1F5D65ED-7365-11A1-F564-557AFF0A0E47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4129;p48">
                <a:extLst>
                  <a:ext uri="{FF2B5EF4-FFF2-40B4-BE49-F238E27FC236}">
                    <a16:creationId xmlns:a16="http://schemas.microsoft.com/office/drawing/2014/main" id="{7C916C71-EB6F-728C-2334-25CF154CD011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4130;p48">
                <a:extLst>
                  <a:ext uri="{FF2B5EF4-FFF2-40B4-BE49-F238E27FC236}">
                    <a16:creationId xmlns:a16="http://schemas.microsoft.com/office/drawing/2014/main" id="{53883291-F2AD-A4C0-6971-2E1CB521F2C3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4131;p48">
                <a:extLst>
                  <a:ext uri="{FF2B5EF4-FFF2-40B4-BE49-F238E27FC236}">
                    <a16:creationId xmlns:a16="http://schemas.microsoft.com/office/drawing/2014/main" id="{57471403-A14C-E0B1-325F-E3525FBA616F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4132;p48">
                <a:extLst>
                  <a:ext uri="{FF2B5EF4-FFF2-40B4-BE49-F238E27FC236}">
                    <a16:creationId xmlns:a16="http://schemas.microsoft.com/office/drawing/2014/main" id="{2F932F47-4182-F058-B0B1-248E7ED07418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4133;p48">
                <a:extLst>
                  <a:ext uri="{FF2B5EF4-FFF2-40B4-BE49-F238E27FC236}">
                    <a16:creationId xmlns:a16="http://schemas.microsoft.com/office/drawing/2014/main" id="{77E5796D-655A-2D96-5DAE-9D6268E71828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4134;p48">
                <a:extLst>
                  <a:ext uri="{FF2B5EF4-FFF2-40B4-BE49-F238E27FC236}">
                    <a16:creationId xmlns:a16="http://schemas.microsoft.com/office/drawing/2014/main" id="{F9EA101E-C836-74A0-C70F-56741E6A7FE8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4135;p48">
                <a:extLst>
                  <a:ext uri="{FF2B5EF4-FFF2-40B4-BE49-F238E27FC236}">
                    <a16:creationId xmlns:a16="http://schemas.microsoft.com/office/drawing/2014/main" id="{F6E3D421-BD8B-5E31-D6F4-18AE160A411A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4136;p48">
                <a:extLst>
                  <a:ext uri="{FF2B5EF4-FFF2-40B4-BE49-F238E27FC236}">
                    <a16:creationId xmlns:a16="http://schemas.microsoft.com/office/drawing/2014/main" id="{8DCA9C18-FD7E-79CD-5A96-AE063CDD818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4137;p48">
                <a:extLst>
                  <a:ext uri="{FF2B5EF4-FFF2-40B4-BE49-F238E27FC236}">
                    <a16:creationId xmlns:a16="http://schemas.microsoft.com/office/drawing/2014/main" id="{13D8AE9E-C13A-F756-FA9E-38D0F294EE21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4138;p48">
                <a:extLst>
                  <a:ext uri="{FF2B5EF4-FFF2-40B4-BE49-F238E27FC236}">
                    <a16:creationId xmlns:a16="http://schemas.microsoft.com/office/drawing/2014/main" id="{B1556411-3188-6D14-E19E-EABACC0A41A7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4139;p48">
                <a:extLst>
                  <a:ext uri="{FF2B5EF4-FFF2-40B4-BE49-F238E27FC236}">
                    <a16:creationId xmlns:a16="http://schemas.microsoft.com/office/drawing/2014/main" id="{FC815600-1DA6-F552-FCD8-ED14F25FB8F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40;p48">
                <a:extLst>
                  <a:ext uri="{FF2B5EF4-FFF2-40B4-BE49-F238E27FC236}">
                    <a16:creationId xmlns:a16="http://schemas.microsoft.com/office/drawing/2014/main" id="{CCC87DCC-E71D-EA47-4C9A-BF925EBB7E48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4141;p48">
                <a:extLst>
                  <a:ext uri="{FF2B5EF4-FFF2-40B4-BE49-F238E27FC236}">
                    <a16:creationId xmlns:a16="http://schemas.microsoft.com/office/drawing/2014/main" id="{DF16F4D2-7793-0809-165A-9FD5D8C0E3F6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142;p48">
                <a:extLst>
                  <a:ext uri="{FF2B5EF4-FFF2-40B4-BE49-F238E27FC236}">
                    <a16:creationId xmlns:a16="http://schemas.microsoft.com/office/drawing/2014/main" id="{5C96DB34-C3AA-7329-29AD-85D33ED2050B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143;p48">
                <a:extLst>
                  <a:ext uri="{FF2B5EF4-FFF2-40B4-BE49-F238E27FC236}">
                    <a16:creationId xmlns:a16="http://schemas.microsoft.com/office/drawing/2014/main" id="{EB22DEB8-8542-E220-DC12-57EEC4F89045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144;p48">
                <a:extLst>
                  <a:ext uri="{FF2B5EF4-FFF2-40B4-BE49-F238E27FC236}">
                    <a16:creationId xmlns:a16="http://schemas.microsoft.com/office/drawing/2014/main" id="{67754455-D5B1-CCAF-3BBC-ACE74062E87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145;p48">
                <a:extLst>
                  <a:ext uri="{FF2B5EF4-FFF2-40B4-BE49-F238E27FC236}">
                    <a16:creationId xmlns:a16="http://schemas.microsoft.com/office/drawing/2014/main" id="{D51FF49C-D57B-ED66-09DC-49D1D83B3E64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4146;p48">
                <a:extLst>
                  <a:ext uri="{FF2B5EF4-FFF2-40B4-BE49-F238E27FC236}">
                    <a16:creationId xmlns:a16="http://schemas.microsoft.com/office/drawing/2014/main" id="{0D3BA19E-A77C-9A8D-452A-7E753AF710E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4147;p48">
                <a:extLst>
                  <a:ext uri="{FF2B5EF4-FFF2-40B4-BE49-F238E27FC236}">
                    <a16:creationId xmlns:a16="http://schemas.microsoft.com/office/drawing/2014/main" id="{C1536FD2-8B2D-D7C9-B91B-7B8C4EB788E7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4148;p48">
                <a:extLst>
                  <a:ext uri="{FF2B5EF4-FFF2-40B4-BE49-F238E27FC236}">
                    <a16:creationId xmlns:a16="http://schemas.microsoft.com/office/drawing/2014/main" id="{7604803C-18D2-1B95-2B30-62565C485BB5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4149;p48">
                <a:extLst>
                  <a:ext uri="{FF2B5EF4-FFF2-40B4-BE49-F238E27FC236}">
                    <a16:creationId xmlns:a16="http://schemas.microsoft.com/office/drawing/2014/main" id="{49CB19CF-0D5E-5E57-18A9-3DB656AB1E8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4150;p48">
                <a:extLst>
                  <a:ext uri="{FF2B5EF4-FFF2-40B4-BE49-F238E27FC236}">
                    <a16:creationId xmlns:a16="http://schemas.microsoft.com/office/drawing/2014/main" id="{E7D2A05A-68C2-59E7-CF53-BE0F68734F96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4151;p48">
                <a:extLst>
                  <a:ext uri="{FF2B5EF4-FFF2-40B4-BE49-F238E27FC236}">
                    <a16:creationId xmlns:a16="http://schemas.microsoft.com/office/drawing/2014/main" id="{E3FF371E-AEE7-0E5E-637F-FAC2AACBCEDF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4152;p48">
                <a:extLst>
                  <a:ext uri="{FF2B5EF4-FFF2-40B4-BE49-F238E27FC236}">
                    <a16:creationId xmlns:a16="http://schemas.microsoft.com/office/drawing/2014/main" id="{F539F5CC-8699-853D-FE0F-47D680B65CCF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4153;p48">
                <a:extLst>
                  <a:ext uri="{FF2B5EF4-FFF2-40B4-BE49-F238E27FC236}">
                    <a16:creationId xmlns:a16="http://schemas.microsoft.com/office/drawing/2014/main" id="{67BBB908-C1E1-0A9C-1BB1-9F7DDFD7CD02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4154;p48">
                <a:extLst>
                  <a:ext uri="{FF2B5EF4-FFF2-40B4-BE49-F238E27FC236}">
                    <a16:creationId xmlns:a16="http://schemas.microsoft.com/office/drawing/2014/main" id="{52A796B2-E312-3695-8987-4ED09EF96CFB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4155;p48">
                <a:extLst>
                  <a:ext uri="{FF2B5EF4-FFF2-40B4-BE49-F238E27FC236}">
                    <a16:creationId xmlns:a16="http://schemas.microsoft.com/office/drawing/2014/main" id="{7C7EFD6F-1A06-6A01-C839-8D1BB1F0FAD8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4156;p48">
                <a:extLst>
                  <a:ext uri="{FF2B5EF4-FFF2-40B4-BE49-F238E27FC236}">
                    <a16:creationId xmlns:a16="http://schemas.microsoft.com/office/drawing/2014/main" id="{E294A95A-F701-9F73-9A54-CF4DEBFE74E8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4157;p48">
                <a:extLst>
                  <a:ext uri="{FF2B5EF4-FFF2-40B4-BE49-F238E27FC236}">
                    <a16:creationId xmlns:a16="http://schemas.microsoft.com/office/drawing/2014/main" id="{CFE8F5B2-7920-7B3D-9897-19A1BFF01935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4158;p48">
                <a:extLst>
                  <a:ext uri="{FF2B5EF4-FFF2-40B4-BE49-F238E27FC236}">
                    <a16:creationId xmlns:a16="http://schemas.microsoft.com/office/drawing/2014/main" id="{F6F5B59F-638B-F654-1937-DAAD9EFD291C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4159;p48">
                <a:extLst>
                  <a:ext uri="{FF2B5EF4-FFF2-40B4-BE49-F238E27FC236}">
                    <a16:creationId xmlns:a16="http://schemas.microsoft.com/office/drawing/2014/main" id="{3F3888E2-5494-402C-2CC1-EFADB29BBFF4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4160;p48">
                <a:extLst>
                  <a:ext uri="{FF2B5EF4-FFF2-40B4-BE49-F238E27FC236}">
                    <a16:creationId xmlns:a16="http://schemas.microsoft.com/office/drawing/2014/main" id="{CB317515-23A7-CD0C-16A0-72290E8ED313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4161;p48">
                <a:extLst>
                  <a:ext uri="{FF2B5EF4-FFF2-40B4-BE49-F238E27FC236}">
                    <a16:creationId xmlns:a16="http://schemas.microsoft.com/office/drawing/2014/main" id="{3DE121CC-C958-FC48-E1B1-FE4A8F7DB773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4162;p48">
                <a:extLst>
                  <a:ext uri="{FF2B5EF4-FFF2-40B4-BE49-F238E27FC236}">
                    <a16:creationId xmlns:a16="http://schemas.microsoft.com/office/drawing/2014/main" id="{1C08E804-9064-0D3F-842F-7871584AAC01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4163;p48">
                <a:extLst>
                  <a:ext uri="{FF2B5EF4-FFF2-40B4-BE49-F238E27FC236}">
                    <a16:creationId xmlns:a16="http://schemas.microsoft.com/office/drawing/2014/main" id="{F92C3E1E-CE3B-1995-97D0-53ACC9076974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4164;p48">
                <a:extLst>
                  <a:ext uri="{FF2B5EF4-FFF2-40B4-BE49-F238E27FC236}">
                    <a16:creationId xmlns:a16="http://schemas.microsoft.com/office/drawing/2014/main" id="{75CEEDB6-9FC0-7381-F613-17B77145C961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4165;p48">
                <a:extLst>
                  <a:ext uri="{FF2B5EF4-FFF2-40B4-BE49-F238E27FC236}">
                    <a16:creationId xmlns:a16="http://schemas.microsoft.com/office/drawing/2014/main" id="{71B7064F-F8C9-656A-A3C2-C338796A58A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166;p48">
              <a:extLst>
                <a:ext uri="{FF2B5EF4-FFF2-40B4-BE49-F238E27FC236}">
                  <a16:creationId xmlns:a16="http://schemas.microsoft.com/office/drawing/2014/main" id="{4C2367D1-157F-9494-51D3-6D2C31C88D04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67;p48">
              <a:extLst>
                <a:ext uri="{FF2B5EF4-FFF2-40B4-BE49-F238E27FC236}">
                  <a16:creationId xmlns:a16="http://schemas.microsoft.com/office/drawing/2014/main" id="{05024344-F351-91AD-5D67-47008A5ED58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68;p48">
              <a:extLst>
                <a:ext uri="{FF2B5EF4-FFF2-40B4-BE49-F238E27FC236}">
                  <a16:creationId xmlns:a16="http://schemas.microsoft.com/office/drawing/2014/main" id="{A755FF51-1493-925C-13E4-C9BF9C866A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69;p48">
              <a:extLst>
                <a:ext uri="{FF2B5EF4-FFF2-40B4-BE49-F238E27FC236}">
                  <a16:creationId xmlns:a16="http://schemas.microsoft.com/office/drawing/2014/main" id="{A6134A62-BA3D-BA9A-AA37-16F8F09C90A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70;p48">
              <a:extLst>
                <a:ext uri="{FF2B5EF4-FFF2-40B4-BE49-F238E27FC236}">
                  <a16:creationId xmlns:a16="http://schemas.microsoft.com/office/drawing/2014/main" id="{2DAC0A14-0EE9-C6E2-8FDD-996C2ABEB76D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71;p48">
              <a:extLst>
                <a:ext uri="{FF2B5EF4-FFF2-40B4-BE49-F238E27FC236}">
                  <a16:creationId xmlns:a16="http://schemas.microsoft.com/office/drawing/2014/main" id="{98FDB1BC-5EFA-2873-0974-E06C73169FE0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72;p48">
              <a:extLst>
                <a:ext uri="{FF2B5EF4-FFF2-40B4-BE49-F238E27FC236}">
                  <a16:creationId xmlns:a16="http://schemas.microsoft.com/office/drawing/2014/main" id="{EAF247CD-6BE8-5850-3034-AF52BD1CD330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73;p48">
              <a:extLst>
                <a:ext uri="{FF2B5EF4-FFF2-40B4-BE49-F238E27FC236}">
                  <a16:creationId xmlns:a16="http://schemas.microsoft.com/office/drawing/2014/main" id="{2432C78F-F7EA-EAF8-7D9D-F4999378D9D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4;p48">
              <a:extLst>
                <a:ext uri="{FF2B5EF4-FFF2-40B4-BE49-F238E27FC236}">
                  <a16:creationId xmlns:a16="http://schemas.microsoft.com/office/drawing/2014/main" id="{7C2929E3-8836-8792-05BC-2171A4F64C7C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5;p48">
              <a:extLst>
                <a:ext uri="{FF2B5EF4-FFF2-40B4-BE49-F238E27FC236}">
                  <a16:creationId xmlns:a16="http://schemas.microsoft.com/office/drawing/2014/main" id="{8F93D352-6B00-21D9-49AF-B3091EA245F2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6;p48">
              <a:extLst>
                <a:ext uri="{FF2B5EF4-FFF2-40B4-BE49-F238E27FC236}">
                  <a16:creationId xmlns:a16="http://schemas.microsoft.com/office/drawing/2014/main" id="{B7ACA10C-19F5-1908-A63D-D0770AF2D1B3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7;p48">
              <a:extLst>
                <a:ext uri="{FF2B5EF4-FFF2-40B4-BE49-F238E27FC236}">
                  <a16:creationId xmlns:a16="http://schemas.microsoft.com/office/drawing/2014/main" id="{F4C8AEE9-498C-CEA6-1B6B-E0D729B55059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8;p48">
              <a:extLst>
                <a:ext uri="{FF2B5EF4-FFF2-40B4-BE49-F238E27FC236}">
                  <a16:creationId xmlns:a16="http://schemas.microsoft.com/office/drawing/2014/main" id="{26BD410A-695C-6613-65D6-9E6634621F1F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9;p48">
              <a:extLst>
                <a:ext uri="{FF2B5EF4-FFF2-40B4-BE49-F238E27FC236}">
                  <a16:creationId xmlns:a16="http://schemas.microsoft.com/office/drawing/2014/main" id="{AA4BB657-6D61-D825-9D02-5AF50A441542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80;p48">
              <a:extLst>
                <a:ext uri="{FF2B5EF4-FFF2-40B4-BE49-F238E27FC236}">
                  <a16:creationId xmlns:a16="http://schemas.microsoft.com/office/drawing/2014/main" id="{5F91F6DC-4686-1F1E-880A-2AA9BAB1BAF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81;p48">
              <a:extLst>
                <a:ext uri="{FF2B5EF4-FFF2-40B4-BE49-F238E27FC236}">
                  <a16:creationId xmlns:a16="http://schemas.microsoft.com/office/drawing/2014/main" id="{8B2D9E99-39FD-413A-5187-0AE3720743EB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82;p48">
              <a:extLst>
                <a:ext uri="{FF2B5EF4-FFF2-40B4-BE49-F238E27FC236}">
                  <a16:creationId xmlns:a16="http://schemas.microsoft.com/office/drawing/2014/main" id="{0BB8F1B6-C7EE-8528-BF84-EACCEF06A4D8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83;p48">
              <a:extLst>
                <a:ext uri="{FF2B5EF4-FFF2-40B4-BE49-F238E27FC236}">
                  <a16:creationId xmlns:a16="http://schemas.microsoft.com/office/drawing/2014/main" id="{28CCAC46-5482-38AB-F4EA-07AE57709E5D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84;p48">
              <a:extLst>
                <a:ext uri="{FF2B5EF4-FFF2-40B4-BE49-F238E27FC236}">
                  <a16:creationId xmlns:a16="http://schemas.microsoft.com/office/drawing/2014/main" id="{F1D61BE9-7772-3966-4C74-6EF7789E8437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5;p48">
              <a:extLst>
                <a:ext uri="{FF2B5EF4-FFF2-40B4-BE49-F238E27FC236}">
                  <a16:creationId xmlns:a16="http://schemas.microsoft.com/office/drawing/2014/main" id="{21A6B36C-D28D-7030-D496-F4D96487F214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6;p48">
              <a:extLst>
                <a:ext uri="{FF2B5EF4-FFF2-40B4-BE49-F238E27FC236}">
                  <a16:creationId xmlns:a16="http://schemas.microsoft.com/office/drawing/2014/main" id="{7F950897-6DFB-4A9B-31C9-AB0F46FCBD8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7;p48">
              <a:extLst>
                <a:ext uri="{FF2B5EF4-FFF2-40B4-BE49-F238E27FC236}">
                  <a16:creationId xmlns:a16="http://schemas.microsoft.com/office/drawing/2014/main" id="{1B7B9A43-2992-5B51-3D59-0C5B59B6D00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8;p48">
              <a:extLst>
                <a:ext uri="{FF2B5EF4-FFF2-40B4-BE49-F238E27FC236}">
                  <a16:creationId xmlns:a16="http://schemas.microsoft.com/office/drawing/2014/main" id="{B68DCF20-6FF0-94A0-2F06-DBDE946EFF1C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9;p48">
              <a:extLst>
                <a:ext uri="{FF2B5EF4-FFF2-40B4-BE49-F238E27FC236}">
                  <a16:creationId xmlns:a16="http://schemas.microsoft.com/office/drawing/2014/main" id="{507C5BAF-46FC-3B75-4BF8-E23DC11A4B48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90;p48">
              <a:extLst>
                <a:ext uri="{FF2B5EF4-FFF2-40B4-BE49-F238E27FC236}">
                  <a16:creationId xmlns:a16="http://schemas.microsoft.com/office/drawing/2014/main" id="{86D04F53-B6C5-0209-21C3-FB0D8BCDDD07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91;p48">
              <a:extLst>
                <a:ext uri="{FF2B5EF4-FFF2-40B4-BE49-F238E27FC236}">
                  <a16:creationId xmlns:a16="http://schemas.microsoft.com/office/drawing/2014/main" id="{F37928C1-C49C-03E5-9D7F-8A8530BD4F8C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92;p48">
              <a:extLst>
                <a:ext uri="{FF2B5EF4-FFF2-40B4-BE49-F238E27FC236}">
                  <a16:creationId xmlns:a16="http://schemas.microsoft.com/office/drawing/2014/main" id="{9860AFCC-E188-F24A-A64A-56C9E56DE31F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93;p48">
              <a:extLst>
                <a:ext uri="{FF2B5EF4-FFF2-40B4-BE49-F238E27FC236}">
                  <a16:creationId xmlns:a16="http://schemas.microsoft.com/office/drawing/2014/main" id="{948AD700-4B4D-26E7-3F77-2A1B861BD534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94;p48">
              <a:extLst>
                <a:ext uri="{FF2B5EF4-FFF2-40B4-BE49-F238E27FC236}">
                  <a16:creationId xmlns:a16="http://schemas.microsoft.com/office/drawing/2014/main" id="{1B12FA08-916A-1F68-0FB2-EE9D630E16CE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4195;p48">
              <a:extLst>
                <a:ext uri="{FF2B5EF4-FFF2-40B4-BE49-F238E27FC236}">
                  <a16:creationId xmlns:a16="http://schemas.microsoft.com/office/drawing/2014/main" id="{3FD617D0-8E5B-0241-1072-0B920CEFF8C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4196;p48">
                <a:extLst>
                  <a:ext uri="{FF2B5EF4-FFF2-40B4-BE49-F238E27FC236}">
                    <a16:creationId xmlns:a16="http://schemas.microsoft.com/office/drawing/2014/main" id="{2ED1664A-E32A-F774-20CD-54F38405E7A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197;p48">
                <a:extLst>
                  <a:ext uri="{FF2B5EF4-FFF2-40B4-BE49-F238E27FC236}">
                    <a16:creationId xmlns:a16="http://schemas.microsoft.com/office/drawing/2014/main" id="{14CB4403-F21D-5367-870F-7F0D22523CE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198;p48">
                <a:extLst>
                  <a:ext uri="{FF2B5EF4-FFF2-40B4-BE49-F238E27FC236}">
                    <a16:creationId xmlns:a16="http://schemas.microsoft.com/office/drawing/2014/main" id="{33BE0A54-B948-C70B-2F02-8976F00B0DF4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199;p48">
                <a:extLst>
                  <a:ext uri="{FF2B5EF4-FFF2-40B4-BE49-F238E27FC236}">
                    <a16:creationId xmlns:a16="http://schemas.microsoft.com/office/drawing/2014/main" id="{40A1D40E-A8CC-5D8F-33E6-ECE36AC4E279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200;p48">
                <a:extLst>
                  <a:ext uri="{FF2B5EF4-FFF2-40B4-BE49-F238E27FC236}">
                    <a16:creationId xmlns:a16="http://schemas.microsoft.com/office/drawing/2014/main" id="{8939B210-E615-70B9-26FD-3A59DB50A17A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201;p48">
                <a:extLst>
                  <a:ext uri="{FF2B5EF4-FFF2-40B4-BE49-F238E27FC236}">
                    <a16:creationId xmlns:a16="http://schemas.microsoft.com/office/drawing/2014/main" id="{B10E2AC8-B100-84A7-F404-F9745CC91CE5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202;p48">
                <a:extLst>
                  <a:ext uri="{FF2B5EF4-FFF2-40B4-BE49-F238E27FC236}">
                    <a16:creationId xmlns:a16="http://schemas.microsoft.com/office/drawing/2014/main" id="{A6D9A4E6-E9A4-C422-37EB-525276ACEB7B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203;p48">
                <a:extLst>
                  <a:ext uri="{FF2B5EF4-FFF2-40B4-BE49-F238E27FC236}">
                    <a16:creationId xmlns:a16="http://schemas.microsoft.com/office/drawing/2014/main" id="{A13B16F5-AA34-E0D6-3790-C4A39D64981E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204;p48">
                <a:extLst>
                  <a:ext uri="{FF2B5EF4-FFF2-40B4-BE49-F238E27FC236}">
                    <a16:creationId xmlns:a16="http://schemas.microsoft.com/office/drawing/2014/main" id="{7F74B0F7-8E90-A39C-1AF3-EE36B9A38774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4205;p48">
                <a:extLst>
                  <a:ext uri="{FF2B5EF4-FFF2-40B4-BE49-F238E27FC236}">
                    <a16:creationId xmlns:a16="http://schemas.microsoft.com/office/drawing/2014/main" id="{19183CEC-AC71-C5C5-974B-82B013F52ACF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4206;p48">
                <a:extLst>
                  <a:ext uri="{FF2B5EF4-FFF2-40B4-BE49-F238E27FC236}">
                    <a16:creationId xmlns:a16="http://schemas.microsoft.com/office/drawing/2014/main" id="{9BF890DF-4670-1750-BE04-487977D3911C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4207;p48">
                <a:extLst>
                  <a:ext uri="{FF2B5EF4-FFF2-40B4-BE49-F238E27FC236}">
                    <a16:creationId xmlns:a16="http://schemas.microsoft.com/office/drawing/2014/main" id="{BBA36EA4-8F85-D34C-FC74-3A8FB267E39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4208;p48">
                <a:extLst>
                  <a:ext uri="{FF2B5EF4-FFF2-40B4-BE49-F238E27FC236}">
                    <a16:creationId xmlns:a16="http://schemas.microsoft.com/office/drawing/2014/main" id="{4C337489-CEC4-F646-232A-46D1D28BBAF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336</Words>
  <Application>Microsoft Office PowerPoint</Application>
  <PresentationFormat>On-screen Show (16:9)</PresentationFormat>
  <Paragraphs>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Raleway</vt:lpstr>
      <vt:lpstr>Barlow</vt:lpstr>
      <vt:lpstr>Calibri</vt:lpstr>
      <vt:lpstr>Barlow Light</vt:lpstr>
      <vt:lpstr>Raleway Thin</vt:lpstr>
      <vt:lpstr>Arial</vt:lpstr>
      <vt:lpstr>Gaoler template</vt:lpstr>
      <vt:lpstr>NOTHING2LOSE</vt:lpstr>
      <vt:lpstr>Objetivos</vt:lpstr>
      <vt:lpstr>Requisitos de segurança</vt:lpstr>
      <vt:lpstr>Eng. de Software</vt:lpstr>
      <vt:lpstr>PowerPoint Presentation</vt:lpstr>
      <vt:lpstr>Diagrama de Sistema</vt:lpstr>
      <vt:lpstr>Testes</vt:lpstr>
      <vt:lpstr>Análise crítica</vt:lpstr>
      <vt:lpstr>Conclusões e trabalho futuro</vt:lpstr>
      <vt:lpstr>Obrigado pela vossa atenção.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NOTHING2LOSE</dc:title>
  <dc:creator>gui</dc:creator>
  <cp:lastModifiedBy>GUILHERME GONÇALVES TEIXEIRA</cp:lastModifiedBy>
  <cp:revision>10</cp:revision>
  <dcterms:modified xsi:type="dcterms:W3CDTF">2023-06-13T22:25:45Z</dcterms:modified>
</cp:coreProperties>
</file>