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Lst>
  <p:sldSz cy="36000000" cx="3240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339">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18CC971-9191-41E9-9FBE-7C87C32EC9DA}">
  <a:tblStyle styleId="{B18CC971-9191-41E9-9FBE-7C87C32EC9D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339" orient="horz"/>
        <p:guide pos="1020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886250" y="685800"/>
            <a:ext cx="3086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886250" y="685800"/>
            <a:ext cx="30861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04478" y="5211374"/>
            <a:ext cx="30191100" cy="14366400"/>
          </a:xfrm>
          <a:prstGeom prst="rect">
            <a:avLst/>
          </a:prstGeom>
        </p:spPr>
        <p:txBody>
          <a:bodyPr anchorCtr="0" anchor="b" bIns="429275" lIns="429275" spcFirstLastPara="1" rIns="429275" wrap="square" tIns="429275"/>
          <a:lstStyle>
            <a:lvl1pPr lvl="0" algn="ctr">
              <a:spcBef>
                <a:spcPts val="0"/>
              </a:spcBef>
              <a:spcAft>
                <a:spcPts val="0"/>
              </a:spcAft>
              <a:buSzPts val="24400"/>
              <a:buNone/>
              <a:defRPr sz="24400"/>
            </a:lvl1pPr>
            <a:lvl2pPr lvl="1" algn="ctr">
              <a:spcBef>
                <a:spcPts val="0"/>
              </a:spcBef>
              <a:spcAft>
                <a:spcPts val="0"/>
              </a:spcAft>
              <a:buSzPts val="24400"/>
              <a:buNone/>
              <a:defRPr sz="24400"/>
            </a:lvl2pPr>
            <a:lvl3pPr lvl="2" algn="ctr">
              <a:spcBef>
                <a:spcPts val="0"/>
              </a:spcBef>
              <a:spcAft>
                <a:spcPts val="0"/>
              </a:spcAft>
              <a:buSzPts val="24400"/>
              <a:buNone/>
              <a:defRPr sz="24400"/>
            </a:lvl3pPr>
            <a:lvl4pPr lvl="3" algn="ctr">
              <a:spcBef>
                <a:spcPts val="0"/>
              </a:spcBef>
              <a:spcAft>
                <a:spcPts val="0"/>
              </a:spcAft>
              <a:buSzPts val="24400"/>
              <a:buNone/>
              <a:defRPr sz="24400"/>
            </a:lvl4pPr>
            <a:lvl5pPr lvl="4" algn="ctr">
              <a:spcBef>
                <a:spcPts val="0"/>
              </a:spcBef>
              <a:spcAft>
                <a:spcPts val="0"/>
              </a:spcAft>
              <a:buSzPts val="24400"/>
              <a:buNone/>
              <a:defRPr sz="24400"/>
            </a:lvl5pPr>
            <a:lvl6pPr lvl="5" algn="ctr">
              <a:spcBef>
                <a:spcPts val="0"/>
              </a:spcBef>
              <a:spcAft>
                <a:spcPts val="0"/>
              </a:spcAft>
              <a:buSzPts val="24400"/>
              <a:buNone/>
              <a:defRPr sz="24400"/>
            </a:lvl6pPr>
            <a:lvl7pPr lvl="6" algn="ctr">
              <a:spcBef>
                <a:spcPts val="0"/>
              </a:spcBef>
              <a:spcAft>
                <a:spcPts val="0"/>
              </a:spcAft>
              <a:buSzPts val="24400"/>
              <a:buNone/>
              <a:defRPr sz="24400"/>
            </a:lvl7pPr>
            <a:lvl8pPr lvl="7" algn="ctr">
              <a:spcBef>
                <a:spcPts val="0"/>
              </a:spcBef>
              <a:spcAft>
                <a:spcPts val="0"/>
              </a:spcAft>
              <a:buSzPts val="24400"/>
              <a:buNone/>
              <a:defRPr sz="24400"/>
            </a:lvl8pPr>
            <a:lvl9pPr lvl="8" algn="ctr">
              <a:spcBef>
                <a:spcPts val="0"/>
              </a:spcBef>
              <a:spcAft>
                <a:spcPts val="0"/>
              </a:spcAft>
              <a:buSzPts val="24400"/>
              <a:buNone/>
              <a:defRPr sz="24400"/>
            </a:lvl9pPr>
          </a:lstStyle>
          <a:p/>
        </p:txBody>
      </p:sp>
      <p:sp>
        <p:nvSpPr>
          <p:cNvPr id="11" name="Google Shape;11;p2"/>
          <p:cNvSpPr txBox="1"/>
          <p:nvPr>
            <p:ph idx="1" type="subTitle"/>
          </p:nvPr>
        </p:nvSpPr>
        <p:spPr>
          <a:xfrm>
            <a:off x="1104449" y="19836395"/>
            <a:ext cx="30191100" cy="5547600"/>
          </a:xfrm>
          <a:prstGeom prst="rect">
            <a:avLst/>
          </a:prstGeom>
        </p:spPr>
        <p:txBody>
          <a:bodyPr anchorCtr="0" anchor="t" bIns="429275" lIns="429275" spcFirstLastPara="1" rIns="429275" wrap="square" tIns="429275"/>
          <a:lstStyle>
            <a:lvl1pPr lvl="0" algn="ctr">
              <a:lnSpc>
                <a:spcPct val="100000"/>
              </a:lnSpc>
              <a:spcBef>
                <a:spcPts val="0"/>
              </a:spcBef>
              <a:spcAft>
                <a:spcPts val="0"/>
              </a:spcAft>
              <a:buSzPts val="13100"/>
              <a:buNone/>
              <a:defRPr sz="13100"/>
            </a:lvl1pPr>
            <a:lvl2pPr lvl="1" algn="ctr">
              <a:lnSpc>
                <a:spcPct val="100000"/>
              </a:lnSpc>
              <a:spcBef>
                <a:spcPts val="0"/>
              </a:spcBef>
              <a:spcAft>
                <a:spcPts val="0"/>
              </a:spcAft>
              <a:buSzPts val="13100"/>
              <a:buNone/>
              <a:defRPr sz="13100"/>
            </a:lvl2pPr>
            <a:lvl3pPr lvl="2" algn="ctr">
              <a:lnSpc>
                <a:spcPct val="100000"/>
              </a:lnSpc>
              <a:spcBef>
                <a:spcPts val="0"/>
              </a:spcBef>
              <a:spcAft>
                <a:spcPts val="0"/>
              </a:spcAft>
              <a:buSzPts val="13100"/>
              <a:buNone/>
              <a:defRPr sz="13100"/>
            </a:lvl3pPr>
            <a:lvl4pPr lvl="3" algn="ctr">
              <a:lnSpc>
                <a:spcPct val="100000"/>
              </a:lnSpc>
              <a:spcBef>
                <a:spcPts val="0"/>
              </a:spcBef>
              <a:spcAft>
                <a:spcPts val="0"/>
              </a:spcAft>
              <a:buSzPts val="13100"/>
              <a:buNone/>
              <a:defRPr sz="13100"/>
            </a:lvl4pPr>
            <a:lvl5pPr lvl="4" algn="ctr">
              <a:lnSpc>
                <a:spcPct val="100000"/>
              </a:lnSpc>
              <a:spcBef>
                <a:spcPts val="0"/>
              </a:spcBef>
              <a:spcAft>
                <a:spcPts val="0"/>
              </a:spcAft>
              <a:buSzPts val="13100"/>
              <a:buNone/>
              <a:defRPr sz="13100"/>
            </a:lvl5pPr>
            <a:lvl6pPr lvl="5" algn="ctr">
              <a:lnSpc>
                <a:spcPct val="100000"/>
              </a:lnSpc>
              <a:spcBef>
                <a:spcPts val="0"/>
              </a:spcBef>
              <a:spcAft>
                <a:spcPts val="0"/>
              </a:spcAft>
              <a:buSzPts val="13100"/>
              <a:buNone/>
              <a:defRPr sz="13100"/>
            </a:lvl6pPr>
            <a:lvl7pPr lvl="6" algn="ctr">
              <a:lnSpc>
                <a:spcPct val="100000"/>
              </a:lnSpc>
              <a:spcBef>
                <a:spcPts val="0"/>
              </a:spcBef>
              <a:spcAft>
                <a:spcPts val="0"/>
              </a:spcAft>
              <a:buSzPts val="13100"/>
              <a:buNone/>
              <a:defRPr sz="13100"/>
            </a:lvl7pPr>
            <a:lvl8pPr lvl="7" algn="ctr">
              <a:lnSpc>
                <a:spcPct val="100000"/>
              </a:lnSpc>
              <a:spcBef>
                <a:spcPts val="0"/>
              </a:spcBef>
              <a:spcAft>
                <a:spcPts val="0"/>
              </a:spcAft>
              <a:buSzPts val="13100"/>
              <a:buNone/>
              <a:defRPr sz="13100"/>
            </a:lvl8pPr>
            <a:lvl9pPr lvl="8" algn="ctr">
              <a:lnSpc>
                <a:spcPct val="100000"/>
              </a:lnSpc>
              <a:spcBef>
                <a:spcPts val="0"/>
              </a:spcBef>
              <a:spcAft>
                <a:spcPts val="0"/>
              </a:spcAft>
              <a:buSzPts val="13100"/>
              <a:buNone/>
              <a:defRPr sz="13100"/>
            </a:lvl9pPr>
          </a:lstStyle>
          <a:p/>
        </p:txBody>
      </p:sp>
      <p:sp>
        <p:nvSpPr>
          <p:cNvPr id="12" name="Google Shape;12;p2"/>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04449" y="7741907"/>
            <a:ext cx="30191100" cy="13742700"/>
          </a:xfrm>
          <a:prstGeom prst="rect">
            <a:avLst/>
          </a:prstGeom>
        </p:spPr>
        <p:txBody>
          <a:bodyPr anchorCtr="0" anchor="b" bIns="429275" lIns="429275" spcFirstLastPara="1" rIns="429275" wrap="square" tIns="429275"/>
          <a:lstStyle>
            <a:lvl1pPr lvl="0" algn="ctr">
              <a:spcBef>
                <a:spcPts val="0"/>
              </a:spcBef>
              <a:spcAft>
                <a:spcPts val="0"/>
              </a:spcAft>
              <a:buSzPts val="56300"/>
              <a:buNone/>
              <a:defRPr sz="56300"/>
            </a:lvl1pPr>
            <a:lvl2pPr lvl="1" algn="ctr">
              <a:spcBef>
                <a:spcPts val="0"/>
              </a:spcBef>
              <a:spcAft>
                <a:spcPts val="0"/>
              </a:spcAft>
              <a:buSzPts val="56300"/>
              <a:buNone/>
              <a:defRPr sz="56300"/>
            </a:lvl2pPr>
            <a:lvl3pPr lvl="2" algn="ctr">
              <a:spcBef>
                <a:spcPts val="0"/>
              </a:spcBef>
              <a:spcAft>
                <a:spcPts val="0"/>
              </a:spcAft>
              <a:buSzPts val="56300"/>
              <a:buNone/>
              <a:defRPr sz="56300"/>
            </a:lvl3pPr>
            <a:lvl4pPr lvl="3" algn="ctr">
              <a:spcBef>
                <a:spcPts val="0"/>
              </a:spcBef>
              <a:spcAft>
                <a:spcPts val="0"/>
              </a:spcAft>
              <a:buSzPts val="56300"/>
              <a:buNone/>
              <a:defRPr sz="56300"/>
            </a:lvl4pPr>
            <a:lvl5pPr lvl="4" algn="ctr">
              <a:spcBef>
                <a:spcPts val="0"/>
              </a:spcBef>
              <a:spcAft>
                <a:spcPts val="0"/>
              </a:spcAft>
              <a:buSzPts val="56300"/>
              <a:buNone/>
              <a:defRPr sz="56300"/>
            </a:lvl5pPr>
            <a:lvl6pPr lvl="5" algn="ctr">
              <a:spcBef>
                <a:spcPts val="0"/>
              </a:spcBef>
              <a:spcAft>
                <a:spcPts val="0"/>
              </a:spcAft>
              <a:buSzPts val="56300"/>
              <a:buNone/>
              <a:defRPr sz="56300"/>
            </a:lvl6pPr>
            <a:lvl7pPr lvl="6" algn="ctr">
              <a:spcBef>
                <a:spcPts val="0"/>
              </a:spcBef>
              <a:spcAft>
                <a:spcPts val="0"/>
              </a:spcAft>
              <a:buSzPts val="56300"/>
              <a:buNone/>
              <a:defRPr sz="56300"/>
            </a:lvl7pPr>
            <a:lvl8pPr lvl="7" algn="ctr">
              <a:spcBef>
                <a:spcPts val="0"/>
              </a:spcBef>
              <a:spcAft>
                <a:spcPts val="0"/>
              </a:spcAft>
              <a:buSzPts val="56300"/>
              <a:buNone/>
              <a:defRPr sz="56300"/>
            </a:lvl8pPr>
            <a:lvl9pPr lvl="8" algn="ctr">
              <a:spcBef>
                <a:spcPts val="0"/>
              </a:spcBef>
              <a:spcAft>
                <a:spcPts val="0"/>
              </a:spcAft>
              <a:buSzPts val="56300"/>
              <a:buNone/>
              <a:defRPr sz="56300"/>
            </a:lvl9pPr>
          </a:lstStyle>
          <a:p>
            <a:r>
              <a:t>xx%</a:t>
            </a:r>
          </a:p>
        </p:txBody>
      </p:sp>
      <p:sp>
        <p:nvSpPr>
          <p:cNvPr id="46" name="Google Shape;46;p11"/>
          <p:cNvSpPr txBox="1"/>
          <p:nvPr>
            <p:ph idx="1" type="body"/>
          </p:nvPr>
        </p:nvSpPr>
        <p:spPr>
          <a:xfrm>
            <a:off x="1104449" y="22062817"/>
            <a:ext cx="30191100" cy="9104400"/>
          </a:xfrm>
          <a:prstGeom prst="rect">
            <a:avLst/>
          </a:prstGeom>
        </p:spPr>
        <p:txBody>
          <a:bodyPr anchorCtr="0" anchor="t" bIns="429275" lIns="429275" spcFirstLastPara="1" rIns="429275" wrap="square" tIns="429275"/>
          <a:lstStyle>
            <a:lvl1pPr indent="-768350" lvl="0" marL="457200" algn="ctr">
              <a:spcBef>
                <a:spcPts val="0"/>
              </a:spcBef>
              <a:spcAft>
                <a:spcPts val="0"/>
              </a:spcAft>
              <a:buSzPts val="8500"/>
              <a:buChar char="●"/>
              <a:defRPr/>
            </a:lvl1pPr>
            <a:lvl2pPr indent="-647700" lvl="1" marL="914400" algn="ctr">
              <a:spcBef>
                <a:spcPts val="7500"/>
              </a:spcBef>
              <a:spcAft>
                <a:spcPts val="0"/>
              </a:spcAft>
              <a:buSzPts val="6600"/>
              <a:buChar char="○"/>
              <a:defRPr/>
            </a:lvl2pPr>
            <a:lvl3pPr indent="-647700" lvl="2" marL="1371600" algn="ctr">
              <a:spcBef>
                <a:spcPts val="7500"/>
              </a:spcBef>
              <a:spcAft>
                <a:spcPts val="0"/>
              </a:spcAft>
              <a:buSzPts val="6600"/>
              <a:buChar char="■"/>
              <a:defRPr/>
            </a:lvl3pPr>
            <a:lvl4pPr indent="-647700" lvl="3" marL="1828800" algn="ctr">
              <a:spcBef>
                <a:spcPts val="7500"/>
              </a:spcBef>
              <a:spcAft>
                <a:spcPts val="0"/>
              </a:spcAft>
              <a:buSzPts val="6600"/>
              <a:buChar char="●"/>
              <a:defRPr/>
            </a:lvl4pPr>
            <a:lvl5pPr indent="-647700" lvl="4" marL="2286000" algn="ctr">
              <a:spcBef>
                <a:spcPts val="7500"/>
              </a:spcBef>
              <a:spcAft>
                <a:spcPts val="0"/>
              </a:spcAft>
              <a:buSzPts val="6600"/>
              <a:buChar char="○"/>
              <a:defRPr/>
            </a:lvl5pPr>
            <a:lvl6pPr indent="-647700" lvl="5" marL="2743200" algn="ctr">
              <a:spcBef>
                <a:spcPts val="7500"/>
              </a:spcBef>
              <a:spcAft>
                <a:spcPts val="0"/>
              </a:spcAft>
              <a:buSzPts val="6600"/>
              <a:buChar char="■"/>
              <a:defRPr/>
            </a:lvl6pPr>
            <a:lvl7pPr indent="-647700" lvl="6" marL="3200400" algn="ctr">
              <a:spcBef>
                <a:spcPts val="7500"/>
              </a:spcBef>
              <a:spcAft>
                <a:spcPts val="0"/>
              </a:spcAft>
              <a:buSzPts val="6600"/>
              <a:buChar char="●"/>
              <a:defRPr/>
            </a:lvl7pPr>
            <a:lvl8pPr indent="-647700" lvl="7" marL="3657600" algn="ctr">
              <a:spcBef>
                <a:spcPts val="7500"/>
              </a:spcBef>
              <a:spcAft>
                <a:spcPts val="0"/>
              </a:spcAft>
              <a:buSzPts val="6600"/>
              <a:buChar char="○"/>
              <a:defRPr/>
            </a:lvl8pPr>
            <a:lvl9pPr indent="-647700" lvl="8" marL="4114800" algn="ctr">
              <a:spcBef>
                <a:spcPts val="7500"/>
              </a:spcBef>
              <a:spcAft>
                <a:spcPts val="7500"/>
              </a:spcAft>
              <a:buSzPts val="6600"/>
              <a:buChar char="■"/>
              <a:defRPr/>
            </a:lvl9pPr>
          </a:lstStyle>
          <a:p/>
        </p:txBody>
      </p:sp>
      <p:sp>
        <p:nvSpPr>
          <p:cNvPr id="47" name="Google Shape;47;p11"/>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04449" y="15054068"/>
            <a:ext cx="30191100" cy="5892000"/>
          </a:xfrm>
          <a:prstGeom prst="rect">
            <a:avLst/>
          </a:prstGeom>
        </p:spPr>
        <p:txBody>
          <a:bodyPr anchorCtr="0" anchor="ctr" bIns="429275" lIns="429275" spcFirstLastPara="1" rIns="429275" wrap="square" tIns="429275"/>
          <a:lstStyle>
            <a:lvl1pPr lvl="0" algn="ctr">
              <a:spcBef>
                <a:spcPts val="0"/>
              </a:spcBef>
              <a:spcAft>
                <a:spcPts val="0"/>
              </a:spcAft>
              <a:buSzPts val="16900"/>
              <a:buNone/>
              <a:defRPr sz="16900"/>
            </a:lvl1pPr>
            <a:lvl2pPr lvl="1" algn="ctr">
              <a:spcBef>
                <a:spcPts val="0"/>
              </a:spcBef>
              <a:spcAft>
                <a:spcPts val="0"/>
              </a:spcAft>
              <a:buSzPts val="16900"/>
              <a:buNone/>
              <a:defRPr sz="16900"/>
            </a:lvl2pPr>
            <a:lvl3pPr lvl="2" algn="ctr">
              <a:spcBef>
                <a:spcPts val="0"/>
              </a:spcBef>
              <a:spcAft>
                <a:spcPts val="0"/>
              </a:spcAft>
              <a:buSzPts val="16900"/>
              <a:buNone/>
              <a:defRPr sz="16900"/>
            </a:lvl3pPr>
            <a:lvl4pPr lvl="3" algn="ctr">
              <a:spcBef>
                <a:spcPts val="0"/>
              </a:spcBef>
              <a:spcAft>
                <a:spcPts val="0"/>
              </a:spcAft>
              <a:buSzPts val="16900"/>
              <a:buNone/>
              <a:defRPr sz="16900"/>
            </a:lvl4pPr>
            <a:lvl5pPr lvl="4" algn="ctr">
              <a:spcBef>
                <a:spcPts val="0"/>
              </a:spcBef>
              <a:spcAft>
                <a:spcPts val="0"/>
              </a:spcAft>
              <a:buSzPts val="16900"/>
              <a:buNone/>
              <a:defRPr sz="16900"/>
            </a:lvl5pPr>
            <a:lvl6pPr lvl="5" algn="ctr">
              <a:spcBef>
                <a:spcPts val="0"/>
              </a:spcBef>
              <a:spcAft>
                <a:spcPts val="0"/>
              </a:spcAft>
              <a:buSzPts val="16900"/>
              <a:buNone/>
              <a:defRPr sz="16900"/>
            </a:lvl6pPr>
            <a:lvl7pPr lvl="6" algn="ctr">
              <a:spcBef>
                <a:spcPts val="0"/>
              </a:spcBef>
              <a:spcAft>
                <a:spcPts val="0"/>
              </a:spcAft>
              <a:buSzPts val="16900"/>
              <a:buNone/>
              <a:defRPr sz="16900"/>
            </a:lvl7pPr>
            <a:lvl8pPr lvl="7" algn="ctr">
              <a:spcBef>
                <a:spcPts val="0"/>
              </a:spcBef>
              <a:spcAft>
                <a:spcPts val="0"/>
              </a:spcAft>
              <a:buSzPts val="16900"/>
              <a:buNone/>
              <a:defRPr sz="16900"/>
            </a:lvl8pPr>
            <a:lvl9pPr lvl="8" algn="ctr">
              <a:spcBef>
                <a:spcPts val="0"/>
              </a:spcBef>
              <a:spcAft>
                <a:spcPts val="0"/>
              </a:spcAft>
              <a:buSzPts val="16900"/>
              <a:buNone/>
              <a:defRPr sz="16900"/>
            </a:lvl9pPr>
          </a:lstStyle>
          <a:p/>
        </p:txBody>
      </p:sp>
      <p:sp>
        <p:nvSpPr>
          <p:cNvPr id="15" name="Google Shape;15;p3"/>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04449" y="3114786"/>
            <a:ext cx="30191100" cy="4008300"/>
          </a:xfrm>
          <a:prstGeom prst="rect">
            <a:avLst/>
          </a:prstGeom>
        </p:spPr>
        <p:txBody>
          <a:bodyPr anchorCtr="0" anchor="t" bIns="429275" lIns="429275" spcFirstLastPara="1" rIns="429275" wrap="square" tIns="429275"/>
          <a:lstStyle>
            <a:lvl1pPr lvl="0">
              <a:spcBef>
                <a:spcPts val="0"/>
              </a:spcBef>
              <a:spcAft>
                <a:spcPts val="0"/>
              </a:spcAft>
              <a:buSzPts val="13100"/>
              <a:buNone/>
              <a:defRPr/>
            </a:lvl1pPr>
            <a:lvl2pPr lvl="1">
              <a:spcBef>
                <a:spcPts val="0"/>
              </a:spcBef>
              <a:spcAft>
                <a:spcPts val="0"/>
              </a:spcAft>
              <a:buSzPts val="13100"/>
              <a:buNone/>
              <a:defRPr/>
            </a:lvl2pPr>
            <a:lvl3pPr lvl="2">
              <a:spcBef>
                <a:spcPts val="0"/>
              </a:spcBef>
              <a:spcAft>
                <a:spcPts val="0"/>
              </a:spcAft>
              <a:buSzPts val="13100"/>
              <a:buNone/>
              <a:defRPr/>
            </a:lvl3pPr>
            <a:lvl4pPr lvl="3">
              <a:spcBef>
                <a:spcPts val="0"/>
              </a:spcBef>
              <a:spcAft>
                <a:spcPts val="0"/>
              </a:spcAft>
              <a:buSzPts val="13100"/>
              <a:buNone/>
              <a:defRPr/>
            </a:lvl4pPr>
            <a:lvl5pPr lvl="4">
              <a:spcBef>
                <a:spcPts val="0"/>
              </a:spcBef>
              <a:spcAft>
                <a:spcPts val="0"/>
              </a:spcAft>
              <a:buSzPts val="13100"/>
              <a:buNone/>
              <a:defRPr/>
            </a:lvl5pPr>
            <a:lvl6pPr lvl="5">
              <a:spcBef>
                <a:spcPts val="0"/>
              </a:spcBef>
              <a:spcAft>
                <a:spcPts val="0"/>
              </a:spcAft>
              <a:buSzPts val="13100"/>
              <a:buNone/>
              <a:defRPr/>
            </a:lvl6pPr>
            <a:lvl7pPr lvl="6">
              <a:spcBef>
                <a:spcPts val="0"/>
              </a:spcBef>
              <a:spcAft>
                <a:spcPts val="0"/>
              </a:spcAft>
              <a:buSzPts val="13100"/>
              <a:buNone/>
              <a:defRPr/>
            </a:lvl7pPr>
            <a:lvl8pPr lvl="7">
              <a:spcBef>
                <a:spcPts val="0"/>
              </a:spcBef>
              <a:spcAft>
                <a:spcPts val="0"/>
              </a:spcAft>
              <a:buSzPts val="13100"/>
              <a:buNone/>
              <a:defRPr/>
            </a:lvl8pPr>
            <a:lvl9pPr lvl="8">
              <a:spcBef>
                <a:spcPts val="0"/>
              </a:spcBef>
              <a:spcAft>
                <a:spcPts val="0"/>
              </a:spcAft>
              <a:buSzPts val="13100"/>
              <a:buNone/>
              <a:defRPr/>
            </a:lvl9pPr>
          </a:lstStyle>
          <a:p/>
        </p:txBody>
      </p:sp>
      <p:sp>
        <p:nvSpPr>
          <p:cNvPr id="18" name="Google Shape;18;p4"/>
          <p:cNvSpPr txBox="1"/>
          <p:nvPr>
            <p:ph idx="1" type="body"/>
          </p:nvPr>
        </p:nvSpPr>
        <p:spPr>
          <a:xfrm>
            <a:off x="1104449" y="8066317"/>
            <a:ext cx="30191100" cy="23911800"/>
          </a:xfrm>
          <a:prstGeom prst="rect">
            <a:avLst/>
          </a:prstGeom>
        </p:spPr>
        <p:txBody>
          <a:bodyPr anchorCtr="0" anchor="t" bIns="429275" lIns="429275" spcFirstLastPara="1" rIns="429275" wrap="square" tIns="429275"/>
          <a:lstStyle>
            <a:lvl1pPr indent="-768350" lvl="0" marL="457200">
              <a:spcBef>
                <a:spcPts val="0"/>
              </a:spcBef>
              <a:spcAft>
                <a:spcPts val="0"/>
              </a:spcAft>
              <a:buSzPts val="8500"/>
              <a:buChar char="●"/>
              <a:defRPr/>
            </a:lvl1pPr>
            <a:lvl2pPr indent="-647700" lvl="1" marL="914400">
              <a:spcBef>
                <a:spcPts val="7500"/>
              </a:spcBef>
              <a:spcAft>
                <a:spcPts val="0"/>
              </a:spcAft>
              <a:buSzPts val="6600"/>
              <a:buChar char="○"/>
              <a:defRPr/>
            </a:lvl2pPr>
            <a:lvl3pPr indent="-647700" lvl="2" marL="1371600">
              <a:spcBef>
                <a:spcPts val="7500"/>
              </a:spcBef>
              <a:spcAft>
                <a:spcPts val="0"/>
              </a:spcAft>
              <a:buSzPts val="6600"/>
              <a:buChar char="■"/>
              <a:defRPr/>
            </a:lvl3pPr>
            <a:lvl4pPr indent="-647700" lvl="3" marL="1828800">
              <a:spcBef>
                <a:spcPts val="7500"/>
              </a:spcBef>
              <a:spcAft>
                <a:spcPts val="0"/>
              </a:spcAft>
              <a:buSzPts val="6600"/>
              <a:buChar char="●"/>
              <a:defRPr/>
            </a:lvl4pPr>
            <a:lvl5pPr indent="-647700" lvl="4" marL="2286000">
              <a:spcBef>
                <a:spcPts val="7500"/>
              </a:spcBef>
              <a:spcAft>
                <a:spcPts val="0"/>
              </a:spcAft>
              <a:buSzPts val="6600"/>
              <a:buChar char="○"/>
              <a:defRPr/>
            </a:lvl5pPr>
            <a:lvl6pPr indent="-647700" lvl="5" marL="2743200">
              <a:spcBef>
                <a:spcPts val="7500"/>
              </a:spcBef>
              <a:spcAft>
                <a:spcPts val="0"/>
              </a:spcAft>
              <a:buSzPts val="6600"/>
              <a:buChar char="■"/>
              <a:defRPr/>
            </a:lvl6pPr>
            <a:lvl7pPr indent="-647700" lvl="6" marL="3200400">
              <a:spcBef>
                <a:spcPts val="7500"/>
              </a:spcBef>
              <a:spcAft>
                <a:spcPts val="0"/>
              </a:spcAft>
              <a:buSzPts val="6600"/>
              <a:buChar char="●"/>
              <a:defRPr/>
            </a:lvl7pPr>
            <a:lvl8pPr indent="-647700" lvl="7" marL="3657600">
              <a:spcBef>
                <a:spcPts val="7500"/>
              </a:spcBef>
              <a:spcAft>
                <a:spcPts val="0"/>
              </a:spcAft>
              <a:buSzPts val="6600"/>
              <a:buChar char="○"/>
              <a:defRPr/>
            </a:lvl8pPr>
            <a:lvl9pPr indent="-647700" lvl="8" marL="4114800">
              <a:spcBef>
                <a:spcPts val="7500"/>
              </a:spcBef>
              <a:spcAft>
                <a:spcPts val="7500"/>
              </a:spcAft>
              <a:buSzPts val="6600"/>
              <a:buChar char="■"/>
              <a:defRPr/>
            </a:lvl9pPr>
          </a:lstStyle>
          <a:p/>
        </p:txBody>
      </p:sp>
      <p:sp>
        <p:nvSpPr>
          <p:cNvPr id="19" name="Google Shape;19;p4"/>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04449" y="3114786"/>
            <a:ext cx="30191100" cy="4008300"/>
          </a:xfrm>
          <a:prstGeom prst="rect">
            <a:avLst/>
          </a:prstGeom>
        </p:spPr>
        <p:txBody>
          <a:bodyPr anchorCtr="0" anchor="t" bIns="429275" lIns="429275" spcFirstLastPara="1" rIns="429275" wrap="square" tIns="429275"/>
          <a:lstStyle>
            <a:lvl1pPr lvl="0">
              <a:spcBef>
                <a:spcPts val="0"/>
              </a:spcBef>
              <a:spcAft>
                <a:spcPts val="0"/>
              </a:spcAft>
              <a:buSzPts val="13100"/>
              <a:buNone/>
              <a:defRPr/>
            </a:lvl1pPr>
            <a:lvl2pPr lvl="1">
              <a:spcBef>
                <a:spcPts val="0"/>
              </a:spcBef>
              <a:spcAft>
                <a:spcPts val="0"/>
              </a:spcAft>
              <a:buSzPts val="13100"/>
              <a:buNone/>
              <a:defRPr/>
            </a:lvl2pPr>
            <a:lvl3pPr lvl="2">
              <a:spcBef>
                <a:spcPts val="0"/>
              </a:spcBef>
              <a:spcAft>
                <a:spcPts val="0"/>
              </a:spcAft>
              <a:buSzPts val="13100"/>
              <a:buNone/>
              <a:defRPr/>
            </a:lvl3pPr>
            <a:lvl4pPr lvl="3">
              <a:spcBef>
                <a:spcPts val="0"/>
              </a:spcBef>
              <a:spcAft>
                <a:spcPts val="0"/>
              </a:spcAft>
              <a:buSzPts val="13100"/>
              <a:buNone/>
              <a:defRPr/>
            </a:lvl4pPr>
            <a:lvl5pPr lvl="4">
              <a:spcBef>
                <a:spcPts val="0"/>
              </a:spcBef>
              <a:spcAft>
                <a:spcPts val="0"/>
              </a:spcAft>
              <a:buSzPts val="13100"/>
              <a:buNone/>
              <a:defRPr/>
            </a:lvl5pPr>
            <a:lvl6pPr lvl="5">
              <a:spcBef>
                <a:spcPts val="0"/>
              </a:spcBef>
              <a:spcAft>
                <a:spcPts val="0"/>
              </a:spcAft>
              <a:buSzPts val="13100"/>
              <a:buNone/>
              <a:defRPr/>
            </a:lvl6pPr>
            <a:lvl7pPr lvl="6">
              <a:spcBef>
                <a:spcPts val="0"/>
              </a:spcBef>
              <a:spcAft>
                <a:spcPts val="0"/>
              </a:spcAft>
              <a:buSzPts val="13100"/>
              <a:buNone/>
              <a:defRPr/>
            </a:lvl7pPr>
            <a:lvl8pPr lvl="7">
              <a:spcBef>
                <a:spcPts val="0"/>
              </a:spcBef>
              <a:spcAft>
                <a:spcPts val="0"/>
              </a:spcAft>
              <a:buSzPts val="13100"/>
              <a:buNone/>
              <a:defRPr/>
            </a:lvl8pPr>
            <a:lvl9pPr lvl="8">
              <a:spcBef>
                <a:spcPts val="0"/>
              </a:spcBef>
              <a:spcAft>
                <a:spcPts val="0"/>
              </a:spcAft>
              <a:buSzPts val="13100"/>
              <a:buNone/>
              <a:defRPr/>
            </a:lvl9pPr>
          </a:lstStyle>
          <a:p/>
        </p:txBody>
      </p:sp>
      <p:sp>
        <p:nvSpPr>
          <p:cNvPr id="22" name="Google Shape;22;p5"/>
          <p:cNvSpPr txBox="1"/>
          <p:nvPr>
            <p:ph idx="1" type="body"/>
          </p:nvPr>
        </p:nvSpPr>
        <p:spPr>
          <a:xfrm>
            <a:off x="1104449" y="8066317"/>
            <a:ext cx="14172900" cy="23911800"/>
          </a:xfrm>
          <a:prstGeom prst="rect">
            <a:avLst/>
          </a:prstGeom>
        </p:spPr>
        <p:txBody>
          <a:bodyPr anchorCtr="0" anchor="t" bIns="429275" lIns="429275" spcFirstLastPara="1" rIns="429275" wrap="square" tIns="429275"/>
          <a:lstStyle>
            <a:lvl1pPr indent="-647700" lvl="0" marL="457200">
              <a:spcBef>
                <a:spcPts val="0"/>
              </a:spcBef>
              <a:spcAft>
                <a:spcPts val="0"/>
              </a:spcAft>
              <a:buSzPts val="6600"/>
              <a:buChar char="●"/>
              <a:defRPr sz="6600"/>
            </a:lvl1pPr>
            <a:lvl2pPr indent="-584200" lvl="1" marL="914400">
              <a:spcBef>
                <a:spcPts val="7500"/>
              </a:spcBef>
              <a:spcAft>
                <a:spcPts val="0"/>
              </a:spcAft>
              <a:buSzPts val="5600"/>
              <a:buChar char="○"/>
              <a:defRPr sz="5600"/>
            </a:lvl2pPr>
            <a:lvl3pPr indent="-584200" lvl="2" marL="1371600">
              <a:spcBef>
                <a:spcPts val="7500"/>
              </a:spcBef>
              <a:spcAft>
                <a:spcPts val="0"/>
              </a:spcAft>
              <a:buSzPts val="5600"/>
              <a:buChar char="■"/>
              <a:defRPr sz="5600"/>
            </a:lvl3pPr>
            <a:lvl4pPr indent="-584200" lvl="3" marL="1828800">
              <a:spcBef>
                <a:spcPts val="7500"/>
              </a:spcBef>
              <a:spcAft>
                <a:spcPts val="0"/>
              </a:spcAft>
              <a:buSzPts val="5600"/>
              <a:buChar char="●"/>
              <a:defRPr sz="5600"/>
            </a:lvl4pPr>
            <a:lvl5pPr indent="-584200" lvl="4" marL="2286000">
              <a:spcBef>
                <a:spcPts val="7500"/>
              </a:spcBef>
              <a:spcAft>
                <a:spcPts val="0"/>
              </a:spcAft>
              <a:buSzPts val="5600"/>
              <a:buChar char="○"/>
              <a:defRPr sz="5600"/>
            </a:lvl5pPr>
            <a:lvl6pPr indent="-584200" lvl="5" marL="2743200">
              <a:spcBef>
                <a:spcPts val="7500"/>
              </a:spcBef>
              <a:spcAft>
                <a:spcPts val="0"/>
              </a:spcAft>
              <a:buSzPts val="5600"/>
              <a:buChar char="■"/>
              <a:defRPr sz="5600"/>
            </a:lvl6pPr>
            <a:lvl7pPr indent="-584200" lvl="6" marL="3200400">
              <a:spcBef>
                <a:spcPts val="7500"/>
              </a:spcBef>
              <a:spcAft>
                <a:spcPts val="0"/>
              </a:spcAft>
              <a:buSzPts val="5600"/>
              <a:buChar char="●"/>
              <a:defRPr sz="5600"/>
            </a:lvl7pPr>
            <a:lvl8pPr indent="-584200" lvl="7" marL="3657600">
              <a:spcBef>
                <a:spcPts val="7500"/>
              </a:spcBef>
              <a:spcAft>
                <a:spcPts val="0"/>
              </a:spcAft>
              <a:buSzPts val="5600"/>
              <a:buChar char="○"/>
              <a:defRPr sz="5600"/>
            </a:lvl8pPr>
            <a:lvl9pPr indent="-584200" lvl="8" marL="4114800">
              <a:spcBef>
                <a:spcPts val="7500"/>
              </a:spcBef>
              <a:spcAft>
                <a:spcPts val="7500"/>
              </a:spcAft>
              <a:buSzPts val="5600"/>
              <a:buChar char="■"/>
              <a:defRPr sz="5600"/>
            </a:lvl9pPr>
          </a:lstStyle>
          <a:p/>
        </p:txBody>
      </p:sp>
      <p:sp>
        <p:nvSpPr>
          <p:cNvPr id="23" name="Google Shape;23;p5"/>
          <p:cNvSpPr txBox="1"/>
          <p:nvPr>
            <p:ph idx="2" type="body"/>
          </p:nvPr>
        </p:nvSpPr>
        <p:spPr>
          <a:xfrm>
            <a:off x="17122677" y="8066317"/>
            <a:ext cx="14172900" cy="23911800"/>
          </a:xfrm>
          <a:prstGeom prst="rect">
            <a:avLst/>
          </a:prstGeom>
        </p:spPr>
        <p:txBody>
          <a:bodyPr anchorCtr="0" anchor="t" bIns="429275" lIns="429275" spcFirstLastPara="1" rIns="429275" wrap="square" tIns="429275"/>
          <a:lstStyle>
            <a:lvl1pPr indent="-647700" lvl="0" marL="457200">
              <a:spcBef>
                <a:spcPts val="0"/>
              </a:spcBef>
              <a:spcAft>
                <a:spcPts val="0"/>
              </a:spcAft>
              <a:buSzPts val="6600"/>
              <a:buChar char="●"/>
              <a:defRPr sz="6600"/>
            </a:lvl1pPr>
            <a:lvl2pPr indent="-584200" lvl="1" marL="914400">
              <a:spcBef>
                <a:spcPts val="7500"/>
              </a:spcBef>
              <a:spcAft>
                <a:spcPts val="0"/>
              </a:spcAft>
              <a:buSzPts val="5600"/>
              <a:buChar char="○"/>
              <a:defRPr sz="5600"/>
            </a:lvl2pPr>
            <a:lvl3pPr indent="-584200" lvl="2" marL="1371600">
              <a:spcBef>
                <a:spcPts val="7500"/>
              </a:spcBef>
              <a:spcAft>
                <a:spcPts val="0"/>
              </a:spcAft>
              <a:buSzPts val="5600"/>
              <a:buChar char="■"/>
              <a:defRPr sz="5600"/>
            </a:lvl3pPr>
            <a:lvl4pPr indent="-584200" lvl="3" marL="1828800">
              <a:spcBef>
                <a:spcPts val="7500"/>
              </a:spcBef>
              <a:spcAft>
                <a:spcPts val="0"/>
              </a:spcAft>
              <a:buSzPts val="5600"/>
              <a:buChar char="●"/>
              <a:defRPr sz="5600"/>
            </a:lvl4pPr>
            <a:lvl5pPr indent="-584200" lvl="4" marL="2286000">
              <a:spcBef>
                <a:spcPts val="7500"/>
              </a:spcBef>
              <a:spcAft>
                <a:spcPts val="0"/>
              </a:spcAft>
              <a:buSzPts val="5600"/>
              <a:buChar char="○"/>
              <a:defRPr sz="5600"/>
            </a:lvl5pPr>
            <a:lvl6pPr indent="-584200" lvl="5" marL="2743200">
              <a:spcBef>
                <a:spcPts val="7500"/>
              </a:spcBef>
              <a:spcAft>
                <a:spcPts val="0"/>
              </a:spcAft>
              <a:buSzPts val="5600"/>
              <a:buChar char="■"/>
              <a:defRPr sz="5600"/>
            </a:lvl6pPr>
            <a:lvl7pPr indent="-584200" lvl="6" marL="3200400">
              <a:spcBef>
                <a:spcPts val="7500"/>
              </a:spcBef>
              <a:spcAft>
                <a:spcPts val="0"/>
              </a:spcAft>
              <a:buSzPts val="5600"/>
              <a:buChar char="●"/>
              <a:defRPr sz="5600"/>
            </a:lvl7pPr>
            <a:lvl8pPr indent="-584200" lvl="7" marL="3657600">
              <a:spcBef>
                <a:spcPts val="7500"/>
              </a:spcBef>
              <a:spcAft>
                <a:spcPts val="0"/>
              </a:spcAft>
              <a:buSzPts val="5600"/>
              <a:buChar char="○"/>
              <a:defRPr sz="5600"/>
            </a:lvl8pPr>
            <a:lvl9pPr indent="-584200" lvl="8" marL="4114800">
              <a:spcBef>
                <a:spcPts val="7500"/>
              </a:spcBef>
              <a:spcAft>
                <a:spcPts val="7500"/>
              </a:spcAft>
              <a:buSzPts val="5600"/>
              <a:buChar char="■"/>
              <a:defRPr sz="5600"/>
            </a:lvl9pPr>
          </a:lstStyle>
          <a:p/>
        </p:txBody>
      </p:sp>
      <p:sp>
        <p:nvSpPr>
          <p:cNvPr id="24" name="Google Shape;24;p5"/>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04449" y="3114786"/>
            <a:ext cx="30191100" cy="4008300"/>
          </a:xfrm>
          <a:prstGeom prst="rect">
            <a:avLst/>
          </a:prstGeom>
        </p:spPr>
        <p:txBody>
          <a:bodyPr anchorCtr="0" anchor="t" bIns="429275" lIns="429275" spcFirstLastPara="1" rIns="429275" wrap="square" tIns="429275"/>
          <a:lstStyle>
            <a:lvl1pPr lvl="0">
              <a:spcBef>
                <a:spcPts val="0"/>
              </a:spcBef>
              <a:spcAft>
                <a:spcPts val="0"/>
              </a:spcAft>
              <a:buSzPts val="13100"/>
              <a:buNone/>
              <a:defRPr/>
            </a:lvl1pPr>
            <a:lvl2pPr lvl="1">
              <a:spcBef>
                <a:spcPts val="0"/>
              </a:spcBef>
              <a:spcAft>
                <a:spcPts val="0"/>
              </a:spcAft>
              <a:buSzPts val="13100"/>
              <a:buNone/>
              <a:defRPr/>
            </a:lvl2pPr>
            <a:lvl3pPr lvl="2">
              <a:spcBef>
                <a:spcPts val="0"/>
              </a:spcBef>
              <a:spcAft>
                <a:spcPts val="0"/>
              </a:spcAft>
              <a:buSzPts val="13100"/>
              <a:buNone/>
              <a:defRPr/>
            </a:lvl3pPr>
            <a:lvl4pPr lvl="3">
              <a:spcBef>
                <a:spcPts val="0"/>
              </a:spcBef>
              <a:spcAft>
                <a:spcPts val="0"/>
              </a:spcAft>
              <a:buSzPts val="13100"/>
              <a:buNone/>
              <a:defRPr/>
            </a:lvl4pPr>
            <a:lvl5pPr lvl="4">
              <a:spcBef>
                <a:spcPts val="0"/>
              </a:spcBef>
              <a:spcAft>
                <a:spcPts val="0"/>
              </a:spcAft>
              <a:buSzPts val="13100"/>
              <a:buNone/>
              <a:defRPr/>
            </a:lvl5pPr>
            <a:lvl6pPr lvl="5">
              <a:spcBef>
                <a:spcPts val="0"/>
              </a:spcBef>
              <a:spcAft>
                <a:spcPts val="0"/>
              </a:spcAft>
              <a:buSzPts val="13100"/>
              <a:buNone/>
              <a:defRPr/>
            </a:lvl6pPr>
            <a:lvl7pPr lvl="6">
              <a:spcBef>
                <a:spcPts val="0"/>
              </a:spcBef>
              <a:spcAft>
                <a:spcPts val="0"/>
              </a:spcAft>
              <a:buSzPts val="13100"/>
              <a:buNone/>
              <a:defRPr/>
            </a:lvl7pPr>
            <a:lvl8pPr lvl="7">
              <a:spcBef>
                <a:spcPts val="0"/>
              </a:spcBef>
              <a:spcAft>
                <a:spcPts val="0"/>
              </a:spcAft>
              <a:buSzPts val="13100"/>
              <a:buNone/>
              <a:defRPr/>
            </a:lvl8pPr>
            <a:lvl9pPr lvl="8">
              <a:spcBef>
                <a:spcPts val="0"/>
              </a:spcBef>
              <a:spcAft>
                <a:spcPts val="0"/>
              </a:spcAft>
              <a:buSzPts val="13100"/>
              <a:buNone/>
              <a:defRPr/>
            </a:lvl9pPr>
          </a:lstStyle>
          <a:p/>
        </p:txBody>
      </p:sp>
      <p:sp>
        <p:nvSpPr>
          <p:cNvPr id="27" name="Google Shape;27;p6"/>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04449" y="3888714"/>
            <a:ext cx="9949500" cy="5289300"/>
          </a:xfrm>
          <a:prstGeom prst="rect">
            <a:avLst/>
          </a:prstGeom>
        </p:spPr>
        <p:txBody>
          <a:bodyPr anchorCtr="0" anchor="b" bIns="429275" lIns="429275" spcFirstLastPara="1" rIns="429275" wrap="square" tIns="429275"/>
          <a:lstStyle>
            <a:lvl1pPr lvl="0">
              <a:spcBef>
                <a:spcPts val="0"/>
              </a:spcBef>
              <a:spcAft>
                <a:spcPts val="0"/>
              </a:spcAft>
              <a:buSzPts val="11300"/>
              <a:buNone/>
              <a:defRPr sz="11300"/>
            </a:lvl1pPr>
            <a:lvl2pPr lvl="1">
              <a:spcBef>
                <a:spcPts val="0"/>
              </a:spcBef>
              <a:spcAft>
                <a:spcPts val="0"/>
              </a:spcAft>
              <a:buSzPts val="11300"/>
              <a:buNone/>
              <a:defRPr sz="11300"/>
            </a:lvl2pPr>
            <a:lvl3pPr lvl="2">
              <a:spcBef>
                <a:spcPts val="0"/>
              </a:spcBef>
              <a:spcAft>
                <a:spcPts val="0"/>
              </a:spcAft>
              <a:buSzPts val="11300"/>
              <a:buNone/>
              <a:defRPr sz="11300"/>
            </a:lvl3pPr>
            <a:lvl4pPr lvl="3">
              <a:spcBef>
                <a:spcPts val="0"/>
              </a:spcBef>
              <a:spcAft>
                <a:spcPts val="0"/>
              </a:spcAft>
              <a:buSzPts val="11300"/>
              <a:buNone/>
              <a:defRPr sz="11300"/>
            </a:lvl4pPr>
            <a:lvl5pPr lvl="4">
              <a:spcBef>
                <a:spcPts val="0"/>
              </a:spcBef>
              <a:spcAft>
                <a:spcPts val="0"/>
              </a:spcAft>
              <a:buSzPts val="11300"/>
              <a:buNone/>
              <a:defRPr sz="11300"/>
            </a:lvl5pPr>
            <a:lvl6pPr lvl="5">
              <a:spcBef>
                <a:spcPts val="0"/>
              </a:spcBef>
              <a:spcAft>
                <a:spcPts val="0"/>
              </a:spcAft>
              <a:buSzPts val="11300"/>
              <a:buNone/>
              <a:defRPr sz="11300"/>
            </a:lvl6pPr>
            <a:lvl7pPr lvl="6">
              <a:spcBef>
                <a:spcPts val="0"/>
              </a:spcBef>
              <a:spcAft>
                <a:spcPts val="0"/>
              </a:spcAft>
              <a:buSzPts val="11300"/>
              <a:buNone/>
              <a:defRPr sz="11300"/>
            </a:lvl7pPr>
            <a:lvl8pPr lvl="7">
              <a:spcBef>
                <a:spcPts val="0"/>
              </a:spcBef>
              <a:spcAft>
                <a:spcPts val="0"/>
              </a:spcAft>
              <a:buSzPts val="11300"/>
              <a:buNone/>
              <a:defRPr sz="11300"/>
            </a:lvl8pPr>
            <a:lvl9pPr lvl="8">
              <a:spcBef>
                <a:spcPts val="0"/>
              </a:spcBef>
              <a:spcAft>
                <a:spcPts val="0"/>
              </a:spcAft>
              <a:buSzPts val="11300"/>
              <a:buNone/>
              <a:defRPr sz="11300"/>
            </a:lvl9pPr>
          </a:lstStyle>
          <a:p/>
        </p:txBody>
      </p:sp>
      <p:sp>
        <p:nvSpPr>
          <p:cNvPr id="30" name="Google Shape;30;p7"/>
          <p:cNvSpPr txBox="1"/>
          <p:nvPr>
            <p:ph idx="1" type="body"/>
          </p:nvPr>
        </p:nvSpPr>
        <p:spPr>
          <a:xfrm>
            <a:off x="1104449" y="9725984"/>
            <a:ext cx="9949500" cy="22253100"/>
          </a:xfrm>
          <a:prstGeom prst="rect">
            <a:avLst/>
          </a:prstGeom>
        </p:spPr>
        <p:txBody>
          <a:bodyPr anchorCtr="0" anchor="t" bIns="429275" lIns="429275" spcFirstLastPara="1" rIns="429275" wrap="square" tIns="429275"/>
          <a:lstStyle>
            <a:lvl1pPr indent="-584200" lvl="0" marL="457200">
              <a:spcBef>
                <a:spcPts val="0"/>
              </a:spcBef>
              <a:spcAft>
                <a:spcPts val="0"/>
              </a:spcAft>
              <a:buSzPts val="5600"/>
              <a:buChar char="●"/>
              <a:defRPr sz="5600"/>
            </a:lvl1pPr>
            <a:lvl2pPr indent="-584200" lvl="1" marL="914400">
              <a:spcBef>
                <a:spcPts val="7500"/>
              </a:spcBef>
              <a:spcAft>
                <a:spcPts val="0"/>
              </a:spcAft>
              <a:buSzPts val="5600"/>
              <a:buChar char="○"/>
              <a:defRPr sz="5600"/>
            </a:lvl2pPr>
            <a:lvl3pPr indent="-584200" lvl="2" marL="1371600">
              <a:spcBef>
                <a:spcPts val="7500"/>
              </a:spcBef>
              <a:spcAft>
                <a:spcPts val="0"/>
              </a:spcAft>
              <a:buSzPts val="5600"/>
              <a:buChar char="■"/>
              <a:defRPr sz="5600"/>
            </a:lvl3pPr>
            <a:lvl4pPr indent="-584200" lvl="3" marL="1828800">
              <a:spcBef>
                <a:spcPts val="7500"/>
              </a:spcBef>
              <a:spcAft>
                <a:spcPts val="0"/>
              </a:spcAft>
              <a:buSzPts val="5600"/>
              <a:buChar char="●"/>
              <a:defRPr sz="5600"/>
            </a:lvl4pPr>
            <a:lvl5pPr indent="-584200" lvl="4" marL="2286000">
              <a:spcBef>
                <a:spcPts val="7500"/>
              </a:spcBef>
              <a:spcAft>
                <a:spcPts val="0"/>
              </a:spcAft>
              <a:buSzPts val="5600"/>
              <a:buChar char="○"/>
              <a:defRPr sz="5600"/>
            </a:lvl5pPr>
            <a:lvl6pPr indent="-584200" lvl="5" marL="2743200">
              <a:spcBef>
                <a:spcPts val="7500"/>
              </a:spcBef>
              <a:spcAft>
                <a:spcPts val="0"/>
              </a:spcAft>
              <a:buSzPts val="5600"/>
              <a:buChar char="■"/>
              <a:defRPr sz="5600"/>
            </a:lvl6pPr>
            <a:lvl7pPr indent="-584200" lvl="6" marL="3200400">
              <a:spcBef>
                <a:spcPts val="7500"/>
              </a:spcBef>
              <a:spcAft>
                <a:spcPts val="0"/>
              </a:spcAft>
              <a:buSzPts val="5600"/>
              <a:buChar char="●"/>
              <a:defRPr sz="5600"/>
            </a:lvl7pPr>
            <a:lvl8pPr indent="-584200" lvl="7" marL="3657600">
              <a:spcBef>
                <a:spcPts val="7500"/>
              </a:spcBef>
              <a:spcAft>
                <a:spcPts val="0"/>
              </a:spcAft>
              <a:buSzPts val="5600"/>
              <a:buChar char="○"/>
              <a:defRPr sz="5600"/>
            </a:lvl8pPr>
            <a:lvl9pPr indent="-584200" lvl="8" marL="4114800">
              <a:spcBef>
                <a:spcPts val="7500"/>
              </a:spcBef>
              <a:spcAft>
                <a:spcPts val="7500"/>
              </a:spcAft>
              <a:buSzPts val="5600"/>
              <a:buChar char="■"/>
              <a:defRPr sz="5600"/>
            </a:lvl9pPr>
          </a:lstStyle>
          <a:p/>
        </p:txBody>
      </p:sp>
      <p:sp>
        <p:nvSpPr>
          <p:cNvPr id="31" name="Google Shape;31;p7"/>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37106" y="3150656"/>
            <a:ext cx="22563000" cy="28632000"/>
          </a:xfrm>
          <a:prstGeom prst="rect">
            <a:avLst/>
          </a:prstGeom>
        </p:spPr>
        <p:txBody>
          <a:bodyPr anchorCtr="0" anchor="ctr" bIns="429275" lIns="429275" spcFirstLastPara="1" rIns="429275" wrap="square" tIns="429275"/>
          <a:lstStyle>
            <a:lvl1pPr lvl="0">
              <a:spcBef>
                <a:spcPts val="0"/>
              </a:spcBef>
              <a:spcAft>
                <a:spcPts val="0"/>
              </a:spcAft>
              <a:buSzPts val="22500"/>
              <a:buNone/>
              <a:defRPr sz="22500"/>
            </a:lvl1pPr>
            <a:lvl2pPr lvl="1">
              <a:spcBef>
                <a:spcPts val="0"/>
              </a:spcBef>
              <a:spcAft>
                <a:spcPts val="0"/>
              </a:spcAft>
              <a:buSzPts val="22500"/>
              <a:buNone/>
              <a:defRPr sz="22500"/>
            </a:lvl2pPr>
            <a:lvl3pPr lvl="2">
              <a:spcBef>
                <a:spcPts val="0"/>
              </a:spcBef>
              <a:spcAft>
                <a:spcPts val="0"/>
              </a:spcAft>
              <a:buSzPts val="22500"/>
              <a:buNone/>
              <a:defRPr sz="22500"/>
            </a:lvl3pPr>
            <a:lvl4pPr lvl="3">
              <a:spcBef>
                <a:spcPts val="0"/>
              </a:spcBef>
              <a:spcAft>
                <a:spcPts val="0"/>
              </a:spcAft>
              <a:buSzPts val="22500"/>
              <a:buNone/>
              <a:defRPr sz="22500"/>
            </a:lvl4pPr>
            <a:lvl5pPr lvl="4">
              <a:spcBef>
                <a:spcPts val="0"/>
              </a:spcBef>
              <a:spcAft>
                <a:spcPts val="0"/>
              </a:spcAft>
              <a:buSzPts val="22500"/>
              <a:buNone/>
              <a:defRPr sz="22500"/>
            </a:lvl5pPr>
            <a:lvl6pPr lvl="5">
              <a:spcBef>
                <a:spcPts val="0"/>
              </a:spcBef>
              <a:spcAft>
                <a:spcPts val="0"/>
              </a:spcAft>
              <a:buSzPts val="22500"/>
              <a:buNone/>
              <a:defRPr sz="22500"/>
            </a:lvl6pPr>
            <a:lvl7pPr lvl="6">
              <a:spcBef>
                <a:spcPts val="0"/>
              </a:spcBef>
              <a:spcAft>
                <a:spcPts val="0"/>
              </a:spcAft>
              <a:buSzPts val="22500"/>
              <a:buNone/>
              <a:defRPr sz="22500"/>
            </a:lvl7pPr>
            <a:lvl8pPr lvl="7">
              <a:spcBef>
                <a:spcPts val="0"/>
              </a:spcBef>
              <a:spcAft>
                <a:spcPts val="0"/>
              </a:spcAft>
              <a:buSzPts val="22500"/>
              <a:buNone/>
              <a:defRPr sz="22500"/>
            </a:lvl8pPr>
            <a:lvl9pPr lvl="8">
              <a:spcBef>
                <a:spcPts val="0"/>
              </a:spcBef>
              <a:spcAft>
                <a:spcPts val="0"/>
              </a:spcAft>
              <a:buSzPts val="22500"/>
              <a:buNone/>
              <a:defRPr sz="22500"/>
            </a:lvl9pPr>
          </a:lstStyle>
          <a:p/>
        </p:txBody>
      </p:sp>
      <p:sp>
        <p:nvSpPr>
          <p:cNvPr id="34" name="Google Shape;34;p8"/>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200000" y="-875"/>
            <a:ext cx="16200000" cy="36000000"/>
          </a:xfrm>
          <a:prstGeom prst="rect">
            <a:avLst/>
          </a:prstGeom>
          <a:solidFill>
            <a:schemeClr val="lt2"/>
          </a:solidFill>
          <a:ln>
            <a:noFill/>
          </a:ln>
        </p:spPr>
        <p:txBody>
          <a:bodyPr anchorCtr="0" anchor="ctr" bIns="429275" lIns="429275" spcFirstLastPara="1" rIns="429275" wrap="square" tIns="4292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40748" y="8631146"/>
            <a:ext cx="14333400" cy="10374900"/>
          </a:xfrm>
          <a:prstGeom prst="rect">
            <a:avLst/>
          </a:prstGeom>
        </p:spPr>
        <p:txBody>
          <a:bodyPr anchorCtr="0" anchor="b" bIns="429275" lIns="429275" spcFirstLastPara="1" rIns="429275" wrap="square" tIns="429275"/>
          <a:lstStyle>
            <a:lvl1pPr lvl="0" algn="ctr">
              <a:spcBef>
                <a:spcPts val="0"/>
              </a:spcBef>
              <a:spcAft>
                <a:spcPts val="0"/>
              </a:spcAft>
              <a:buSzPts val="19700"/>
              <a:buNone/>
              <a:defRPr sz="19700"/>
            </a:lvl1pPr>
            <a:lvl2pPr lvl="1" algn="ctr">
              <a:spcBef>
                <a:spcPts val="0"/>
              </a:spcBef>
              <a:spcAft>
                <a:spcPts val="0"/>
              </a:spcAft>
              <a:buSzPts val="19700"/>
              <a:buNone/>
              <a:defRPr sz="19700"/>
            </a:lvl2pPr>
            <a:lvl3pPr lvl="2" algn="ctr">
              <a:spcBef>
                <a:spcPts val="0"/>
              </a:spcBef>
              <a:spcAft>
                <a:spcPts val="0"/>
              </a:spcAft>
              <a:buSzPts val="19700"/>
              <a:buNone/>
              <a:defRPr sz="19700"/>
            </a:lvl3pPr>
            <a:lvl4pPr lvl="3" algn="ctr">
              <a:spcBef>
                <a:spcPts val="0"/>
              </a:spcBef>
              <a:spcAft>
                <a:spcPts val="0"/>
              </a:spcAft>
              <a:buSzPts val="19700"/>
              <a:buNone/>
              <a:defRPr sz="19700"/>
            </a:lvl4pPr>
            <a:lvl5pPr lvl="4" algn="ctr">
              <a:spcBef>
                <a:spcPts val="0"/>
              </a:spcBef>
              <a:spcAft>
                <a:spcPts val="0"/>
              </a:spcAft>
              <a:buSzPts val="19700"/>
              <a:buNone/>
              <a:defRPr sz="19700"/>
            </a:lvl5pPr>
            <a:lvl6pPr lvl="5" algn="ctr">
              <a:spcBef>
                <a:spcPts val="0"/>
              </a:spcBef>
              <a:spcAft>
                <a:spcPts val="0"/>
              </a:spcAft>
              <a:buSzPts val="19700"/>
              <a:buNone/>
              <a:defRPr sz="19700"/>
            </a:lvl6pPr>
            <a:lvl7pPr lvl="6" algn="ctr">
              <a:spcBef>
                <a:spcPts val="0"/>
              </a:spcBef>
              <a:spcAft>
                <a:spcPts val="0"/>
              </a:spcAft>
              <a:buSzPts val="19700"/>
              <a:buNone/>
              <a:defRPr sz="19700"/>
            </a:lvl7pPr>
            <a:lvl8pPr lvl="7" algn="ctr">
              <a:spcBef>
                <a:spcPts val="0"/>
              </a:spcBef>
              <a:spcAft>
                <a:spcPts val="0"/>
              </a:spcAft>
              <a:buSzPts val="19700"/>
              <a:buNone/>
              <a:defRPr sz="19700"/>
            </a:lvl8pPr>
            <a:lvl9pPr lvl="8" algn="ctr">
              <a:spcBef>
                <a:spcPts val="0"/>
              </a:spcBef>
              <a:spcAft>
                <a:spcPts val="0"/>
              </a:spcAft>
              <a:buSzPts val="19700"/>
              <a:buNone/>
              <a:defRPr sz="19700"/>
            </a:lvl9pPr>
          </a:lstStyle>
          <a:p/>
        </p:txBody>
      </p:sp>
      <p:sp>
        <p:nvSpPr>
          <p:cNvPr id="38" name="Google Shape;38;p9"/>
          <p:cNvSpPr txBox="1"/>
          <p:nvPr>
            <p:ph idx="1" type="subTitle"/>
          </p:nvPr>
        </p:nvSpPr>
        <p:spPr>
          <a:xfrm>
            <a:off x="940748" y="19619073"/>
            <a:ext cx="14333400" cy="8644500"/>
          </a:xfrm>
          <a:prstGeom prst="rect">
            <a:avLst/>
          </a:prstGeom>
        </p:spPr>
        <p:txBody>
          <a:bodyPr anchorCtr="0" anchor="t" bIns="429275" lIns="429275" spcFirstLastPara="1" rIns="429275" wrap="square" tIns="429275"/>
          <a:lstStyle>
            <a:lvl1pPr lvl="0" algn="ctr">
              <a:lnSpc>
                <a:spcPct val="100000"/>
              </a:lnSpc>
              <a:spcBef>
                <a:spcPts val="0"/>
              </a:spcBef>
              <a:spcAft>
                <a:spcPts val="0"/>
              </a:spcAft>
              <a:buSzPts val="9900"/>
              <a:buNone/>
              <a:defRPr sz="9900"/>
            </a:lvl1pPr>
            <a:lvl2pPr lvl="1" algn="ctr">
              <a:lnSpc>
                <a:spcPct val="100000"/>
              </a:lnSpc>
              <a:spcBef>
                <a:spcPts val="0"/>
              </a:spcBef>
              <a:spcAft>
                <a:spcPts val="0"/>
              </a:spcAft>
              <a:buSzPts val="9900"/>
              <a:buNone/>
              <a:defRPr sz="9900"/>
            </a:lvl2pPr>
            <a:lvl3pPr lvl="2" algn="ctr">
              <a:lnSpc>
                <a:spcPct val="100000"/>
              </a:lnSpc>
              <a:spcBef>
                <a:spcPts val="0"/>
              </a:spcBef>
              <a:spcAft>
                <a:spcPts val="0"/>
              </a:spcAft>
              <a:buSzPts val="9900"/>
              <a:buNone/>
              <a:defRPr sz="9900"/>
            </a:lvl3pPr>
            <a:lvl4pPr lvl="3" algn="ctr">
              <a:lnSpc>
                <a:spcPct val="100000"/>
              </a:lnSpc>
              <a:spcBef>
                <a:spcPts val="0"/>
              </a:spcBef>
              <a:spcAft>
                <a:spcPts val="0"/>
              </a:spcAft>
              <a:buSzPts val="9900"/>
              <a:buNone/>
              <a:defRPr sz="9900"/>
            </a:lvl4pPr>
            <a:lvl5pPr lvl="4" algn="ctr">
              <a:lnSpc>
                <a:spcPct val="100000"/>
              </a:lnSpc>
              <a:spcBef>
                <a:spcPts val="0"/>
              </a:spcBef>
              <a:spcAft>
                <a:spcPts val="0"/>
              </a:spcAft>
              <a:buSzPts val="9900"/>
              <a:buNone/>
              <a:defRPr sz="9900"/>
            </a:lvl5pPr>
            <a:lvl6pPr lvl="5" algn="ctr">
              <a:lnSpc>
                <a:spcPct val="100000"/>
              </a:lnSpc>
              <a:spcBef>
                <a:spcPts val="0"/>
              </a:spcBef>
              <a:spcAft>
                <a:spcPts val="0"/>
              </a:spcAft>
              <a:buSzPts val="9900"/>
              <a:buNone/>
              <a:defRPr sz="9900"/>
            </a:lvl6pPr>
            <a:lvl7pPr lvl="6" algn="ctr">
              <a:lnSpc>
                <a:spcPct val="100000"/>
              </a:lnSpc>
              <a:spcBef>
                <a:spcPts val="0"/>
              </a:spcBef>
              <a:spcAft>
                <a:spcPts val="0"/>
              </a:spcAft>
              <a:buSzPts val="9900"/>
              <a:buNone/>
              <a:defRPr sz="9900"/>
            </a:lvl7pPr>
            <a:lvl8pPr lvl="7" algn="ctr">
              <a:lnSpc>
                <a:spcPct val="100000"/>
              </a:lnSpc>
              <a:spcBef>
                <a:spcPts val="0"/>
              </a:spcBef>
              <a:spcAft>
                <a:spcPts val="0"/>
              </a:spcAft>
              <a:buSzPts val="9900"/>
              <a:buNone/>
              <a:defRPr sz="9900"/>
            </a:lvl8pPr>
            <a:lvl9pPr lvl="8" algn="ctr">
              <a:lnSpc>
                <a:spcPct val="100000"/>
              </a:lnSpc>
              <a:spcBef>
                <a:spcPts val="0"/>
              </a:spcBef>
              <a:spcAft>
                <a:spcPts val="0"/>
              </a:spcAft>
              <a:buSzPts val="9900"/>
              <a:buNone/>
              <a:defRPr sz="9900"/>
            </a:lvl9pPr>
          </a:lstStyle>
          <a:p/>
        </p:txBody>
      </p:sp>
      <p:sp>
        <p:nvSpPr>
          <p:cNvPr id="39" name="Google Shape;39;p9"/>
          <p:cNvSpPr txBox="1"/>
          <p:nvPr>
            <p:ph idx="2" type="body"/>
          </p:nvPr>
        </p:nvSpPr>
        <p:spPr>
          <a:xfrm>
            <a:off x="17502165" y="5067892"/>
            <a:ext cx="13595700" cy="25862400"/>
          </a:xfrm>
          <a:prstGeom prst="rect">
            <a:avLst/>
          </a:prstGeom>
        </p:spPr>
        <p:txBody>
          <a:bodyPr anchorCtr="0" anchor="ctr" bIns="429275" lIns="429275" spcFirstLastPara="1" rIns="429275" wrap="square" tIns="429275"/>
          <a:lstStyle>
            <a:lvl1pPr indent="-768350" lvl="0" marL="457200">
              <a:spcBef>
                <a:spcPts val="0"/>
              </a:spcBef>
              <a:spcAft>
                <a:spcPts val="0"/>
              </a:spcAft>
              <a:buSzPts val="8500"/>
              <a:buChar char="●"/>
              <a:defRPr/>
            </a:lvl1pPr>
            <a:lvl2pPr indent="-647700" lvl="1" marL="914400">
              <a:spcBef>
                <a:spcPts val="7500"/>
              </a:spcBef>
              <a:spcAft>
                <a:spcPts val="0"/>
              </a:spcAft>
              <a:buSzPts val="6600"/>
              <a:buChar char="○"/>
              <a:defRPr/>
            </a:lvl2pPr>
            <a:lvl3pPr indent="-647700" lvl="2" marL="1371600">
              <a:spcBef>
                <a:spcPts val="7500"/>
              </a:spcBef>
              <a:spcAft>
                <a:spcPts val="0"/>
              </a:spcAft>
              <a:buSzPts val="6600"/>
              <a:buChar char="■"/>
              <a:defRPr/>
            </a:lvl3pPr>
            <a:lvl4pPr indent="-647700" lvl="3" marL="1828800">
              <a:spcBef>
                <a:spcPts val="7500"/>
              </a:spcBef>
              <a:spcAft>
                <a:spcPts val="0"/>
              </a:spcAft>
              <a:buSzPts val="6600"/>
              <a:buChar char="●"/>
              <a:defRPr/>
            </a:lvl4pPr>
            <a:lvl5pPr indent="-647700" lvl="4" marL="2286000">
              <a:spcBef>
                <a:spcPts val="7500"/>
              </a:spcBef>
              <a:spcAft>
                <a:spcPts val="0"/>
              </a:spcAft>
              <a:buSzPts val="6600"/>
              <a:buChar char="○"/>
              <a:defRPr/>
            </a:lvl5pPr>
            <a:lvl6pPr indent="-647700" lvl="5" marL="2743200">
              <a:spcBef>
                <a:spcPts val="7500"/>
              </a:spcBef>
              <a:spcAft>
                <a:spcPts val="0"/>
              </a:spcAft>
              <a:buSzPts val="6600"/>
              <a:buChar char="■"/>
              <a:defRPr/>
            </a:lvl6pPr>
            <a:lvl7pPr indent="-647700" lvl="6" marL="3200400">
              <a:spcBef>
                <a:spcPts val="7500"/>
              </a:spcBef>
              <a:spcAft>
                <a:spcPts val="0"/>
              </a:spcAft>
              <a:buSzPts val="6600"/>
              <a:buChar char="●"/>
              <a:defRPr/>
            </a:lvl7pPr>
            <a:lvl8pPr indent="-647700" lvl="7" marL="3657600">
              <a:spcBef>
                <a:spcPts val="7500"/>
              </a:spcBef>
              <a:spcAft>
                <a:spcPts val="0"/>
              </a:spcAft>
              <a:buSzPts val="6600"/>
              <a:buChar char="○"/>
              <a:defRPr/>
            </a:lvl8pPr>
            <a:lvl9pPr indent="-647700" lvl="8" marL="4114800">
              <a:spcBef>
                <a:spcPts val="7500"/>
              </a:spcBef>
              <a:spcAft>
                <a:spcPts val="7500"/>
              </a:spcAft>
              <a:buSzPts val="6600"/>
              <a:buChar char="■"/>
              <a:defRPr/>
            </a:lvl9pPr>
          </a:lstStyle>
          <a:p/>
        </p:txBody>
      </p:sp>
      <p:sp>
        <p:nvSpPr>
          <p:cNvPr id="40" name="Google Shape;40;p9"/>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04449" y="29610324"/>
            <a:ext cx="21255600" cy="4235100"/>
          </a:xfrm>
          <a:prstGeom prst="rect">
            <a:avLst/>
          </a:prstGeom>
        </p:spPr>
        <p:txBody>
          <a:bodyPr anchorCtr="0" anchor="ctr" bIns="429275" lIns="429275" spcFirstLastPara="1" rIns="429275" wrap="square" tIns="429275"/>
          <a:lstStyle>
            <a:lvl1pPr indent="-228600" lvl="0" marL="457200">
              <a:lnSpc>
                <a:spcPct val="100000"/>
              </a:lnSpc>
              <a:spcBef>
                <a:spcPts val="0"/>
              </a:spcBef>
              <a:spcAft>
                <a:spcPts val="0"/>
              </a:spcAft>
              <a:buSzPts val="8500"/>
              <a:buNone/>
              <a:defRPr/>
            </a:lvl1pPr>
          </a:lstStyle>
          <a:p/>
        </p:txBody>
      </p:sp>
      <p:sp>
        <p:nvSpPr>
          <p:cNvPr id="43" name="Google Shape;43;p10"/>
          <p:cNvSpPr txBox="1"/>
          <p:nvPr>
            <p:ph idx="12" type="sldNum"/>
          </p:nvPr>
        </p:nvSpPr>
        <p:spPr>
          <a:xfrm>
            <a:off x="30020520" y="32638438"/>
            <a:ext cx="1944300" cy="2754900"/>
          </a:xfrm>
          <a:prstGeom prst="rect">
            <a:avLst/>
          </a:prstGeom>
        </p:spPr>
        <p:txBody>
          <a:bodyPr anchorCtr="0" anchor="ctr" bIns="429275" lIns="429275" spcFirstLastPara="1" rIns="429275" wrap="square" tIns="429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449" y="3114786"/>
            <a:ext cx="30191100" cy="4008300"/>
          </a:xfrm>
          <a:prstGeom prst="rect">
            <a:avLst/>
          </a:prstGeom>
          <a:noFill/>
          <a:ln>
            <a:noFill/>
          </a:ln>
        </p:spPr>
        <p:txBody>
          <a:bodyPr anchorCtr="0" anchor="t" bIns="429275" lIns="429275" spcFirstLastPara="1" rIns="429275" wrap="square" tIns="429275"/>
          <a:lstStyle>
            <a:lvl1pPr lvl="0">
              <a:spcBef>
                <a:spcPts val="0"/>
              </a:spcBef>
              <a:spcAft>
                <a:spcPts val="0"/>
              </a:spcAft>
              <a:buClr>
                <a:schemeClr val="dk1"/>
              </a:buClr>
              <a:buSzPts val="13100"/>
              <a:buNone/>
              <a:defRPr sz="13100">
                <a:solidFill>
                  <a:schemeClr val="dk1"/>
                </a:solidFill>
              </a:defRPr>
            </a:lvl1pPr>
            <a:lvl2pPr lvl="1">
              <a:spcBef>
                <a:spcPts val="0"/>
              </a:spcBef>
              <a:spcAft>
                <a:spcPts val="0"/>
              </a:spcAft>
              <a:buClr>
                <a:schemeClr val="dk1"/>
              </a:buClr>
              <a:buSzPts val="13100"/>
              <a:buNone/>
              <a:defRPr sz="13100">
                <a:solidFill>
                  <a:schemeClr val="dk1"/>
                </a:solidFill>
              </a:defRPr>
            </a:lvl2pPr>
            <a:lvl3pPr lvl="2">
              <a:spcBef>
                <a:spcPts val="0"/>
              </a:spcBef>
              <a:spcAft>
                <a:spcPts val="0"/>
              </a:spcAft>
              <a:buClr>
                <a:schemeClr val="dk1"/>
              </a:buClr>
              <a:buSzPts val="13100"/>
              <a:buNone/>
              <a:defRPr sz="13100">
                <a:solidFill>
                  <a:schemeClr val="dk1"/>
                </a:solidFill>
              </a:defRPr>
            </a:lvl3pPr>
            <a:lvl4pPr lvl="3">
              <a:spcBef>
                <a:spcPts val="0"/>
              </a:spcBef>
              <a:spcAft>
                <a:spcPts val="0"/>
              </a:spcAft>
              <a:buClr>
                <a:schemeClr val="dk1"/>
              </a:buClr>
              <a:buSzPts val="13100"/>
              <a:buNone/>
              <a:defRPr sz="13100">
                <a:solidFill>
                  <a:schemeClr val="dk1"/>
                </a:solidFill>
              </a:defRPr>
            </a:lvl4pPr>
            <a:lvl5pPr lvl="4">
              <a:spcBef>
                <a:spcPts val="0"/>
              </a:spcBef>
              <a:spcAft>
                <a:spcPts val="0"/>
              </a:spcAft>
              <a:buClr>
                <a:schemeClr val="dk1"/>
              </a:buClr>
              <a:buSzPts val="13100"/>
              <a:buNone/>
              <a:defRPr sz="13100">
                <a:solidFill>
                  <a:schemeClr val="dk1"/>
                </a:solidFill>
              </a:defRPr>
            </a:lvl5pPr>
            <a:lvl6pPr lvl="5">
              <a:spcBef>
                <a:spcPts val="0"/>
              </a:spcBef>
              <a:spcAft>
                <a:spcPts val="0"/>
              </a:spcAft>
              <a:buClr>
                <a:schemeClr val="dk1"/>
              </a:buClr>
              <a:buSzPts val="13100"/>
              <a:buNone/>
              <a:defRPr sz="13100">
                <a:solidFill>
                  <a:schemeClr val="dk1"/>
                </a:solidFill>
              </a:defRPr>
            </a:lvl6pPr>
            <a:lvl7pPr lvl="6">
              <a:spcBef>
                <a:spcPts val="0"/>
              </a:spcBef>
              <a:spcAft>
                <a:spcPts val="0"/>
              </a:spcAft>
              <a:buClr>
                <a:schemeClr val="dk1"/>
              </a:buClr>
              <a:buSzPts val="13100"/>
              <a:buNone/>
              <a:defRPr sz="13100">
                <a:solidFill>
                  <a:schemeClr val="dk1"/>
                </a:solidFill>
              </a:defRPr>
            </a:lvl7pPr>
            <a:lvl8pPr lvl="7">
              <a:spcBef>
                <a:spcPts val="0"/>
              </a:spcBef>
              <a:spcAft>
                <a:spcPts val="0"/>
              </a:spcAft>
              <a:buClr>
                <a:schemeClr val="dk1"/>
              </a:buClr>
              <a:buSzPts val="13100"/>
              <a:buNone/>
              <a:defRPr sz="13100">
                <a:solidFill>
                  <a:schemeClr val="dk1"/>
                </a:solidFill>
              </a:defRPr>
            </a:lvl8pPr>
            <a:lvl9pPr lvl="8">
              <a:spcBef>
                <a:spcPts val="0"/>
              </a:spcBef>
              <a:spcAft>
                <a:spcPts val="0"/>
              </a:spcAft>
              <a:buClr>
                <a:schemeClr val="dk1"/>
              </a:buClr>
              <a:buSzPts val="13100"/>
              <a:buNone/>
              <a:defRPr sz="13100">
                <a:solidFill>
                  <a:schemeClr val="dk1"/>
                </a:solidFill>
              </a:defRPr>
            </a:lvl9pPr>
          </a:lstStyle>
          <a:p/>
        </p:txBody>
      </p:sp>
      <p:sp>
        <p:nvSpPr>
          <p:cNvPr id="7" name="Google Shape;7;p1"/>
          <p:cNvSpPr txBox="1"/>
          <p:nvPr>
            <p:ph idx="1" type="body"/>
          </p:nvPr>
        </p:nvSpPr>
        <p:spPr>
          <a:xfrm>
            <a:off x="1104449" y="8066317"/>
            <a:ext cx="30191100" cy="23911800"/>
          </a:xfrm>
          <a:prstGeom prst="rect">
            <a:avLst/>
          </a:prstGeom>
          <a:noFill/>
          <a:ln>
            <a:noFill/>
          </a:ln>
        </p:spPr>
        <p:txBody>
          <a:bodyPr anchorCtr="0" anchor="t" bIns="429275" lIns="429275" spcFirstLastPara="1" rIns="429275" wrap="square" tIns="429275"/>
          <a:lstStyle>
            <a:lvl1pPr indent="-768350" lvl="0" marL="457200">
              <a:lnSpc>
                <a:spcPct val="115000"/>
              </a:lnSpc>
              <a:spcBef>
                <a:spcPts val="0"/>
              </a:spcBef>
              <a:spcAft>
                <a:spcPts val="0"/>
              </a:spcAft>
              <a:buClr>
                <a:schemeClr val="dk2"/>
              </a:buClr>
              <a:buSzPts val="8500"/>
              <a:buChar char="●"/>
              <a:defRPr sz="8500">
                <a:solidFill>
                  <a:schemeClr val="dk2"/>
                </a:solidFill>
              </a:defRPr>
            </a:lvl1pPr>
            <a:lvl2pPr indent="-647700" lvl="1" marL="914400">
              <a:lnSpc>
                <a:spcPct val="115000"/>
              </a:lnSpc>
              <a:spcBef>
                <a:spcPts val="7500"/>
              </a:spcBef>
              <a:spcAft>
                <a:spcPts val="0"/>
              </a:spcAft>
              <a:buClr>
                <a:schemeClr val="dk2"/>
              </a:buClr>
              <a:buSzPts val="6600"/>
              <a:buChar char="○"/>
              <a:defRPr sz="6600">
                <a:solidFill>
                  <a:schemeClr val="dk2"/>
                </a:solidFill>
              </a:defRPr>
            </a:lvl2pPr>
            <a:lvl3pPr indent="-647700" lvl="2" marL="1371600">
              <a:lnSpc>
                <a:spcPct val="115000"/>
              </a:lnSpc>
              <a:spcBef>
                <a:spcPts val="7500"/>
              </a:spcBef>
              <a:spcAft>
                <a:spcPts val="0"/>
              </a:spcAft>
              <a:buClr>
                <a:schemeClr val="dk2"/>
              </a:buClr>
              <a:buSzPts val="6600"/>
              <a:buChar char="■"/>
              <a:defRPr sz="6600">
                <a:solidFill>
                  <a:schemeClr val="dk2"/>
                </a:solidFill>
              </a:defRPr>
            </a:lvl3pPr>
            <a:lvl4pPr indent="-647700" lvl="3" marL="1828800">
              <a:lnSpc>
                <a:spcPct val="115000"/>
              </a:lnSpc>
              <a:spcBef>
                <a:spcPts val="7500"/>
              </a:spcBef>
              <a:spcAft>
                <a:spcPts val="0"/>
              </a:spcAft>
              <a:buClr>
                <a:schemeClr val="dk2"/>
              </a:buClr>
              <a:buSzPts val="6600"/>
              <a:buChar char="●"/>
              <a:defRPr sz="6600">
                <a:solidFill>
                  <a:schemeClr val="dk2"/>
                </a:solidFill>
              </a:defRPr>
            </a:lvl4pPr>
            <a:lvl5pPr indent="-647700" lvl="4" marL="2286000">
              <a:lnSpc>
                <a:spcPct val="115000"/>
              </a:lnSpc>
              <a:spcBef>
                <a:spcPts val="7500"/>
              </a:spcBef>
              <a:spcAft>
                <a:spcPts val="0"/>
              </a:spcAft>
              <a:buClr>
                <a:schemeClr val="dk2"/>
              </a:buClr>
              <a:buSzPts val="6600"/>
              <a:buChar char="○"/>
              <a:defRPr sz="6600">
                <a:solidFill>
                  <a:schemeClr val="dk2"/>
                </a:solidFill>
              </a:defRPr>
            </a:lvl5pPr>
            <a:lvl6pPr indent="-647700" lvl="5" marL="2743200">
              <a:lnSpc>
                <a:spcPct val="115000"/>
              </a:lnSpc>
              <a:spcBef>
                <a:spcPts val="7500"/>
              </a:spcBef>
              <a:spcAft>
                <a:spcPts val="0"/>
              </a:spcAft>
              <a:buClr>
                <a:schemeClr val="dk2"/>
              </a:buClr>
              <a:buSzPts val="6600"/>
              <a:buChar char="■"/>
              <a:defRPr sz="6600">
                <a:solidFill>
                  <a:schemeClr val="dk2"/>
                </a:solidFill>
              </a:defRPr>
            </a:lvl6pPr>
            <a:lvl7pPr indent="-647700" lvl="6" marL="3200400">
              <a:lnSpc>
                <a:spcPct val="115000"/>
              </a:lnSpc>
              <a:spcBef>
                <a:spcPts val="7500"/>
              </a:spcBef>
              <a:spcAft>
                <a:spcPts val="0"/>
              </a:spcAft>
              <a:buClr>
                <a:schemeClr val="dk2"/>
              </a:buClr>
              <a:buSzPts val="6600"/>
              <a:buChar char="●"/>
              <a:defRPr sz="6600">
                <a:solidFill>
                  <a:schemeClr val="dk2"/>
                </a:solidFill>
              </a:defRPr>
            </a:lvl7pPr>
            <a:lvl8pPr indent="-647700" lvl="7" marL="3657600">
              <a:lnSpc>
                <a:spcPct val="115000"/>
              </a:lnSpc>
              <a:spcBef>
                <a:spcPts val="7500"/>
              </a:spcBef>
              <a:spcAft>
                <a:spcPts val="0"/>
              </a:spcAft>
              <a:buClr>
                <a:schemeClr val="dk2"/>
              </a:buClr>
              <a:buSzPts val="6600"/>
              <a:buChar char="○"/>
              <a:defRPr sz="6600">
                <a:solidFill>
                  <a:schemeClr val="dk2"/>
                </a:solidFill>
              </a:defRPr>
            </a:lvl8pPr>
            <a:lvl9pPr indent="-647700" lvl="8" marL="4114800">
              <a:lnSpc>
                <a:spcPct val="115000"/>
              </a:lnSpc>
              <a:spcBef>
                <a:spcPts val="7500"/>
              </a:spcBef>
              <a:spcAft>
                <a:spcPts val="7500"/>
              </a:spcAft>
              <a:buClr>
                <a:schemeClr val="dk2"/>
              </a:buClr>
              <a:buSzPts val="6600"/>
              <a:buChar char="■"/>
              <a:defRPr sz="6600">
                <a:solidFill>
                  <a:schemeClr val="dk2"/>
                </a:solidFill>
              </a:defRPr>
            </a:lvl9pPr>
          </a:lstStyle>
          <a:p/>
        </p:txBody>
      </p:sp>
      <p:sp>
        <p:nvSpPr>
          <p:cNvPr id="8" name="Google Shape;8;p1"/>
          <p:cNvSpPr txBox="1"/>
          <p:nvPr>
            <p:ph idx="12" type="sldNum"/>
          </p:nvPr>
        </p:nvSpPr>
        <p:spPr>
          <a:xfrm>
            <a:off x="30020520" y="32638438"/>
            <a:ext cx="1944300" cy="2754900"/>
          </a:xfrm>
          <a:prstGeom prst="rect">
            <a:avLst/>
          </a:prstGeom>
          <a:noFill/>
          <a:ln>
            <a:noFill/>
          </a:ln>
        </p:spPr>
        <p:txBody>
          <a:bodyPr anchorCtr="0" anchor="ctr" bIns="429275" lIns="429275" spcFirstLastPara="1" rIns="429275" wrap="square" tIns="429275">
            <a:noAutofit/>
          </a:bodyPr>
          <a:lstStyle>
            <a:lvl1pPr lvl="0" algn="r">
              <a:buNone/>
              <a:defRPr sz="4700">
                <a:solidFill>
                  <a:schemeClr val="dk2"/>
                </a:solidFill>
              </a:defRPr>
            </a:lvl1pPr>
            <a:lvl2pPr lvl="1" algn="r">
              <a:buNone/>
              <a:defRPr sz="4700">
                <a:solidFill>
                  <a:schemeClr val="dk2"/>
                </a:solidFill>
              </a:defRPr>
            </a:lvl2pPr>
            <a:lvl3pPr lvl="2" algn="r">
              <a:buNone/>
              <a:defRPr sz="4700">
                <a:solidFill>
                  <a:schemeClr val="dk2"/>
                </a:solidFill>
              </a:defRPr>
            </a:lvl3pPr>
            <a:lvl4pPr lvl="3" algn="r">
              <a:buNone/>
              <a:defRPr sz="4700">
                <a:solidFill>
                  <a:schemeClr val="dk2"/>
                </a:solidFill>
              </a:defRPr>
            </a:lvl4pPr>
            <a:lvl5pPr lvl="4" algn="r">
              <a:buNone/>
              <a:defRPr sz="4700">
                <a:solidFill>
                  <a:schemeClr val="dk2"/>
                </a:solidFill>
              </a:defRPr>
            </a:lvl5pPr>
            <a:lvl6pPr lvl="5" algn="r">
              <a:buNone/>
              <a:defRPr sz="4700">
                <a:solidFill>
                  <a:schemeClr val="dk2"/>
                </a:solidFill>
              </a:defRPr>
            </a:lvl6pPr>
            <a:lvl7pPr lvl="6" algn="r">
              <a:buNone/>
              <a:defRPr sz="4700">
                <a:solidFill>
                  <a:schemeClr val="dk2"/>
                </a:solidFill>
              </a:defRPr>
            </a:lvl7pPr>
            <a:lvl8pPr lvl="7" algn="r">
              <a:buNone/>
              <a:defRPr sz="4700">
                <a:solidFill>
                  <a:schemeClr val="dk2"/>
                </a:solidFill>
              </a:defRPr>
            </a:lvl8pPr>
            <a:lvl9pPr lvl="8" algn="r">
              <a:buNone/>
              <a:defRPr sz="47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1.jpg"/><Relationship Id="rId6" Type="http://schemas.openxmlformats.org/officeDocument/2006/relationships/image" Target="../media/image6.jpg"/><Relationship Id="rId7" Type="http://schemas.openxmlformats.org/officeDocument/2006/relationships/image" Target="../media/image2.pn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5" y="82000"/>
            <a:ext cx="32400000" cy="107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br>
              <a:rPr lang="pt-BR" sz="7200">
                <a:solidFill>
                  <a:schemeClr val="dk1"/>
                </a:solidFill>
                <a:latin typeface="Times New Roman"/>
                <a:ea typeface="Times New Roman"/>
                <a:cs typeface="Times New Roman"/>
                <a:sym typeface="Times New Roman"/>
              </a:rPr>
            </a:br>
            <a:r>
              <a:rPr lang="pt-BR" sz="7200">
                <a:solidFill>
                  <a:schemeClr val="dk1"/>
                </a:solidFill>
                <a:latin typeface="Times New Roman"/>
                <a:ea typeface="Times New Roman"/>
                <a:cs typeface="Times New Roman"/>
                <a:sym typeface="Times New Roman"/>
              </a:rPr>
              <a:t>UNIVERSIDADE ESTADUAL DE CAMPINAS </a:t>
            </a:r>
            <a:br>
              <a:rPr lang="pt-BR" sz="7200">
                <a:solidFill>
                  <a:schemeClr val="dk1"/>
                </a:solidFill>
                <a:latin typeface="Times New Roman"/>
                <a:ea typeface="Times New Roman"/>
                <a:cs typeface="Times New Roman"/>
                <a:sym typeface="Times New Roman"/>
              </a:rPr>
            </a:br>
            <a:r>
              <a:rPr lang="pt-BR" sz="7200">
                <a:solidFill>
                  <a:schemeClr val="dk1"/>
                </a:solidFill>
                <a:latin typeface="Times New Roman"/>
                <a:ea typeface="Times New Roman"/>
                <a:cs typeface="Times New Roman"/>
                <a:sym typeface="Times New Roman"/>
              </a:rPr>
              <a:t>FACULDADE DE TECNOLOGIA</a:t>
            </a:r>
            <a:br>
              <a:rPr lang="pt-BR" sz="7200">
                <a:solidFill>
                  <a:schemeClr val="dk1"/>
                </a:solidFill>
                <a:latin typeface="Times New Roman"/>
                <a:ea typeface="Times New Roman"/>
                <a:cs typeface="Times New Roman"/>
                <a:sym typeface="Times New Roman"/>
              </a:rPr>
            </a:br>
            <a:r>
              <a:rPr lang="pt-BR" sz="7200">
                <a:solidFill>
                  <a:schemeClr val="dk1"/>
                </a:solidFill>
                <a:latin typeface="Times New Roman"/>
                <a:ea typeface="Times New Roman"/>
                <a:cs typeface="Times New Roman"/>
                <a:sym typeface="Times New Roman"/>
              </a:rPr>
              <a:t>  </a:t>
            </a:r>
            <a:br>
              <a:rPr lang="pt-BR" sz="7200">
                <a:solidFill>
                  <a:schemeClr val="dk1"/>
                </a:solidFill>
                <a:latin typeface="Times New Roman"/>
                <a:ea typeface="Times New Roman"/>
                <a:cs typeface="Times New Roman"/>
                <a:sym typeface="Times New Roman"/>
              </a:rPr>
            </a:br>
            <a:r>
              <a:rPr lang="pt-BR" sz="7200">
                <a:solidFill>
                  <a:schemeClr val="dk1"/>
                </a:solidFill>
                <a:latin typeface="Times New Roman"/>
                <a:ea typeface="Times New Roman"/>
                <a:cs typeface="Times New Roman"/>
                <a:sym typeface="Times New Roman"/>
              </a:rPr>
              <a:t>DETERMINAÇÃO DE IMPEDÂNCIA ELÉTRICA DE</a:t>
            </a:r>
            <a:br>
              <a:rPr lang="pt-BR" sz="7200">
                <a:solidFill>
                  <a:schemeClr val="dk1"/>
                </a:solidFill>
                <a:latin typeface="Times New Roman"/>
                <a:ea typeface="Times New Roman"/>
                <a:cs typeface="Times New Roman"/>
                <a:sym typeface="Times New Roman"/>
              </a:rPr>
            </a:br>
            <a:r>
              <a:rPr lang="pt-BR" sz="7200">
                <a:solidFill>
                  <a:schemeClr val="dk1"/>
                </a:solidFill>
                <a:latin typeface="Times New Roman"/>
                <a:ea typeface="Times New Roman"/>
                <a:cs typeface="Times New Roman"/>
                <a:sym typeface="Times New Roman"/>
              </a:rPr>
              <a:t> TRANSDUTORES PIEZELÉTRICOS SOB POTÊNCIAS ELEVADAS</a:t>
            </a:r>
            <a:br>
              <a:rPr lang="pt-BR" sz="9600">
                <a:solidFill>
                  <a:schemeClr val="dk1"/>
                </a:solidFill>
                <a:latin typeface="Times New Roman"/>
                <a:ea typeface="Times New Roman"/>
                <a:cs typeface="Times New Roman"/>
                <a:sym typeface="Times New Roman"/>
              </a:rPr>
            </a:br>
            <a:br>
              <a:rPr lang="pt-BR" sz="6000">
                <a:solidFill>
                  <a:schemeClr val="dk1"/>
                </a:solidFill>
                <a:latin typeface="Times New Roman"/>
                <a:ea typeface="Times New Roman"/>
                <a:cs typeface="Times New Roman"/>
                <a:sym typeface="Times New Roman"/>
              </a:rPr>
            </a:br>
            <a:r>
              <a:rPr lang="pt-BR" sz="4800">
                <a:solidFill>
                  <a:schemeClr val="dk1"/>
                </a:solidFill>
                <a:latin typeface="Times New Roman"/>
                <a:ea typeface="Times New Roman"/>
                <a:cs typeface="Times New Roman"/>
                <a:sym typeface="Times New Roman"/>
              </a:rPr>
              <a:t>Guilherme Toniolo Barreto – domtoniolo@hotmail.com</a:t>
            </a:r>
            <a:br>
              <a:rPr lang="pt-BR" sz="4800">
                <a:solidFill>
                  <a:schemeClr val="dk1"/>
                </a:solidFill>
                <a:latin typeface="Times New Roman"/>
                <a:ea typeface="Times New Roman"/>
                <a:cs typeface="Times New Roman"/>
                <a:sym typeface="Times New Roman"/>
              </a:rPr>
            </a:br>
            <a:r>
              <a:rPr lang="pt-BR" sz="4800">
                <a:solidFill>
                  <a:schemeClr val="dk1"/>
                </a:solidFill>
                <a:latin typeface="Times New Roman"/>
                <a:ea typeface="Times New Roman"/>
                <a:cs typeface="Times New Roman"/>
                <a:sym typeface="Times New Roman"/>
              </a:rPr>
              <a:t>Francisco José Arnold – arnold@ft.unicamp.br</a:t>
            </a:r>
            <a:br>
              <a:rPr lang="pt-BR" sz="4800">
                <a:solidFill>
                  <a:srgbClr val="ED1C24"/>
                </a:solidFill>
                <a:latin typeface="Times New Roman"/>
                <a:ea typeface="Times New Roman"/>
                <a:cs typeface="Times New Roman"/>
                <a:sym typeface="Times New Roman"/>
              </a:rPr>
            </a:br>
            <a:r>
              <a:rPr lang="pt-BR" sz="4800">
                <a:solidFill>
                  <a:schemeClr val="dk1"/>
                </a:solidFill>
                <a:latin typeface="Times New Roman"/>
                <a:ea typeface="Times New Roman"/>
                <a:cs typeface="Times New Roman"/>
                <a:sym typeface="Times New Roman"/>
              </a:rPr>
              <a:t>PIBIC – Programa Institucional de Bolsas de Iniciação Científica</a:t>
            </a:r>
            <a:br>
              <a:rPr lang="pt-BR" sz="4800">
                <a:solidFill>
                  <a:schemeClr val="dk1"/>
                </a:solidFill>
                <a:latin typeface="Times New Roman"/>
                <a:ea typeface="Times New Roman"/>
                <a:cs typeface="Times New Roman"/>
                <a:sym typeface="Times New Roman"/>
              </a:rPr>
            </a:br>
            <a:r>
              <a:rPr lang="pt-BR" sz="4800">
                <a:solidFill>
                  <a:schemeClr val="dk1"/>
                </a:solidFill>
                <a:latin typeface="Times New Roman"/>
                <a:ea typeface="Times New Roman"/>
                <a:cs typeface="Times New Roman"/>
                <a:sym typeface="Times New Roman"/>
              </a:rPr>
              <a:t>Palavras-Chave: Transdutor, Piezelétrico, Impedância</a:t>
            </a:r>
            <a:endParaRPr sz="26250">
              <a:solidFill>
                <a:schemeClr val="dk1"/>
              </a:solidFill>
            </a:endParaRPr>
          </a:p>
        </p:txBody>
      </p:sp>
      <p:pic>
        <p:nvPicPr>
          <p:cNvPr id="55" name="Google Shape;55;p13"/>
          <p:cNvPicPr preferRelativeResize="0"/>
          <p:nvPr/>
        </p:nvPicPr>
        <p:blipFill rotWithShape="1">
          <a:blip r:embed="rId3">
            <a:alphaModFix/>
          </a:blip>
          <a:srcRect b="0" l="0" r="0" t="0"/>
          <a:stretch/>
        </p:blipFill>
        <p:spPr>
          <a:xfrm>
            <a:off x="1886400" y="1282560"/>
            <a:ext cx="3359880" cy="3383999"/>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27112359" y="1282560"/>
            <a:ext cx="3359880" cy="3384001"/>
          </a:xfrm>
          <a:prstGeom prst="rect">
            <a:avLst/>
          </a:prstGeom>
          <a:noFill/>
          <a:ln>
            <a:noFill/>
          </a:ln>
        </p:spPr>
      </p:pic>
      <p:cxnSp>
        <p:nvCxnSpPr>
          <p:cNvPr id="57" name="Google Shape;57;p13"/>
          <p:cNvCxnSpPr/>
          <p:nvPr/>
        </p:nvCxnSpPr>
        <p:spPr>
          <a:xfrm>
            <a:off x="-82000" y="10824700"/>
            <a:ext cx="32519100" cy="0"/>
          </a:xfrm>
          <a:prstGeom prst="straightConnector1">
            <a:avLst/>
          </a:prstGeom>
          <a:noFill/>
          <a:ln cap="flat" cmpd="sng" w="9525">
            <a:solidFill>
              <a:schemeClr val="dk2"/>
            </a:solidFill>
            <a:prstDash val="solid"/>
            <a:round/>
            <a:headEnd len="med" w="med" type="none"/>
            <a:tailEnd len="med" w="med" type="none"/>
          </a:ln>
        </p:spPr>
      </p:cxnSp>
      <p:sp>
        <p:nvSpPr>
          <p:cNvPr id="58" name="Google Shape;58;p13"/>
          <p:cNvSpPr txBox="1"/>
          <p:nvPr/>
        </p:nvSpPr>
        <p:spPr>
          <a:xfrm>
            <a:off x="-82000" y="10865600"/>
            <a:ext cx="11824800" cy="7134300"/>
          </a:xfrm>
          <a:prstGeom prst="rect">
            <a:avLst/>
          </a:prstGeom>
          <a:noFill/>
          <a:ln>
            <a:noFill/>
          </a:ln>
        </p:spPr>
        <p:txBody>
          <a:bodyPr anchorCtr="0" anchor="t" bIns="1080000" lIns="1080000" spcFirstLastPara="1" rIns="540000" wrap="square" tIns="90000">
            <a:noAutofit/>
          </a:bodyPr>
          <a:lstStyle/>
          <a:p>
            <a:pPr indent="0" lvl="0" marL="0" marR="0" rtl="0" algn="just">
              <a:spcBef>
                <a:spcPts val="0"/>
              </a:spcBef>
              <a:spcAft>
                <a:spcPts val="0"/>
              </a:spcAft>
              <a:buClr>
                <a:schemeClr val="dk1"/>
              </a:buClr>
              <a:buFont typeface="Arial"/>
              <a:buNone/>
            </a:pPr>
            <a:r>
              <a:rPr lang="pt-BR" sz="4800">
                <a:solidFill>
                  <a:schemeClr val="dk1"/>
                </a:solidFill>
                <a:latin typeface="Times New Roman"/>
                <a:ea typeface="Times New Roman"/>
                <a:cs typeface="Times New Roman"/>
                <a:sym typeface="Times New Roman"/>
              </a:rPr>
              <a:t>Introdução</a:t>
            </a:r>
            <a:endParaRPr sz="1800">
              <a:solidFill>
                <a:schemeClr val="dk1"/>
              </a:solidFill>
            </a:endParaRPr>
          </a:p>
          <a:p>
            <a:pPr indent="0" lvl="0" marL="0" marR="0" rtl="0" algn="just">
              <a:spcBef>
                <a:spcPts val="0"/>
              </a:spcBef>
              <a:spcAft>
                <a:spcPts val="0"/>
              </a:spcAft>
              <a:buClr>
                <a:schemeClr val="dk1"/>
              </a:buClr>
              <a:buFont typeface="Arial"/>
              <a:buNone/>
            </a:pPr>
            <a:r>
              <a:rPr lang="pt-BR" sz="1690">
                <a:solidFill>
                  <a:schemeClr val="dk1"/>
                </a:solidFill>
                <a:latin typeface="Times New Roman"/>
                <a:ea typeface="Times New Roman"/>
                <a:cs typeface="Times New Roman"/>
                <a:sym typeface="Times New Roman"/>
              </a:rPr>
              <a:t>	</a:t>
            </a:r>
            <a:r>
              <a:rPr lang="pt-BR" sz="2800">
                <a:solidFill>
                  <a:schemeClr val="dk1"/>
                </a:solidFill>
                <a:latin typeface="Times New Roman"/>
                <a:ea typeface="Times New Roman"/>
                <a:cs typeface="Times New Roman"/>
                <a:sym typeface="Times New Roman"/>
              </a:rPr>
              <a:t>Os transdutores piezelétricos são dispositivos formados por cerâmicas piezelétricas e peças metálicas </a:t>
            </a:r>
            <a:r>
              <a:rPr lang="pt-BR" sz="2800">
                <a:solidFill>
                  <a:schemeClr val="dk1"/>
                </a:solidFill>
                <a:latin typeface="Times New Roman"/>
                <a:ea typeface="Times New Roman"/>
                <a:cs typeface="Times New Roman"/>
                <a:sym typeface="Times New Roman"/>
              </a:rPr>
              <a:t>(Figura 1)</a:t>
            </a:r>
            <a:r>
              <a:rPr lang="pt-BR" sz="2800">
                <a:solidFill>
                  <a:schemeClr val="dk1"/>
                </a:solidFill>
                <a:latin typeface="Times New Roman"/>
                <a:ea typeface="Times New Roman"/>
                <a:cs typeface="Times New Roman"/>
                <a:sym typeface="Times New Roman"/>
              </a:rPr>
              <a:t>, capazes de realizar a conversão de pressão em eletricidade (efeito piezelétrico direto) e a conversão de eletricidade em pressão (efeito piezelétrico reverso).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Font typeface="Arial"/>
              <a:buNone/>
            </a:pPr>
            <a:r>
              <a:rPr lang="pt-BR" sz="2800">
                <a:solidFill>
                  <a:schemeClr val="dk1"/>
                </a:solidFill>
                <a:latin typeface="Times New Roman"/>
                <a:ea typeface="Times New Roman"/>
                <a:cs typeface="Times New Roman"/>
                <a:sym typeface="Times New Roman"/>
              </a:rPr>
              <a:t>	Os transdutores piezelétricos são usados em sistemas de ultrassom. Quando operados em potências elevadas, os transdutores piezelétricos apresentam não linearidade em suas características eletromecânicas. Isso resulta, dentre outras coisas, em desvios na frequência de ressonância, alterando a curva de impedância do transdutor.</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pt-BR" sz="2800">
                <a:solidFill>
                  <a:schemeClr val="dk1"/>
                </a:solidFill>
                <a:latin typeface="Times New Roman"/>
                <a:ea typeface="Times New Roman"/>
                <a:cs typeface="Times New Roman"/>
                <a:sym typeface="Times New Roman"/>
              </a:rPr>
              <a:t>	Os fabricantes de transdutores piezelétricos disponibilizam dados da impedância do transdutor sob baixas potências. Assim, seria importante fazer a caracterização dos mesmos sob potências elevadas.</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59" name="Google Shape;59;p13"/>
          <p:cNvSpPr txBox="1"/>
          <p:nvPr/>
        </p:nvSpPr>
        <p:spPr>
          <a:xfrm>
            <a:off x="16200125" y="19310975"/>
            <a:ext cx="8130900" cy="3696000"/>
          </a:xfrm>
          <a:prstGeom prst="rect">
            <a:avLst/>
          </a:prstGeom>
          <a:noFill/>
          <a:ln>
            <a:noFill/>
          </a:ln>
        </p:spPr>
        <p:txBody>
          <a:bodyPr anchorCtr="0" anchor="t" bIns="91425" lIns="540000" spcFirstLastPara="1" rIns="540000" wrap="square" tIns="91425">
            <a:noAutofit/>
          </a:bodyPr>
          <a:lstStyle/>
          <a:p>
            <a:pPr indent="457200" lvl="0" marL="0" rtl="0" algn="just">
              <a:spcBef>
                <a:spcPts val="0"/>
              </a:spcBef>
              <a:spcAft>
                <a:spcPts val="0"/>
              </a:spcAft>
              <a:buNone/>
            </a:pPr>
            <a:r>
              <a:rPr lang="pt-BR" sz="2630">
                <a:solidFill>
                  <a:schemeClr val="dk1"/>
                </a:solidFill>
                <a:latin typeface="Times New Roman"/>
                <a:ea typeface="Times New Roman"/>
                <a:cs typeface="Times New Roman"/>
                <a:sym typeface="Times New Roman"/>
              </a:rPr>
              <a:t>A Figura 5 mostra o circuito do piezelétrico em paralelo com o indutor L0. Conforme o valor de L0, foi observado experimentalmente que </a:t>
            </a:r>
            <a:r>
              <a:rPr lang="pt-BR" sz="2800">
                <a:solidFill>
                  <a:schemeClr val="dk1"/>
                </a:solidFill>
                <a:latin typeface="Times New Roman"/>
                <a:ea typeface="Times New Roman"/>
                <a:cs typeface="Times New Roman"/>
                <a:sym typeface="Times New Roman"/>
              </a:rPr>
              <a:t>f</a:t>
            </a:r>
            <a:r>
              <a:rPr baseline="-25000" lang="pt-BR" sz="2800">
                <a:solidFill>
                  <a:schemeClr val="dk1"/>
                </a:solidFill>
                <a:latin typeface="Times New Roman"/>
                <a:ea typeface="Times New Roman"/>
                <a:cs typeface="Times New Roman"/>
                <a:sym typeface="Times New Roman"/>
              </a:rPr>
              <a:t>R </a:t>
            </a:r>
            <a:r>
              <a:rPr lang="pt-BR" sz="2630">
                <a:solidFill>
                  <a:schemeClr val="dk1"/>
                </a:solidFill>
                <a:latin typeface="Times New Roman"/>
                <a:ea typeface="Times New Roman"/>
                <a:cs typeface="Times New Roman"/>
                <a:sym typeface="Times New Roman"/>
              </a:rPr>
              <a:t>apresenta um deslocamento em relação ao </a:t>
            </a:r>
            <a:r>
              <a:rPr lang="pt-BR" sz="2800">
                <a:solidFill>
                  <a:schemeClr val="dk1"/>
                </a:solidFill>
                <a:latin typeface="Times New Roman"/>
                <a:ea typeface="Times New Roman"/>
                <a:cs typeface="Times New Roman"/>
                <a:sym typeface="Times New Roman"/>
              </a:rPr>
              <a:t>f</a:t>
            </a:r>
            <a:r>
              <a:rPr baseline="-25000" lang="pt-BR" sz="2800">
                <a:solidFill>
                  <a:schemeClr val="dk1"/>
                </a:solidFill>
                <a:latin typeface="Times New Roman"/>
                <a:ea typeface="Times New Roman"/>
                <a:cs typeface="Times New Roman"/>
                <a:sym typeface="Times New Roman"/>
              </a:rPr>
              <a:t>R</a:t>
            </a:r>
            <a:r>
              <a:rPr lang="pt-BR" sz="2630">
                <a:solidFill>
                  <a:schemeClr val="dk1"/>
                </a:solidFill>
                <a:latin typeface="Times New Roman"/>
                <a:ea typeface="Times New Roman"/>
                <a:cs typeface="Times New Roman"/>
                <a:sym typeface="Times New Roman"/>
              </a:rPr>
              <a:t> </a:t>
            </a:r>
            <a:r>
              <a:rPr lang="pt-BR" sz="2800">
                <a:solidFill>
                  <a:schemeClr val="dk1"/>
                </a:solidFill>
                <a:latin typeface="Times New Roman"/>
                <a:ea typeface="Times New Roman"/>
                <a:cs typeface="Times New Roman"/>
                <a:sym typeface="Times New Roman"/>
              </a:rPr>
              <a:t>da Figura 4. Os valores de L0 utilizados no experimento foram de 3mH, 11,5mH e 16,3mH. A Tabela 2 mostra os valores de impedâncias medidos para f</a:t>
            </a:r>
            <a:r>
              <a:rPr baseline="-25000" lang="pt-BR" sz="2800">
                <a:solidFill>
                  <a:schemeClr val="dk1"/>
                </a:solidFill>
                <a:latin typeface="Times New Roman"/>
                <a:ea typeface="Times New Roman"/>
                <a:cs typeface="Times New Roman"/>
                <a:sym typeface="Times New Roman"/>
              </a:rPr>
              <a:t>R</a:t>
            </a:r>
            <a:r>
              <a:rPr lang="pt-BR" sz="2800">
                <a:solidFill>
                  <a:schemeClr val="dk1"/>
                </a:solidFill>
                <a:latin typeface="Times New Roman"/>
                <a:ea typeface="Times New Roman"/>
                <a:cs typeface="Times New Roman"/>
                <a:sym typeface="Times New Roman"/>
              </a:rPr>
              <a:t> e f</a:t>
            </a:r>
            <a:r>
              <a:rPr baseline="-25000" lang="pt-BR" sz="2800">
                <a:solidFill>
                  <a:schemeClr val="dk1"/>
                </a:solidFill>
                <a:latin typeface="Times New Roman"/>
                <a:ea typeface="Times New Roman"/>
                <a:cs typeface="Times New Roman"/>
                <a:sym typeface="Times New Roman"/>
              </a:rPr>
              <a:t>A</a:t>
            </a:r>
            <a:r>
              <a:rPr lang="pt-BR" sz="2800">
                <a:solidFill>
                  <a:schemeClr val="dk1"/>
                </a:solidFill>
                <a:latin typeface="Times New Roman"/>
                <a:ea typeface="Times New Roman"/>
                <a:cs typeface="Times New Roman"/>
                <a:sym typeface="Times New Roman"/>
              </a:rPr>
              <a:t> utilizando L0 = 3mH.</a:t>
            </a:r>
            <a:endParaRPr sz="2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p:txBody>
      </p:sp>
      <p:pic>
        <p:nvPicPr>
          <p:cNvPr id="60" name="Google Shape;60;p13"/>
          <p:cNvPicPr preferRelativeResize="0"/>
          <p:nvPr/>
        </p:nvPicPr>
        <p:blipFill>
          <a:blip r:embed="rId5">
            <a:alphaModFix/>
          </a:blip>
          <a:stretch>
            <a:fillRect/>
          </a:stretch>
        </p:blipFill>
        <p:spPr>
          <a:xfrm>
            <a:off x="11742737" y="11551125"/>
            <a:ext cx="4457263" cy="5151000"/>
          </a:xfrm>
          <a:prstGeom prst="rect">
            <a:avLst/>
          </a:prstGeom>
          <a:noFill/>
          <a:ln>
            <a:noFill/>
          </a:ln>
        </p:spPr>
      </p:pic>
      <p:sp>
        <p:nvSpPr>
          <p:cNvPr id="61" name="Google Shape;61;p13"/>
          <p:cNvSpPr txBox="1"/>
          <p:nvPr/>
        </p:nvSpPr>
        <p:spPr>
          <a:xfrm>
            <a:off x="11742725" y="16675750"/>
            <a:ext cx="4457400" cy="4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sz="2800">
                <a:solidFill>
                  <a:schemeClr val="dk1"/>
                </a:solidFill>
                <a:latin typeface="Times New Roman"/>
                <a:ea typeface="Times New Roman"/>
                <a:cs typeface="Times New Roman"/>
                <a:sym typeface="Times New Roman"/>
              </a:rPr>
              <a:t>Figura 1: Transdutor Piezelétrico</a:t>
            </a:r>
            <a:endParaRPr/>
          </a:p>
        </p:txBody>
      </p:sp>
      <p:sp>
        <p:nvSpPr>
          <p:cNvPr id="62" name="Google Shape;62;p13"/>
          <p:cNvSpPr txBox="1"/>
          <p:nvPr/>
        </p:nvSpPr>
        <p:spPr>
          <a:xfrm>
            <a:off x="0" y="17214850"/>
            <a:ext cx="16200000" cy="3384000"/>
          </a:xfrm>
          <a:prstGeom prst="rect">
            <a:avLst/>
          </a:prstGeom>
          <a:noFill/>
          <a:ln>
            <a:noFill/>
          </a:ln>
        </p:spPr>
        <p:txBody>
          <a:bodyPr anchorCtr="0" anchor="t" bIns="91425" lIns="1080000" spcFirstLastPara="1" rIns="0" wrap="square" tIns="91425">
            <a:noAutofit/>
          </a:bodyPr>
          <a:lstStyle/>
          <a:p>
            <a:pPr indent="457200" lvl="0" marL="0" rtl="0" algn="just">
              <a:spcBef>
                <a:spcPts val="0"/>
              </a:spcBef>
              <a:spcAft>
                <a:spcPts val="0"/>
              </a:spcAft>
              <a:buClr>
                <a:schemeClr val="dk1"/>
              </a:buClr>
              <a:buSzPts val="1100"/>
              <a:buFont typeface="Arial"/>
              <a:buNone/>
            </a:pPr>
            <a:r>
              <a:rPr lang="pt-BR" sz="2800">
                <a:solidFill>
                  <a:schemeClr val="dk1"/>
                </a:solidFill>
                <a:latin typeface="Times New Roman"/>
                <a:ea typeface="Times New Roman"/>
                <a:cs typeface="Times New Roman"/>
                <a:sym typeface="Times New Roman"/>
              </a:rPr>
              <a:t>Os objetivos deste trabalho são:</a:t>
            </a:r>
            <a:endParaRPr sz="1800">
              <a:solidFill>
                <a:schemeClr val="dk1"/>
              </a:solidFill>
            </a:endParaRPr>
          </a:p>
          <a:p>
            <a:pPr indent="-406400" lvl="0" marL="457200" rtl="0" algn="just">
              <a:spcBef>
                <a:spcPts val="0"/>
              </a:spcBef>
              <a:spcAft>
                <a:spcPts val="0"/>
              </a:spcAft>
              <a:buClr>
                <a:schemeClr val="dk1"/>
              </a:buClr>
              <a:buSzPts val="2800"/>
              <a:buFont typeface="Times New Roman"/>
              <a:buChar char="●"/>
            </a:pPr>
            <a:r>
              <a:rPr lang="pt-BR" sz="2800">
                <a:solidFill>
                  <a:schemeClr val="dk1"/>
                </a:solidFill>
                <a:latin typeface="Times New Roman"/>
                <a:ea typeface="Times New Roman"/>
                <a:cs typeface="Times New Roman"/>
                <a:sym typeface="Times New Roman"/>
              </a:rPr>
              <a:t>Realizar um desenvolvimento experimental para medir tensões, correntes e diferença fase em transdutores piezelétricos sob potências elevadas, com tensões de excitação de até 200V;</a:t>
            </a:r>
            <a:endParaRPr sz="1800">
              <a:solidFill>
                <a:schemeClr val="dk1"/>
              </a:solidFill>
            </a:endParaRPr>
          </a:p>
          <a:p>
            <a:pPr indent="-406400" lvl="0" marL="457200" rtl="0" algn="just">
              <a:spcBef>
                <a:spcPts val="0"/>
              </a:spcBef>
              <a:spcAft>
                <a:spcPts val="0"/>
              </a:spcAft>
              <a:buClr>
                <a:schemeClr val="dk1"/>
              </a:buClr>
              <a:buSzPts val="2800"/>
              <a:buFont typeface="Times New Roman"/>
              <a:buChar char="●"/>
            </a:pPr>
            <a:r>
              <a:rPr lang="pt-BR" sz="2800">
                <a:solidFill>
                  <a:schemeClr val="dk1"/>
                </a:solidFill>
                <a:latin typeface="Times New Roman"/>
                <a:ea typeface="Times New Roman"/>
                <a:cs typeface="Times New Roman"/>
                <a:sym typeface="Times New Roman"/>
              </a:rPr>
              <a:t>Determinar valores de impedância elétrica sob potências elevadas e compará-los com medições feitas sob baixas tensões, visando concluir sobre os efeitos da excitação elétrica no comportamento elétrico do transdutor;</a:t>
            </a:r>
            <a:endParaRPr sz="1800">
              <a:solidFill>
                <a:schemeClr val="dk1"/>
              </a:solidFill>
            </a:endParaRPr>
          </a:p>
          <a:p>
            <a:pPr indent="0" lvl="0" marL="0" rtl="0" algn="just">
              <a:spcBef>
                <a:spcPts val="0"/>
              </a:spcBef>
              <a:spcAft>
                <a:spcPts val="0"/>
              </a:spcAft>
              <a:buNone/>
            </a:pPr>
            <a:r>
              <a:t/>
            </a:r>
            <a:endParaRPr/>
          </a:p>
        </p:txBody>
      </p:sp>
      <p:sp>
        <p:nvSpPr>
          <p:cNvPr id="63" name="Google Shape;63;p13"/>
          <p:cNvSpPr txBox="1"/>
          <p:nvPr/>
        </p:nvSpPr>
        <p:spPr>
          <a:xfrm>
            <a:off x="0" y="19984850"/>
            <a:ext cx="10151700" cy="6275100"/>
          </a:xfrm>
          <a:prstGeom prst="rect">
            <a:avLst/>
          </a:prstGeom>
          <a:noFill/>
          <a:ln>
            <a:noFill/>
          </a:ln>
        </p:spPr>
        <p:txBody>
          <a:bodyPr anchorCtr="0" anchor="t" bIns="91425" lIns="1080000" spcFirstLastPara="1" rIns="540000" wrap="square" tIns="91425">
            <a:noAutofit/>
          </a:bodyPr>
          <a:lstStyle/>
          <a:p>
            <a:pPr indent="0" lvl="0" marL="0" rtl="0" algn="just">
              <a:spcBef>
                <a:spcPts val="0"/>
              </a:spcBef>
              <a:spcAft>
                <a:spcPts val="0"/>
              </a:spcAft>
              <a:buClr>
                <a:schemeClr val="dk1"/>
              </a:buClr>
              <a:buFont typeface="Arial"/>
              <a:buNone/>
            </a:pPr>
            <a:r>
              <a:rPr lang="pt-BR" sz="4800">
                <a:solidFill>
                  <a:schemeClr val="dk1"/>
                </a:solidFill>
                <a:latin typeface="Times New Roman"/>
                <a:ea typeface="Times New Roman"/>
                <a:cs typeface="Times New Roman"/>
                <a:sym typeface="Times New Roman"/>
              </a:rPr>
              <a:t>Materiais e Métodos</a:t>
            </a:r>
            <a:endParaRPr sz="1800">
              <a:solidFill>
                <a:schemeClr val="dk1"/>
              </a:solidFill>
            </a:endParaRPr>
          </a:p>
          <a:p>
            <a:pPr indent="0" lvl="0" marL="0" rtl="0" algn="just">
              <a:spcBef>
                <a:spcPts val="0"/>
              </a:spcBef>
              <a:spcAft>
                <a:spcPts val="0"/>
              </a:spcAft>
              <a:buClr>
                <a:schemeClr val="dk1"/>
              </a:buClr>
              <a:buFont typeface="Arial"/>
              <a:buNone/>
            </a:pPr>
            <a:r>
              <a:rPr lang="pt-BR" sz="2800">
                <a:solidFill>
                  <a:schemeClr val="dk1"/>
                </a:solidFill>
                <a:latin typeface="Times New Roman"/>
                <a:ea typeface="Times New Roman"/>
                <a:cs typeface="Times New Roman"/>
                <a:sym typeface="Times New Roman"/>
              </a:rPr>
              <a:t>	Os principais materiais utilizados </a:t>
            </a:r>
            <a:r>
              <a:rPr lang="pt-BR" sz="2800">
                <a:solidFill>
                  <a:schemeClr val="dk1"/>
                </a:solidFill>
                <a:latin typeface="Times New Roman"/>
                <a:ea typeface="Times New Roman"/>
                <a:cs typeface="Times New Roman"/>
                <a:sym typeface="Times New Roman"/>
              </a:rPr>
              <a:t>neste</a:t>
            </a:r>
            <a:r>
              <a:rPr lang="pt-BR" sz="2800">
                <a:solidFill>
                  <a:schemeClr val="dk1"/>
                </a:solidFill>
                <a:latin typeface="Times New Roman"/>
                <a:ea typeface="Times New Roman"/>
                <a:cs typeface="Times New Roman"/>
                <a:sym typeface="Times New Roman"/>
              </a:rPr>
              <a:t> trabalho foram o piezelétrico, a ponte de MOSFETS e a fonte de alimentação CC. O método adotado para se medir a impedância do piezelétrico se resume em calcular a relação entre a tensão e corrente medidas que o mesmo está sujeito, em função </a:t>
            </a:r>
            <a:r>
              <a:rPr lang="pt-BR" sz="2800">
                <a:solidFill>
                  <a:schemeClr val="dk1"/>
                </a:solidFill>
                <a:latin typeface="Times New Roman"/>
                <a:ea typeface="Times New Roman"/>
                <a:cs typeface="Times New Roman"/>
                <a:sym typeface="Times New Roman"/>
              </a:rPr>
              <a:t>da frequência de ressonância f</a:t>
            </a:r>
            <a:r>
              <a:rPr baseline="-25000" lang="pt-BR" sz="2800">
                <a:solidFill>
                  <a:schemeClr val="dk1"/>
                </a:solidFill>
                <a:latin typeface="Times New Roman"/>
                <a:ea typeface="Times New Roman"/>
                <a:cs typeface="Times New Roman"/>
                <a:sym typeface="Times New Roman"/>
              </a:rPr>
              <a:t>R</a:t>
            </a:r>
            <a:r>
              <a:rPr lang="pt-BR" sz="2800">
                <a:solidFill>
                  <a:schemeClr val="dk1"/>
                </a:solidFill>
                <a:latin typeface="Times New Roman"/>
                <a:ea typeface="Times New Roman"/>
                <a:cs typeface="Times New Roman"/>
                <a:sym typeface="Times New Roman"/>
              </a:rPr>
              <a:t> e a frequência de anti-ressonância f</a:t>
            </a:r>
            <a:r>
              <a:rPr baseline="-25000" lang="pt-BR" sz="2800">
                <a:solidFill>
                  <a:schemeClr val="dk1"/>
                </a:solidFill>
                <a:latin typeface="Times New Roman"/>
                <a:ea typeface="Times New Roman"/>
                <a:cs typeface="Times New Roman"/>
                <a:sym typeface="Times New Roman"/>
              </a:rPr>
              <a:t>A</a:t>
            </a:r>
            <a:r>
              <a:rPr lang="pt-BR" sz="2800">
                <a:solidFill>
                  <a:schemeClr val="dk1"/>
                </a:solidFill>
                <a:latin typeface="Times New Roman"/>
                <a:ea typeface="Times New Roman"/>
                <a:cs typeface="Times New Roman"/>
                <a:sym typeface="Times New Roman"/>
              </a:rPr>
              <a:t>. Essas medidas também foram realizadas colocando um indutor L0 em paralelo com o transdutor. Os valores de L0 escolhidos para o experimento tinham como intuito entrar em ressonância com o capacitor C0 (modelo BVD de representação de transdutores piezelétricos). A </a:t>
            </a:r>
            <a:r>
              <a:rPr lang="pt-BR" sz="2800">
                <a:solidFill>
                  <a:schemeClr val="dk1"/>
                </a:solidFill>
                <a:highlight>
                  <a:srgbClr val="FFFFFF"/>
                </a:highlight>
                <a:latin typeface="Times New Roman"/>
                <a:ea typeface="Times New Roman"/>
                <a:cs typeface="Times New Roman"/>
                <a:sym typeface="Times New Roman"/>
              </a:rPr>
              <a:t>Figura 2</a:t>
            </a:r>
            <a:r>
              <a:rPr lang="pt-BR" sz="2800">
                <a:solidFill>
                  <a:schemeClr val="dk1"/>
                </a:solidFill>
                <a:latin typeface="Times New Roman"/>
                <a:ea typeface="Times New Roman"/>
                <a:cs typeface="Times New Roman"/>
                <a:sym typeface="Times New Roman"/>
              </a:rPr>
              <a:t> mostra os aparatos utilizados para o desenvolvimento experimental do trabalho.</a:t>
            </a:r>
            <a:endParaRPr sz="18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4" name="Google Shape;64;p13"/>
          <p:cNvPicPr preferRelativeResize="0"/>
          <p:nvPr/>
        </p:nvPicPr>
        <p:blipFill rotWithShape="1">
          <a:blip r:embed="rId6">
            <a:alphaModFix/>
          </a:blip>
          <a:srcRect b="0" l="0" r="0" t="0"/>
          <a:stretch/>
        </p:blipFill>
        <p:spPr>
          <a:xfrm>
            <a:off x="10193550" y="20422850"/>
            <a:ext cx="6006450" cy="4350649"/>
          </a:xfrm>
          <a:prstGeom prst="rect">
            <a:avLst/>
          </a:prstGeom>
          <a:noFill/>
          <a:ln>
            <a:noFill/>
          </a:ln>
        </p:spPr>
      </p:pic>
      <p:sp>
        <p:nvSpPr>
          <p:cNvPr id="65" name="Google Shape;65;p13"/>
          <p:cNvSpPr txBox="1"/>
          <p:nvPr/>
        </p:nvSpPr>
        <p:spPr>
          <a:xfrm>
            <a:off x="10193425" y="24738625"/>
            <a:ext cx="6006600" cy="9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pt-BR" sz="2800">
                <a:solidFill>
                  <a:schemeClr val="dk1"/>
                </a:solidFill>
                <a:latin typeface="Times New Roman"/>
                <a:ea typeface="Times New Roman"/>
                <a:cs typeface="Times New Roman"/>
                <a:sym typeface="Times New Roman"/>
              </a:rPr>
              <a:t>Figura 2: Aparato experimental </a:t>
            </a:r>
            <a:r>
              <a:rPr lang="pt-BR" sz="2800">
                <a:solidFill>
                  <a:schemeClr val="dk1"/>
                </a:solidFill>
                <a:latin typeface="Times New Roman"/>
                <a:ea typeface="Times New Roman"/>
                <a:cs typeface="Times New Roman"/>
                <a:sym typeface="Times New Roman"/>
              </a:rPr>
              <a:t>utilizado </a:t>
            </a:r>
            <a:r>
              <a:rPr lang="pt-BR" sz="2800">
                <a:solidFill>
                  <a:schemeClr val="dk1"/>
                </a:solidFill>
                <a:latin typeface="Times New Roman"/>
                <a:ea typeface="Times New Roman"/>
                <a:cs typeface="Times New Roman"/>
                <a:sym typeface="Times New Roman"/>
              </a:rPr>
              <a:t>para a medição da tensão do piezelétrico.</a:t>
            </a:r>
            <a:endParaRPr sz="1800">
              <a:solidFill>
                <a:schemeClr val="dk1"/>
              </a:solidFill>
            </a:endParaRPr>
          </a:p>
          <a:p>
            <a:pPr indent="0" lvl="0" marL="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66" name="Google Shape;66;p13"/>
          <p:cNvSpPr txBox="1"/>
          <p:nvPr/>
        </p:nvSpPr>
        <p:spPr>
          <a:xfrm>
            <a:off x="81850" y="26564725"/>
            <a:ext cx="8335500" cy="6765300"/>
          </a:xfrm>
          <a:prstGeom prst="rect">
            <a:avLst/>
          </a:prstGeom>
          <a:noFill/>
          <a:ln>
            <a:noFill/>
          </a:ln>
        </p:spPr>
        <p:txBody>
          <a:bodyPr anchorCtr="0" anchor="t" bIns="91425" lIns="1080000" spcFirstLastPara="1" rIns="540000" wrap="square" tIns="91425">
            <a:noAutofit/>
          </a:bodyPr>
          <a:lstStyle/>
          <a:p>
            <a:pPr indent="0" lvl="0" marL="0" rtl="0" algn="just">
              <a:spcBef>
                <a:spcPts val="0"/>
              </a:spcBef>
              <a:spcAft>
                <a:spcPts val="0"/>
              </a:spcAft>
              <a:buClr>
                <a:schemeClr val="dk1"/>
              </a:buClr>
              <a:buFont typeface="Arial"/>
              <a:buNone/>
            </a:pPr>
            <a:r>
              <a:rPr lang="pt-BR" sz="4800">
                <a:solidFill>
                  <a:schemeClr val="dk1"/>
                </a:solidFill>
                <a:latin typeface="Times New Roman"/>
                <a:ea typeface="Times New Roman"/>
                <a:cs typeface="Times New Roman"/>
                <a:sym typeface="Times New Roman"/>
              </a:rPr>
              <a:t>Resultados e Discussão</a:t>
            </a:r>
            <a:endParaRPr sz="1800">
              <a:solidFill>
                <a:schemeClr val="dk1"/>
              </a:solidFill>
            </a:endParaRPr>
          </a:p>
          <a:p>
            <a:pPr indent="0" lvl="0" marL="0" rtl="0" algn="just">
              <a:spcBef>
                <a:spcPts val="0"/>
              </a:spcBef>
              <a:spcAft>
                <a:spcPts val="0"/>
              </a:spcAft>
              <a:buNone/>
            </a:pPr>
            <a:r>
              <a:rPr lang="pt-BR" sz="2800">
                <a:solidFill>
                  <a:schemeClr val="dk1"/>
                </a:solidFill>
                <a:latin typeface="Times New Roman"/>
                <a:ea typeface="Times New Roman"/>
                <a:cs typeface="Times New Roman"/>
                <a:sym typeface="Times New Roman"/>
              </a:rPr>
              <a:t>	Os experimentos realizados mostraram que foi possível desenvolver uma metodologia experimental para a medição tensão e correntes em piezelétricos sob elevadas potências, sendo submetidos a tensões de até 272Vpp. A Figura 3 mostra um exemplo de tela do osciloscópio medindo as tensões da ponte de MOSFET (canais amarelo e roxo) e a tensão aplicada no piezelétrico (canal azul).</a:t>
            </a:r>
            <a:endParaRPr sz="28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pt-BR" sz="2800">
                <a:solidFill>
                  <a:schemeClr val="dk1"/>
                </a:solidFill>
                <a:latin typeface="Times New Roman"/>
                <a:ea typeface="Times New Roman"/>
                <a:cs typeface="Times New Roman"/>
                <a:sym typeface="Times New Roman"/>
              </a:rPr>
              <a:t>As impedâncias dos piezelétricos foram calculadas com base nos valores de tensão medidos. Contudo, não foi possível captar uma variação expressiva da impedância com a variação da tensão. A justificativa para não captar essa variação está associada a oscilações de frequência presentes na ponte de MOSFETS e na presença de ruídos na mesma.</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pt-BR" sz="2800">
                <a:solidFill>
                  <a:schemeClr val="dk1"/>
                </a:solidFill>
                <a:latin typeface="Times New Roman"/>
                <a:ea typeface="Times New Roman"/>
                <a:cs typeface="Times New Roman"/>
                <a:sym typeface="Times New Roman"/>
              </a:rPr>
              <a:t>	</a:t>
            </a:r>
            <a:endParaRPr/>
          </a:p>
        </p:txBody>
      </p:sp>
      <p:pic>
        <p:nvPicPr>
          <p:cNvPr id="67" name="Google Shape;67;p13"/>
          <p:cNvPicPr preferRelativeResize="0"/>
          <p:nvPr/>
        </p:nvPicPr>
        <p:blipFill>
          <a:blip r:embed="rId7">
            <a:alphaModFix/>
          </a:blip>
          <a:stretch>
            <a:fillRect/>
          </a:stretch>
        </p:blipFill>
        <p:spPr>
          <a:xfrm>
            <a:off x="24341846" y="18968075"/>
            <a:ext cx="7052554" cy="3806708"/>
          </a:xfrm>
          <a:prstGeom prst="rect">
            <a:avLst/>
          </a:prstGeom>
          <a:noFill/>
          <a:ln>
            <a:noFill/>
          </a:ln>
        </p:spPr>
      </p:pic>
      <p:sp>
        <p:nvSpPr>
          <p:cNvPr id="68" name="Google Shape;68;p13"/>
          <p:cNvSpPr txBox="1"/>
          <p:nvPr/>
        </p:nvSpPr>
        <p:spPr>
          <a:xfrm>
            <a:off x="24064675" y="11253400"/>
            <a:ext cx="8335500" cy="3696000"/>
          </a:xfrm>
          <a:prstGeom prst="rect">
            <a:avLst/>
          </a:prstGeom>
          <a:noFill/>
          <a:ln>
            <a:noFill/>
          </a:ln>
        </p:spPr>
        <p:txBody>
          <a:bodyPr anchorCtr="0" anchor="ctr" bIns="91425" lIns="540000" spcFirstLastPara="1" rIns="1080000" wrap="square" tIns="91425">
            <a:noAutofit/>
          </a:bodyPr>
          <a:lstStyle/>
          <a:p>
            <a:pPr indent="457200" lvl="0" marL="0" rtl="0" algn="just">
              <a:spcBef>
                <a:spcPts val="0"/>
              </a:spcBef>
              <a:spcAft>
                <a:spcPts val="0"/>
              </a:spcAft>
              <a:buClr>
                <a:schemeClr val="dk1"/>
              </a:buClr>
              <a:buSzPts val="1100"/>
              <a:buFont typeface="Arial"/>
              <a:buNone/>
            </a:pPr>
            <a:r>
              <a:rPr lang="pt-BR" sz="2800">
                <a:solidFill>
                  <a:schemeClr val="dk1"/>
                </a:solidFill>
                <a:latin typeface="Times New Roman"/>
                <a:ea typeface="Times New Roman"/>
                <a:cs typeface="Times New Roman"/>
                <a:sym typeface="Times New Roman"/>
              </a:rPr>
              <a:t>A Figura 4 mostra o circuito do piezelétrico ligado a ponte de MOSFETS e conectado aos canais CH1, CH2 e CH3 do osciloscópio. A Tabela 1 mostra os valores de impedâncias medidos para f</a:t>
            </a:r>
            <a:r>
              <a:rPr baseline="-25000" lang="pt-BR" sz="2800">
                <a:solidFill>
                  <a:schemeClr val="dk1"/>
                </a:solidFill>
                <a:latin typeface="Times New Roman"/>
                <a:ea typeface="Times New Roman"/>
                <a:cs typeface="Times New Roman"/>
                <a:sym typeface="Times New Roman"/>
              </a:rPr>
              <a:t>R</a:t>
            </a:r>
            <a:r>
              <a:rPr lang="pt-BR" sz="2800">
                <a:solidFill>
                  <a:schemeClr val="dk1"/>
                </a:solidFill>
                <a:latin typeface="Times New Roman"/>
                <a:ea typeface="Times New Roman"/>
                <a:cs typeface="Times New Roman"/>
                <a:sym typeface="Times New Roman"/>
              </a:rPr>
              <a:t> e f</a:t>
            </a:r>
            <a:r>
              <a:rPr baseline="-25000" lang="pt-BR" sz="2800">
                <a:solidFill>
                  <a:schemeClr val="dk1"/>
                </a:solidFill>
                <a:latin typeface="Times New Roman"/>
                <a:ea typeface="Times New Roman"/>
                <a:cs typeface="Times New Roman"/>
                <a:sym typeface="Times New Roman"/>
              </a:rPr>
              <a:t>A</a:t>
            </a:r>
            <a:r>
              <a:rPr lang="pt-BR" sz="2800">
                <a:solidFill>
                  <a:schemeClr val="dk1"/>
                </a:solidFill>
                <a:latin typeface="Times New Roman"/>
                <a:ea typeface="Times New Roman"/>
                <a:cs typeface="Times New Roman"/>
                <a:sym typeface="Times New Roman"/>
              </a:rPr>
              <a:t>.</a:t>
            </a:r>
            <a:r>
              <a:rPr lang="pt-BR" sz="2630">
                <a:solidFill>
                  <a:schemeClr val="dk1"/>
                </a:solidFill>
                <a:latin typeface="Times New Roman"/>
                <a:ea typeface="Times New Roman"/>
                <a:cs typeface="Times New Roman"/>
                <a:sym typeface="Times New Roman"/>
              </a:rPr>
              <a:t>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id="69" name="Google Shape;69;p13"/>
          <p:cNvPicPr preferRelativeResize="0"/>
          <p:nvPr/>
        </p:nvPicPr>
        <p:blipFill>
          <a:blip r:embed="rId8">
            <a:alphaModFix/>
          </a:blip>
          <a:stretch>
            <a:fillRect/>
          </a:stretch>
        </p:blipFill>
        <p:spPr>
          <a:xfrm>
            <a:off x="8417414" y="26900150"/>
            <a:ext cx="7700586" cy="6002725"/>
          </a:xfrm>
          <a:prstGeom prst="rect">
            <a:avLst/>
          </a:prstGeom>
          <a:noFill/>
          <a:ln>
            <a:noFill/>
          </a:ln>
        </p:spPr>
      </p:pic>
      <p:sp>
        <p:nvSpPr>
          <p:cNvPr id="70" name="Google Shape;70;p13"/>
          <p:cNvSpPr txBox="1"/>
          <p:nvPr/>
        </p:nvSpPr>
        <p:spPr>
          <a:xfrm>
            <a:off x="8417400" y="32979075"/>
            <a:ext cx="7700700" cy="18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800">
                <a:solidFill>
                  <a:schemeClr val="dk1"/>
                </a:solidFill>
                <a:latin typeface="Times New Roman"/>
                <a:ea typeface="Times New Roman"/>
                <a:cs typeface="Times New Roman"/>
                <a:sym typeface="Times New Roman"/>
              </a:rPr>
              <a:t>Figura 3: Tensões medidas no osciloscópio. O canal amarelo e roxo correspondem a tensão medida na ponte de MOSFETS. O canal azul corresponde a tensão medida no piezelétrico</a:t>
            </a:r>
            <a:endParaRPr sz="2800">
              <a:solidFill>
                <a:schemeClr val="dk1"/>
              </a:solidFill>
              <a:latin typeface="Times New Roman"/>
              <a:ea typeface="Times New Roman"/>
              <a:cs typeface="Times New Roman"/>
              <a:sym typeface="Times New Roman"/>
            </a:endParaRPr>
          </a:p>
        </p:txBody>
      </p:sp>
      <p:pic>
        <p:nvPicPr>
          <p:cNvPr id="71" name="Google Shape;71;p13"/>
          <p:cNvPicPr preferRelativeResize="0"/>
          <p:nvPr/>
        </p:nvPicPr>
        <p:blipFill>
          <a:blip r:embed="rId9">
            <a:alphaModFix/>
          </a:blip>
          <a:stretch>
            <a:fillRect/>
          </a:stretch>
        </p:blipFill>
        <p:spPr>
          <a:xfrm>
            <a:off x="16657525" y="10883750"/>
            <a:ext cx="7328126" cy="3696150"/>
          </a:xfrm>
          <a:prstGeom prst="rect">
            <a:avLst/>
          </a:prstGeom>
          <a:noFill/>
          <a:ln>
            <a:noFill/>
          </a:ln>
        </p:spPr>
      </p:pic>
      <p:sp>
        <p:nvSpPr>
          <p:cNvPr id="72" name="Google Shape;72;p13"/>
          <p:cNvSpPr txBox="1"/>
          <p:nvPr/>
        </p:nvSpPr>
        <p:spPr>
          <a:xfrm>
            <a:off x="16657525" y="14486550"/>
            <a:ext cx="7407000" cy="4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800">
                <a:solidFill>
                  <a:schemeClr val="dk1"/>
                </a:solidFill>
                <a:latin typeface="Times New Roman"/>
                <a:ea typeface="Times New Roman"/>
                <a:cs typeface="Times New Roman"/>
                <a:sym typeface="Times New Roman"/>
              </a:rPr>
              <a:t>Figura 4: Circuito Piezelétrico</a:t>
            </a:r>
            <a:endParaRPr/>
          </a:p>
        </p:txBody>
      </p:sp>
      <p:graphicFrame>
        <p:nvGraphicFramePr>
          <p:cNvPr id="73" name="Google Shape;73;p13"/>
          <p:cNvGraphicFramePr/>
          <p:nvPr/>
        </p:nvGraphicFramePr>
        <p:xfrm>
          <a:off x="19476000" y="15700200"/>
          <a:ext cx="3000000" cy="3000000"/>
        </p:xfrm>
        <a:graphic>
          <a:graphicData uri="http://schemas.openxmlformats.org/drawingml/2006/table">
            <a:tbl>
              <a:tblPr>
                <a:noFill/>
                <a:tableStyleId>{B18CC971-9191-41E9-9FBE-7C87C32EC9DA}</a:tableStyleId>
              </a:tblPr>
              <a:tblGrid>
                <a:gridCol w="1848600"/>
                <a:gridCol w="3503875"/>
                <a:gridCol w="4295525"/>
              </a:tblGrid>
              <a:tr h="510125">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Hvcc (V)</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|Z| ressonância (Ω)</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|Z| anti-ressonância (Ω)</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616325">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37</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310,1</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764,6</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616325">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74</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337,7</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780,3</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616325">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110</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338,7</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784,1</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616325">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148</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333,0</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ctr">
                        <a:spcBef>
                          <a:spcPts val="0"/>
                        </a:spcBef>
                        <a:spcAft>
                          <a:spcPts val="0"/>
                        </a:spcAft>
                        <a:buNone/>
                      </a:pPr>
                      <a:r>
                        <a:rPr b="0" lang="pt-BR" sz="2800" u="none" cap="none" strike="noStrike">
                          <a:solidFill>
                            <a:srgbClr val="000000"/>
                          </a:solidFill>
                          <a:latin typeface="Times New Roman"/>
                          <a:ea typeface="Times New Roman"/>
                          <a:cs typeface="Times New Roman"/>
                          <a:sym typeface="Times New Roman"/>
                        </a:rPr>
                        <a:t>791,3</a:t>
                      </a:r>
                      <a:endParaRPr b="0" sz="1800" u="none" cap="none"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
        <p:nvSpPr>
          <p:cNvPr id="74" name="Google Shape;74;p13"/>
          <p:cNvSpPr txBox="1"/>
          <p:nvPr/>
        </p:nvSpPr>
        <p:spPr>
          <a:xfrm>
            <a:off x="19476000" y="15153350"/>
            <a:ext cx="9648000" cy="506400"/>
          </a:xfrm>
          <a:prstGeom prst="rect">
            <a:avLst/>
          </a:prstGeom>
          <a:noFill/>
          <a:ln>
            <a:noFill/>
          </a:ln>
        </p:spPr>
        <p:txBody>
          <a:bodyPr anchorCtr="0" anchor="t" bIns="45000" lIns="360000" spcFirstLastPara="1" rIns="90000" wrap="square" tIns="45000">
            <a:noAutofit/>
          </a:bodyPr>
          <a:lstStyle/>
          <a:p>
            <a:pPr indent="0" lvl="0" marL="0" marR="0" rtl="0" algn="ctr">
              <a:spcBef>
                <a:spcPts val="0"/>
              </a:spcBef>
              <a:spcAft>
                <a:spcPts val="0"/>
              </a:spcAft>
              <a:buNone/>
            </a:pPr>
            <a:r>
              <a:rPr lang="pt-BR" sz="2800">
                <a:latin typeface="Times New Roman"/>
                <a:ea typeface="Times New Roman"/>
                <a:cs typeface="Times New Roman"/>
                <a:sym typeface="Times New Roman"/>
              </a:rPr>
              <a:t>Tabela 1: </a:t>
            </a:r>
            <a:r>
              <a:rPr lang="pt-BR" sz="2800">
                <a:latin typeface="Times New Roman"/>
                <a:ea typeface="Times New Roman"/>
                <a:cs typeface="Times New Roman"/>
                <a:sym typeface="Times New Roman"/>
              </a:rPr>
              <a:t>Módulo da impedância |Z| em f</a:t>
            </a:r>
            <a:r>
              <a:rPr baseline="-25000" lang="pt-BR" sz="2800">
                <a:latin typeface="Times New Roman"/>
                <a:ea typeface="Times New Roman"/>
                <a:cs typeface="Times New Roman"/>
                <a:sym typeface="Times New Roman"/>
              </a:rPr>
              <a:t>R</a:t>
            </a:r>
            <a:r>
              <a:rPr lang="pt-BR" sz="2800">
                <a:latin typeface="Times New Roman"/>
                <a:ea typeface="Times New Roman"/>
                <a:cs typeface="Times New Roman"/>
                <a:sym typeface="Times New Roman"/>
              </a:rPr>
              <a:t> e f</a:t>
            </a:r>
            <a:r>
              <a:rPr baseline="-25000" lang="pt-BR" sz="2800">
                <a:latin typeface="Times New Roman"/>
                <a:ea typeface="Times New Roman"/>
                <a:cs typeface="Times New Roman"/>
                <a:sym typeface="Times New Roman"/>
              </a:rPr>
              <a:t>A</a:t>
            </a:r>
            <a:r>
              <a:rPr lang="pt-BR" sz="2800">
                <a:latin typeface="Times New Roman"/>
                <a:ea typeface="Times New Roman"/>
                <a:cs typeface="Times New Roman"/>
                <a:sym typeface="Times New Roman"/>
              </a:rPr>
              <a:t> experimentais</a:t>
            </a:r>
            <a:endParaRPr sz="2800">
              <a:latin typeface="Times New Roman"/>
              <a:ea typeface="Times New Roman"/>
              <a:cs typeface="Times New Roman"/>
              <a:sym typeface="Times New Roman"/>
            </a:endParaRPr>
          </a:p>
          <a:p>
            <a:pPr indent="0" lvl="0" marL="0" marR="0" rtl="0" algn="ctr">
              <a:spcBef>
                <a:spcPts val="0"/>
              </a:spcBef>
              <a:spcAft>
                <a:spcPts val="0"/>
              </a:spcAft>
              <a:buNone/>
            </a:pPr>
            <a:r>
              <a:t/>
            </a:r>
            <a:endParaRPr sz="2800">
              <a:latin typeface="Times New Roman"/>
              <a:ea typeface="Times New Roman"/>
              <a:cs typeface="Times New Roman"/>
              <a:sym typeface="Times New Roman"/>
            </a:endParaRPr>
          </a:p>
        </p:txBody>
      </p:sp>
      <p:sp>
        <p:nvSpPr>
          <p:cNvPr id="75" name="Google Shape;75;p13"/>
          <p:cNvSpPr txBox="1"/>
          <p:nvPr/>
        </p:nvSpPr>
        <p:spPr>
          <a:xfrm>
            <a:off x="24341725" y="22699925"/>
            <a:ext cx="7052400" cy="8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800">
                <a:solidFill>
                  <a:schemeClr val="dk1"/>
                </a:solidFill>
                <a:latin typeface="Times New Roman"/>
                <a:ea typeface="Times New Roman"/>
                <a:cs typeface="Times New Roman"/>
                <a:sym typeface="Times New Roman"/>
              </a:rPr>
              <a:t>Figura 5: Circuito Piezelétrico com L0</a:t>
            </a:r>
            <a:endParaRPr/>
          </a:p>
        </p:txBody>
      </p:sp>
      <p:sp>
        <p:nvSpPr>
          <p:cNvPr id="76" name="Google Shape;76;p13"/>
          <p:cNvSpPr txBox="1"/>
          <p:nvPr/>
        </p:nvSpPr>
        <p:spPr>
          <a:xfrm>
            <a:off x="16200000" y="27140225"/>
            <a:ext cx="16200000" cy="8602800"/>
          </a:xfrm>
          <a:prstGeom prst="rect">
            <a:avLst/>
          </a:prstGeom>
          <a:noFill/>
          <a:ln>
            <a:noFill/>
          </a:ln>
        </p:spPr>
        <p:txBody>
          <a:bodyPr anchorCtr="0" anchor="t" bIns="91425" lIns="540000" spcFirstLastPara="1" rIns="1080000" wrap="square" tIns="91425">
            <a:noAutofit/>
          </a:bodyPr>
          <a:lstStyle/>
          <a:p>
            <a:pPr indent="0" lvl="0" marL="0" rtl="0" algn="just">
              <a:spcBef>
                <a:spcPts val="0"/>
              </a:spcBef>
              <a:spcAft>
                <a:spcPts val="0"/>
              </a:spcAft>
              <a:buClr>
                <a:schemeClr val="dk1"/>
              </a:buClr>
              <a:buFont typeface="Arial"/>
              <a:buNone/>
            </a:pPr>
            <a:r>
              <a:rPr lang="pt-BR" sz="4800">
                <a:solidFill>
                  <a:schemeClr val="dk1"/>
                </a:solidFill>
                <a:latin typeface="Times New Roman"/>
                <a:ea typeface="Times New Roman"/>
                <a:cs typeface="Times New Roman"/>
                <a:sym typeface="Times New Roman"/>
              </a:rPr>
              <a:t>Conclusões</a:t>
            </a:r>
            <a:endParaRPr sz="1800">
              <a:solidFill>
                <a:schemeClr val="dk1"/>
              </a:solidFill>
            </a:endParaRPr>
          </a:p>
          <a:p>
            <a:pPr indent="0" lvl="0" marL="0" rtl="0" algn="just">
              <a:spcBef>
                <a:spcPts val="0"/>
              </a:spcBef>
              <a:spcAft>
                <a:spcPts val="0"/>
              </a:spcAft>
              <a:buClr>
                <a:schemeClr val="dk1"/>
              </a:buClr>
              <a:buFont typeface="Arial"/>
              <a:buNone/>
            </a:pPr>
            <a:r>
              <a:rPr lang="pt-BR" sz="2800">
                <a:solidFill>
                  <a:schemeClr val="dk1"/>
                </a:solidFill>
                <a:latin typeface="Times New Roman"/>
                <a:ea typeface="Times New Roman"/>
                <a:cs typeface="Times New Roman"/>
                <a:sym typeface="Times New Roman"/>
              </a:rPr>
              <a:t>	Foi desenvolvido um aparato experimental para a medição de tensões, corrente e diferença de fase em transdutores piezelétricos sob potências elevadas. </a:t>
            </a:r>
            <a:endParaRPr sz="1800">
              <a:solidFill>
                <a:schemeClr val="dk1"/>
              </a:solidFill>
            </a:endParaRPr>
          </a:p>
          <a:p>
            <a:pPr indent="0" lvl="0" marL="0" rtl="0" algn="just">
              <a:spcBef>
                <a:spcPts val="0"/>
              </a:spcBef>
              <a:spcAft>
                <a:spcPts val="0"/>
              </a:spcAft>
              <a:buClr>
                <a:schemeClr val="dk1"/>
              </a:buClr>
              <a:buFont typeface="Arial"/>
              <a:buNone/>
            </a:pPr>
            <a:r>
              <a:rPr lang="pt-BR" sz="2800">
                <a:solidFill>
                  <a:schemeClr val="dk1"/>
                </a:solidFill>
                <a:latin typeface="Times New Roman"/>
                <a:ea typeface="Times New Roman"/>
                <a:cs typeface="Times New Roman"/>
                <a:sym typeface="Times New Roman"/>
              </a:rPr>
              <a:t>	Os valores de impedância elétrica sob potências elevadas foram obtidos e esses valores foram comparados com impedância obtidas sob baixas potências. Pela metodologia desenvolvida, não foi possível detectar variação na impedância no piezelétrico com variação de tensão entre 70Vpp e 272Vpp.</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pt-BR" sz="4800">
                <a:solidFill>
                  <a:schemeClr val="dk1"/>
                </a:solidFill>
                <a:latin typeface="Times New Roman"/>
                <a:ea typeface="Times New Roman"/>
                <a:cs typeface="Times New Roman"/>
                <a:sym typeface="Times New Roman"/>
              </a:rPr>
              <a:t>Referências Bibliográficas</a:t>
            </a:r>
            <a:endParaRPr sz="1800">
              <a:solidFill>
                <a:schemeClr val="dk1"/>
              </a:solidFill>
            </a:endParaRPr>
          </a:p>
          <a:p>
            <a:pPr indent="0" lvl="0" marL="0" rtl="0" algn="just">
              <a:spcBef>
                <a:spcPts val="0"/>
              </a:spcBef>
              <a:spcAft>
                <a:spcPts val="0"/>
              </a:spcAft>
              <a:buNone/>
            </a:pPr>
            <a:r>
              <a:rPr lang="pt-BR" sz="2400">
                <a:solidFill>
                  <a:schemeClr val="dk1"/>
                </a:solidFill>
                <a:latin typeface="Times New Roman"/>
                <a:ea typeface="Times New Roman"/>
                <a:cs typeface="Times New Roman"/>
                <a:sym typeface="Times New Roman"/>
              </a:rPr>
              <a:t>Battilana R.B. </a:t>
            </a:r>
            <a:r>
              <a:rPr b="1" lang="pt-BR" sz="2400">
                <a:solidFill>
                  <a:schemeClr val="dk1"/>
                </a:solidFill>
                <a:latin typeface="Times New Roman"/>
                <a:ea typeface="Times New Roman"/>
                <a:cs typeface="Times New Roman"/>
                <a:sym typeface="Times New Roman"/>
              </a:rPr>
              <a:t>Uma nova técnica de correção de frequência em transdutores piezelétricos utilizando inteligência artificial</a:t>
            </a:r>
            <a:r>
              <a:rPr lang="pt-BR" sz="2400">
                <a:solidFill>
                  <a:schemeClr val="dk1"/>
                </a:solidFill>
                <a:latin typeface="Times New Roman"/>
                <a:ea typeface="Times New Roman"/>
                <a:cs typeface="Times New Roman"/>
                <a:sym typeface="Times New Roman"/>
              </a:rPr>
              <a:t>. Limeira, 2017. Dissertação (Mestrado em Sistemas da Informação e Comunicação). Programa de Pós-Graduação, Faculdade de Tecnologia</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lang="pt-BR" sz="2400">
                <a:solidFill>
                  <a:schemeClr val="dk1"/>
                </a:solidFill>
                <a:latin typeface="Times New Roman"/>
                <a:ea typeface="Times New Roman"/>
                <a:cs typeface="Times New Roman"/>
                <a:sym typeface="Times New Roman"/>
              </a:rPr>
              <a:t>IEEE. </a:t>
            </a:r>
            <a:r>
              <a:rPr b="1" lang="pt-BR" sz="2400">
                <a:solidFill>
                  <a:schemeClr val="dk1"/>
                </a:solidFill>
                <a:latin typeface="Times New Roman"/>
                <a:ea typeface="Times New Roman"/>
                <a:cs typeface="Times New Roman"/>
                <a:sym typeface="Times New Roman"/>
              </a:rPr>
              <a:t>Standard Definitions and Methods of Measurement for </a:t>
            </a:r>
            <a:r>
              <a:rPr b="1" lang="pt-BR" sz="2400">
                <a:solidFill>
                  <a:schemeClr val="dk1"/>
                </a:solidFill>
                <a:latin typeface="Times New Roman"/>
                <a:ea typeface="Times New Roman"/>
                <a:cs typeface="Times New Roman"/>
                <a:sym typeface="Times New Roman"/>
              </a:rPr>
              <a:t>piezoelectric vibrators</a:t>
            </a:r>
            <a:r>
              <a:rPr b="1" lang="pt-BR" sz="2400">
                <a:solidFill>
                  <a:schemeClr val="dk1"/>
                </a:solidFill>
                <a:latin typeface="Times New Roman"/>
                <a:ea typeface="Times New Roman"/>
                <a:cs typeface="Times New Roman"/>
                <a:sym typeface="Times New Roman"/>
              </a:rPr>
              <a:t>. </a:t>
            </a:r>
            <a:r>
              <a:rPr lang="pt-BR" sz="2400">
                <a:solidFill>
                  <a:schemeClr val="dk1"/>
                </a:solidFill>
                <a:latin typeface="Times New Roman"/>
                <a:ea typeface="Times New Roman"/>
                <a:cs typeface="Times New Roman"/>
                <a:sym typeface="Times New Roman"/>
              </a:rPr>
              <a:t>345 East 47. Street, New York, N.Y. 1966.</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pt-BR" sz="2400">
                <a:solidFill>
                  <a:schemeClr val="dk1"/>
                </a:solidFill>
                <a:latin typeface="Times New Roman"/>
                <a:ea typeface="Times New Roman"/>
                <a:cs typeface="Times New Roman"/>
                <a:sym typeface="Times New Roman"/>
              </a:rPr>
              <a:t>Uchino K., Zheng J., Joshi A., Chen Y. H., Yoshikawa S., Hirose S., Takahashi S., De Vries J.W.C. </a:t>
            </a:r>
            <a:r>
              <a:rPr b="1" lang="pt-BR" sz="2400">
                <a:solidFill>
                  <a:schemeClr val="dk1"/>
                </a:solidFill>
                <a:latin typeface="Times New Roman"/>
                <a:ea typeface="Times New Roman"/>
                <a:cs typeface="Times New Roman"/>
                <a:sym typeface="Times New Roman"/>
              </a:rPr>
              <a:t>High power </a:t>
            </a:r>
            <a:r>
              <a:rPr b="1" lang="pt-BR" sz="2400">
                <a:solidFill>
                  <a:schemeClr val="dk1"/>
                </a:solidFill>
                <a:latin typeface="Times New Roman"/>
                <a:ea typeface="Times New Roman"/>
                <a:cs typeface="Times New Roman"/>
                <a:sym typeface="Times New Roman"/>
              </a:rPr>
              <a:t>c</a:t>
            </a:r>
            <a:r>
              <a:rPr b="1" lang="pt-BR" sz="2400">
                <a:solidFill>
                  <a:schemeClr val="dk1"/>
                </a:solidFill>
                <a:latin typeface="Times New Roman"/>
                <a:ea typeface="Times New Roman"/>
                <a:cs typeface="Times New Roman"/>
                <a:sym typeface="Times New Roman"/>
              </a:rPr>
              <a:t>haracterization of piezoelectric materials</a:t>
            </a:r>
            <a:r>
              <a:rPr lang="pt-BR" sz="2400">
                <a:solidFill>
                  <a:schemeClr val="dk1"/>
                </a:solidFill>
                <a:latin typeface="Times New Roman"/>
                <a:ea typeface="Times New Roman"/>
                <a:cs typeface="Times New Roman"/>
                <a:sym typeface="Times New Roman"/>
              </a:rPr>
              <a:t>, J. Electroceram. 2(1):33-40 (1998).</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graphicFrame>
        <p:nvGraphicFramePr>
          <p:cNvPr id="77" name="Google Shape;77;p13"/>
          <p:cNvGraphicFramePr/>
          <p:nvPr/>
        </p:nvGraphicFramePr>
        <p:xfrm>
          <a:off x="17835850" y="23954063"/>
          <a:ext cx="3000000" cy="3000000"/>
        </p:xfrm>
        <a:graphic>
          <a:graphicData uri="http://schemas.openxmlformats.org/drawingml/2006/table">
            <a:tbl>
              <a:tblPr>
                <a:noFill/>
                <a:tableStyleId>{B18CC971-9191-41E9-9FBE-7C87C32EC9DA}</a:tableStyleId>
              </a:tblPr>
              <a:tblGrid>
                <a:gridCol w="1746425"/>
                <a:gridCol w="3834925"/>
                <a:gridCol w="3425875"/>
                <a:gridCol w="3921050"/>
              </a:tblGrid>
              <a:tr h="518175">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HVcc (V)</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|Z| (Ω) em f</a:t>
                      </a:r>
                      <a:r>
                        <a:rPr baseline="-25000" lang="pt-BR" sz="2800">
                          <a:latin typeface="Times New Roman"/>
                          <a:ea typeface="Times New Roman"/>
                          <a:cs typeface="Times New Roman"/>
                          <a:sym typeface="Times New Roman"/>
                        </a:rPr>
                        <a:t>R</a:t>
                      </a:r>
                      <a:r>
                        <a:rPr lang="pt-BR" sz="2800">
                          <a:latin typeface="Times New Roman"/>
                          <a:ea typeface="Times New Roman"/>
                          <a:cs typeface="Times New Roman"/>
                          <a:sym typeface="Times New Roman"/>
                        </a:rPr>
                        <a:t> = 26,75kHz</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|Z| (Ω) em f</a:t>
                      </a:r>
                      <a:r>
                        <a:rPr baseline="-25000" lang="pt-BR" sz="2800">
                          <a:latin typeface="Times New Roman"/>
                          <a:ea typeface="Times New Roman"/>
                          <a:cs typeface="Times New Roman"/>
                          <a:sym typeface="Times New Roman"/>
                        </a:rPr>
                        <a:t>R</a:t>
                      </a:r>
                      <a:r>
                        <a:rPr lang="pt-BR" sz="2800">
                          <a:latin typeface="Times New Roman"/>
                          <a:ea typeface="Times New Roman"/>
                          <a:cs typeface="Times New Roman"/>
                          <a:sym typeface="Times New Roman"/>
                        </a:rPr>
                        <a:t> = 27kHz</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|Z| (Ω) em f</a:t>
                      </a:r>
                      <a:r>
                        <a:rPr baseline="-25000" lang="pt-BR" sz="2800">
                          <a:latin typeface="Times New Roman"/>
                          <a:ea typeface="Times New Roman"/>
                          <a:cs typeface="Times New Roman"/>
                          <a:sym typeface="Times New Roman"/>
                        </a:rPr>
                        <a:t>A</a:t>
                      </a:r>
                      <a:r>
                        <a:rPr lang="pt-BR" sz="2800">
                          <a:latin typeface="Times New Roman"/>
                          <a:ea typeface="Times New Roman"/>
                          <a:cs typeface="Times New Roman"/>
                          <a:sym typeface="Times New Roman"/>
                        </a:rPr>
                        <a:t> = 50,42kHz</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616325">
                <a:tc>
                  <a:txBody>
                    <a:bodyPr>
                      <a:noAutofit/>
                    </a:bodyPr>
                    <a:lstStyle/>
                    <a:p>
                      <a:pPr indent="0" lvl="0" marL="0" marR="0" rtl="0" algn="ctr">
                        <a:lnSpc>
                          <a:spcPct val="100000"/>
                        </a:lnSpc>
                        <a:spcBef>
                          <a:spcPts val="0"/>
                        </a:spcBef>
                        <a:spcAft>
                          <a:spcPts val="0"/>
                        </a:spcAft>
                        <a:buClr>
                          <a:srgbClr val="000000"/>
                        </a:buClr>
                        <a:buSzPts val="1100"/>
                        <a:buFont typeface="Arial"/>
                        <a:buNone/>
                      </a:pPr>
                      <a:r>
                        <a:rPr lang="pt-BR" sz="2800">
                          <a:latin typeface="Times New Roman"/>
                          <a:ea typeface="Times New Roman"/>
                          <a:cs typeface="Times New Roman"/>
                          <a:sym typeface="Times New Roman"/>
                        </a:rPr>
                        <a:t>37</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328,3</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322,7</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450,8</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616325">
                <a:tc>
                  <a:txBody>
                    <a:bodyPr>
                      <a:noAutofit/>
                    </a:bodyPr>
                    <a:lstStyle/>
                    <a:p>
                      <a:pPr indent="0" lvl="0" marL="0" marR="0" rtl="0" algn="ctr">
                        <a:lnSpc>
                          <a:spcPct val="100000"/>
                        </a:lnSpc>
                        <a:spcBef>
                          <a:spcPts val="0"/>
                        </a:spcBef>
                        <a:spcAft>
                          <a:spcPts val="0"/>
                        </a:spcAft>
                        <a:buNone/>
                      </a:pPr>
                      <a:r>
                        <a:rPr lang="pt-BR" sz="2800">
                          <a:latin typeface="Times New Roman"/>
                          <a:ea typeface="Times New Roman"/>
                          <a:cs typeface="Times New Roman"/>
                          <a:sym typeface="Times New Roman"/>
                        </a:rPr>
                        <a:t>74</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330,0</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354,7</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447,0</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616325">
                <a:tc>
                  <a:txBody>
                    <a:bodyPr>
                      <a:noAutofit/>
                    </a:bodyPr>
                    <a:lstStyle/>
                    <a:p>
                      <a:pPr indent="0" lvl="0" marL="0" marR="0" rtl="0" algn="ctr">
                        <a:lnSpc>
                          <a:spcPct val="100000"/>
                        </a:lnSpc>
                        <a:spcBef>
                          <a:spcPts val="0"/>
                        </a:spcBef>
                        <a:spcAft>
                          <a:spcPts val="0"/>
                        </a:spcAft>
                        <a:buNone/>
                      </a:pPr>
                      <a:r>
                        <a:rPr lang="pt-BR" sz="2800">
                          <a:latin typeface="Times New Roman"/>
                          <a:ea typeface="Times New Roman"/>
                          <a:cs typeface="Times New Roman"/>
                          <a:sym typeface="Times New Roman"/>
                        </a:rPr>
                        <a:t>110</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325,8</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328,5</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397,7</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616325">
                <a:tc>
                  <a:txBody>
                    <a:bodyPr>
                      <a:noAutofit/>
                    </a:bodyPr>
                    <a:lstStyle/>
                    <a:p>
                      <a:pPr indent="0" lvl="0" marL="0" marR="0" rtl="0" algn="ctr">
                        <a:lnSpc>
                          <a:spcPct val="100000"/>
                        </a:lnSpc>
                        <a:spcBef>
                          <a:spcPts val="0"/>
                        </a:spcBef>
                        <a:spcAft>
                          <a:spcPts val="0"/>
                        </a:spcAft>
                        <a:buNone/>
                      </a:pPr>
                      <a:r>
                        <a:rPr lang="pt-BR" sz="2800">
                          <a:latin typeface="Times New Roman"/>
                          <a:ea typeface="Times New Roman"/>
                          <a:cs typeface="Times New Roman"/>
                          <a:sym typeface="Times New Roman"/>
                        </a:rPr>
                        <a:t>148</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316,2</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324,0</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rtl="0" algn="ctr">
                        <a:lnSpc>
                          <a:spcPct val="115000"/>
                        </a:lnSpc>
                        <a:spcBef>
                          <a:spcPts val="0"/>
                        </a:spcBef>
                        <a:spcAft>
                          <a:spcPts val="0"/>
                        </a:spcAft>
                        <a:buNone/>
                      </a:pPr>
                      <a:r>
                        <a:rPr lang="pt-BR" sz="2800">
                          <a:latin typeface="Times New Roman"/>
                          <a:ea typeface="Times New Roman"/>
                          <a:cs typeface="Times New Roman"/>
                          <a:sym typeface="Times New Roman"/>
                        </a:rPr>
                        <a:t>385,6</a:t>
                      </a:r>
                      <a:endParaRPr sz="2800">
                        <a:latin typeface="Times New Roman"/>
                        <a:ea typeface="Times New Roman"/>
                        <a:cs typeface="Times New Roman"/>
                        <a:sym typeface="Times New Roman"/>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
        <p:nvSpPr>
          <p:cNvPr id="78" name="Google Shape;78;p13"/>
          <p:cNvSpPr txBox="1"/>
          <p:nvPr/>
        </p:nvSpPr>
        <p:spPr>
          <a:xfrm>
            <a:off x="20193450" y="23406425"/>
            <a:ext cx="8213100" cy="506400"/>
          </a:xfrm>
          <a:prstGeom prst="rect">
            <a:avLst/>
          </a:prstGeom>
          <a:noFill/>
          <a:ln>
            <a:noFill/>
          </a:ln>
        </p:spPr>
        <p:txBody>
          <a:bodyPr anchorCtr="0" anchor="t" bIns="45000" lIns="360000" spcFirstLastPara="1" rIns="90000" wrap="square" tIns="45000">
            <a:noAutofit/>
          </a:bodyPr>
          <a:lstStyle/>
          <a:p>
            <a:pPr indent="0" lvl="0" marL="0" marR="0" rtl="0" algn="ctr">
              <a:spcBef>
                <a:spcPts val="0"/>
              </a:spcBef>
              <a:spcAft>
                <a:spcPts val="0"/>
              </a:spcAft>
              <a:buNone/>
            </a:pPr>
            <a:r>
              <a:rPr lang="pt-BR" sz="2800">
                <a:latin typeface="Times New Roman"/>
                <a:ea typeface="Times New Roman"/>
                <a:cs typeface="Times New Roman"/>
                <a:sym typeface="Times New Roman"/>
              </a:rPr>
              <a:t>Tabela 2: Módulo da impedância |Z| para L0 = 3mH</a:t>
            </a:r>
            <a:endParaRPr sz="2800">
              <a:latin typeface="Times New Roman"/>
              <a:ea typeface="Times New Roman"/>
              <a:cs typeface="Times New Roman"/>
              <a:sym typeface="Times New Roman"/>
            </a:endParaRPr>
          </a:p>
          <a:p>
            <a:pPr indent="0" lvl="0" marL="0" marR="0" rtl="0" algn="ctr">
              <a:spcBef>
                <a:spcPts val="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