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9" r:id="rId12"/>
    <p:sldId id="270"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46CC8-2DDB-4ECC-B5B1-18ACB07A2991}"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29DABCC-6B26-4336-B693-39F00691D25C}">
      <dgm:prSet/>
      <dgm:spPr/>
      <dgm:t>
        <a:bodyPr/>
        <a:lstStyle/>
        <a:p>
          <a:r>
            <a:rPr lang="en-US" i="1" dirty="0">
              <a:latin typeface="Pixel Game" panose="02000500000000000000" pitchFamily="50" charset="0"/>
            </a:rPr>
            <a:t>How I Train My Pug</a:t>
          </a:r>
          <a:r>
            <a:rPr lang="en-US" dirty="0">
              <a:latin typeface="Pixel Game" panose="02000500000000000000" pitchFamily="50" charset="0"/>
            </a:rPr>
            <a:t>?  is a fast-paced racing and training game where players train and race their pug in dynamic, obstacle-filled environments. The goal is to guide your pug through a series of levels, mastering skills like dodging, and collecting power-ups to beat your opponents and become the champion of the pug racing.</a:t>
          </a:r>
        </a:p>
      </dgm:t>
    </dgm:pt>
    <dgm:pt modelId="{BE2DFABA-A57F-44DB-84AA-6DBEE75A6430}" type="parTrans" cxnId="{38DF6C5D-05B9-4B13-81D0-D7332C709EE1}">
      <dgm:prSet/>
      <dgm:spPr/>
      <dgm:t>
        <a:bodyPr/>
        <a:lstStyle/>
        <a:p>
          <a:endParaRPr lang="en-US"/>
        </a:p>
      </dgm:t>
    </dgm:pt>
    <dgm:pt modelId="{302FAB3A-4190-4672-BBA6-3A3CE1D71A17}" type="sibTrans" cxnId="{38DF6C5D-05B9-4B13-81D0-D7332C709EE1}">
      <dgm:prSet/>
      <dgm:spPr/>
      <dgm:t>
        <a:bodyPr/>
        <a:lstStyle/>
        <a:p>
          <a:endParaRPr lang="en-US"/>
        </a:p>
      </dgm:t>
    </dgm:pt>
    <dgm:pt modelId="{78CE162D-BBB9-41B4-8B74-F7DD1D0A4CBB}">
      <dgm:prSet/>
      <dgm:spPr/>
      <dgm:t>
        <a:bodyPr/>
        <a:lstStyle/>
        <a:p>
          <a:r>
            <a:rPr lang="en-US" dirty="0">
              <a:latin typeface="Pixel Game" panose="02000500000000000000" pitchFamily="50" charset="0"/>
            </a:rPr>
            <a:t>The game blends casual fun with strategic challenges, with environments like beaches and parks with tracks. During the game you will experience fun sounds, challenging controls and an engaging and family-friendly experience.</a:t>
          </a:r>
        </a:p>
      </dgm:t>
    </dgm:pt>
    <dgm:pt modelId="{22CBB1D2-7680-4280-8A25-BA3EC9681735}" type="parTrans" cxnId="{2B6A64FB-9C2F-462E-BD83-189AFD4D96D8}">
      <dgm:prSet/>
      <dgm:spPr/>
      <dgm:t>
        <a:bodyPr/>
        <a:lstStyle/>
        <a:p>
          <a:endParaRPr lang="en-US"/>
        </a:p>
      </dgm:t>
    </dgm:pt>
    <dgm:pt modelId="{77E469BD-4769-4E79-9F60-944F10DD6D87}" type="sibTrans" cxnId="{2B6A64FB-9C2F-462E-BD83-189AFD4D96D8}">
      <dgm:prSet/>
      <dgm:spPr/>
      <dgm:t>
        <a:bodyPr/>
        <a:lstStyle/>
        <a:p>
          <a:endParaRPr lang="en-US"/>
        </a:p>
      </dgm:t>
    </dgm:pt>
    <dgm:pt modelId="{DABD7DA9-5307-44DD-9143-C670C41B18E0}" type="pres">
      <dgm:prSet presAssocID="{B5F46CC8-2DDB-4ECC-B5B1-18ACB07A2991}" presName="hierChild1" presStyleCnt="0">
        <dgm:presLayoutVars>
          <dgm:chPref val="1"/>
          <dgm:dir/>
          <dgm:animOne val="branch"/>
          <dgm:animLvl val="lvl"/>
          <dgm:resizeHandles/>
        </dgm:presLayoutVars>
      </dgm:prSet>
      <dgm:spPr/>
    </dgm:pt>
    <dgm:pt modelId="{B6418FE0-40DE-4EAA-B476-12D3E063D4E9}" type="pres">
      <dgm:prSet presAssocID="{C29DABCC-6B26-4336-B693-39F00691D25C}" presName="hierRoot1" presStyleCnt="0"/>
      <dgm:spPr/>
    </dgm:pt>
    <dgm:pt modelId="{BF5E2186-AE9A-48C2-A929-F649DE752F6F}" type="pres">
      <dgm:prSet presAssocID="{C29DABCC-6B26-4336-B693-39F00691D25C}" presName="composite" presStyleCnt="0"/>
      <dgm:spPr/>
    </dgm:pt>
    <dgm:pt modelId="{4D89ED01-75E6-4A67-9FAD-3ED6E05F8849}" type="pres">
      <dgm:prSet presAssocID="{C29DABCC-6B26-4336-B693-39F00691D25C}" presName="background" presStyleLbl="node0" presStyleIdx="0" presStyleCnt="2"/>
      <dgm:spPr/>
    </dgm:pt>
    <dgm:pt modelId="{F62CB7B9-AD2D-4981-B7CB-70409E7C781A}" type="pres">
      <dgm:prSet presAssocID="{C29DABCC-6B26-4336-B693-39F00691D25C}" presName="text" presStyleLbl="fgAcc0" presStyleIdx="0" presStyleCnt="2">
        <dgm:presLayoutVars>
          <dgm:chPref val="3"/>
        </dgm:presLayoutVars>
      </dgm:prSet>
      <dgm:spPr/>
    </dgm:pt>
    <dgm:pt modelId="{97B7FC7D-0F6D-4170-8FAA-E421C70D4DA9}" type="pres">
      <dgm:prSet presAssocID="{C29DABCC-6B26-4336-B693-39F00691D25C}" presName="hierChild2" presStyleCnt="0"/>
      <dgm:spPr/>
    </dgm:pt>
    <dgm:pt modelId="{3184B707-364B-4FC2-B56F-42441711B0E9}" type="pres">
      <dgm:prSet presAssocID="{78CE162D-BBB9-41B4-8B74-F7DD1D0A4CBB}" presName="hierRoot1" presStyleCnt="0"/>
      <dgm:spPr/>
    </dgm:pt>
    <dgm:pt modelId="{AADF8850-0BFA-4B66-A62C-6C2E5122C963}" type="pres">
      <dgm:prSet presAssocID="{78CE162D-BBB9-41B4-8B74-F7DD1D0A4CBB}" presName="composite" presStyleCnt="0"/>
      <dgm:spPr/>
    </dgm:pt>
    <dgm:pt modelId="{F1FD0A0A-353A-4245-9BA2-2D4C5BE31F7B}" type="pres">
      <dgm:prSet presAssocID="{78CE162D-BBB9-41B4-8B74-F7DD1D0A4CBB}" presName="background" presStyleLbl="node0" presStyleIdx="1" presStyleCnt="2"/>
      <dgm:spPr/>
    </dgm:pt>
    <dgm:pt modelId="{805F66B2-9BFC-4A2B-9AFF-E6FEEAC58E41}" type="pres">
      <dgm:prSet presAssocID="{78CE162D-BBB9-41B4-8B74-F7DD1D0A4CBB}" presName="text" presStyleLbl="fgAcc0" presStyleIdx="1" presStyleCnt="2">
        <dgm:presLayoutVars>
          <dgm:chPref val="3"/>
        </dgm:presLayoutVars>
      </dgm:prSet>
      <dgm:spPr/>
    </dgm:pt>
    <dgm:pt modelId="{96C0B6DD-BAF0-4CF8-AE77-BDEC32D15445}" type="pres">
      <dgm:prSet presAssocID="{78CE162D-BBB9-41B4-8B74-F7DD1D0A4CBB}" presName="hierChild2" presStyleCnt="0"/>
      <dgm:spPr/>
    </dgm:pt>
  </dgm:ptLst>
  <dgm:cxnLst>
    <dgm:cxn modelId="{38DF6C5D-05B9-4B13-81D0-D7332C709EE1}" srcId="{B5F46CC8-2DDB-4ECC-B5B1-18ACB07A2991}" destId="{C29DABCC-6B26-4336-B693-39F00691D25C}" srcOrd="0" destOrd="0" parTransId="{BE2DFABA-A57F-44DB-84AA-6DBEE75A6430}" sibTransId="{302FAB3A-4190-4672-BBA6-3A3CE1D71A17}"/>
    <dgm:cxn modelId="{46F6A9CA-33ED-42BA-8A3E-1FC5B59F4A85}" type="presOf" srcId="{B5F46CC8-2DDB-4ECC-B5B1-18ACB07A2991}" destId="{DABD7DA9-5307-44DD-9143-C670C41B18E0}" srcOrd="0" destOrd="0" presId="urn:microsoft.com/office/officeart/2005/8/layout/hierarchy1"/>
    <dgm:cxn modelId="{4E1A25D9-7A73-4B78-8948-7031EA3683BB}" type="presOf" srcId="{78CE162D-BBB9-41B4-8B74-F7DD1D0A4CBB}" destId="{805F66B2-9BFC-4A2B-9AFF-E6FEEAC58E41}" srcOrd="0" destOrd="0" presId="urn:microsoft.com/office/officeart/2005/8/layout/hierarchy1"/>
    <dgm:cxn modelId="{D3F704F4-CBB8-437D-AD7A-40AE2196D181}" type="presOf" srcId="{C29DABCC-6B26-4336-B693-39F00691D25C}" destId="{F62CB7B9-AD2D-4981-B7CB-70409E7C781A}" srcOrd="0" destOrd="0" presId="urn:microsoft.com/office/officeart/2005/8/layout/hierarchy1"/>
    <dgm:cxn modelId="{2B6A64FB-9C2F-462E-BD83-189AFD4D96D8}" srcId="{B5F46CC8-2DDB-4ECC-B5B1-18ACB07A2991}" destId="{78CE162D-BBB9-41B4-8B74-F7DD1D0A4CBB}" srcOrd="1" destOrd="0" parTransId="{22CBB1D2-7680-4280-8A25-BA3EC9681735}" sibTransId="{77E469BD-4769-4E79-9F60-944F10DD6D87}"/>
    <dgm:cxn modelId="{27E388AA-1274-4919-BF25-B359C5FB20B4}" type="presParOf" srcId="{DABD7DA9-5307-44DD-9143-C670C41B18E0}" destId="{B6418FE0-40DE-4EAA-B476-12D3E063D4E9}" srcOrd="0" destOrd="0" presId="urn:microsoft.com/office/officeart/2005/8/layout/hierarchy1"/>
    <dgm:cxn modelId="{ED417087-6125-4EEA-AF18-75472EA93514}" type="presParOf" srcId="{B6418FE0-40DE-4EAA-B476-12D3E063D4E9}" destId="{BF5E2186-AE9A-48C2-A929-F649DE752F6F}" srcOrd="0" destOrd="0" presId="urn:microsoft.com/office/officeart/2005/8/layout/hierarchy1"/>
    <dgm:cxn modelId="{775B8CE1-3568-4471-B22F-6D88C56977ED}" type="presParOf" srcId="{BF5E2186-AE9A-48C2-A929-F649DE752F6F}" destId="{4D89ED01-75E6-4A67-9FAD-3ED6E05F8849}" srcOrd="0" destOrd="0" presId="urn:microsoft.com/office/officeart/2005/8/layout/hierarchy1"/>
    <dgm:cxn modelId="{43EA3794-B99A-4D69-9D7C-F1681953E721}" type="presParOf" srcId="{BF5E2186-AE9A-48C2-A929-F649DE752F6F}" destId="{F62CB7B9-AD2D-4981-B7CB-70409E7C781A}" srcOrd="1" destOrd="0" presId="urn:microsoft.com/office/officeart/2005/8/layout/hierarchy1"/>
    <dgm:cxn modelId="{90E21E00-1AD7-481A-933B-BA61C4D41793}" type="presParOf" srcId="{B6418FE0-40DE-4EAA-B476-12D3E063D4E9}" destId="{97B7FC7D-0F6D-4170-8FAA-E421C70D4DA9}" srcOrd="1" destOrd="0" presId="urn:microsoft.com/office/officeart/2005/8/layout/hierarchy1"/>
    <dgm:cxn modelId="{1479BD47-CA50-4316-876C-72B0F442D1D9}" type="presParOf" srcId="{DABD7DA9-5307-44DD-9143-C670C41B18E0}" destId="{3184B707-364B-4FC2-B56F-42441711B0E9}" srcOrd="1" destOrd="0" presId="urn:microsoft.com/office/officeart/2005/8/layout/hierarchy1"/>
    <dgm:cxn modelId="{0E1C37B7-F1B7-493B-AE01-F88A8306E5E5}" type="presParOf" srcId="{3184B707-364B-4FC2-B56F-42441711B0E9}" destId="{AADF8850-0BFA-4B66-A62C-6C2E5122C963}" srcOrd="0" destOrd="0" presId="urn:microsoft.com/office/officeart/2005/8/layout/hierarchy1"/>
    <dgm:cxn modelId="{9DDC8C3D-CD5F-4383-92AA-EDFD003CD33C}" type="presParOf" srcId="{AADF8850-0BFA-4B66-A62C-6C2E5122C963}" destId="{F1FD0A0A-353A-4245-9BA2-2D4C5BE31F7B}" srcOrd="0" destOrd="0" presId="urn:microsoft.com/office/officeart/2005/8/layout/hierarchy1"/>
    <dgm:cxn modelId="{DF40BBCA-8D35-4B82-8F5E-494F96A08F04}" type="presParOf" srcId="{AADF8850-0BFA-4B66-A62C-6C2E5122C963}" destId="{805F66B2-9BFC-4A2B-9AFF-E6FEEAC58E41}" srcOrd="1" destOrd="0" presId="urn:microsoft.com/office/officeart/2005/8/layout/hierarchy1"/>
    <dgm:cxn modelId="{C00F0C19-201D-48CC-AFC7-98E7778684E7}" type="presParOf" srcId="{3184B707-364B-4FC2-B56F-42441711B0E9}" destId="{96C0B6DD-BAF0-4CF8-AE77-BDEC32D154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9ED01-75E6-4A67-9FAD-3ED6E05F8849}">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62CB7B9-AD2D-4981-B7CB-70409E7C781A}">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i="1" kern="1200" dirty="0">
              <a:latin typeface="Pixel Game" panose="02000500000000000000" pitchFamily="50" charset="0"/>
            </a:rPr>
            <a:t>How I Train My Pug</a:t>
          </a:r>
          <a:r>
            <a:rPr lang="en-US" sz="2100" kern="1200" dirty="0">
              <a:latin typeface="Pixel Game" panose="02000500000000000000" pitchFamily="50" charset="0"/>
            </a:rPr>
            <a:t>?  is a fast-paced racing and training game where players train and race their pug in dynamic, obstacle-filled environments. The goal is to guide your pug through a series of levels, mastering skills like dodging, and collecting power-ups to beat your opponents and become the champion of the pug racing.</a:t>
          </a:r>
        </a:p>
      </dsp:txBody>
      <dsp:txXfrm>
        <a:off x="585701" y="1066737"/>
        <a:ext cx="4337991" cy="2693452"/>
      </dsp:txXfrm>
    </dsp:sp>
    <dsp:sp modelId="{F1FD0A0A-353A-4245-9BA2-2D4C5BE31F7B}">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05F66B2-9BFC-4A2B-9AFF-E6FEEAC58E41}">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Pixel Game" panose="02000500000000000000" pitchFamily="50" charset="0"/>
            </a:rPr>
            <a:t>The game blends casual fun with strategic challenges, with environments like beaches and parks with tracks. During the game you will experience fun sounds, challenging controls and an engaging and family-friendly experience.</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465F-0607-14CB-071E-21C12900B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CB21B1-B827-D5C1-B622-E6CF21450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B51F7D1-E0BB-F450-C573-91CCEDCE93CE}"/>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5" name="Footer Placeholder 4">
            <a:extLst>
              <a:ext uri="{FF2B5EF4-FFF2-40B4-BE49-F238E27FC236}">
                <a16:creationId xmlns:a16="http://schemas.microsoft.com/office/drawing/2014/main" id="{DBB3C4A5-9840-1F69-8B69-509CAE8A39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A866D4-2A5E-EA55-7B34-F7D882A9EE5F}"/>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06814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8657-B6D1-79D8-E60D-8F2A07CD2C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BC891D-8886-817F-6D28-5235887B7C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9EF242-13F6-34CF-2945-98B96E209598}"/>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5" name="Footer Placeholder 4">
            <a:extLst>
              <a:ext uri="{FF2B5EF4-FFF2-40B4-BE49-F238E27FC236}">
                <a16:creationId xmlns:a16="http://schemas.microsoft.com/office/drawing/2014/main" id="{0558F141-10BB-FED8-D3E6-FDAD8DF7D5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E611DD-19FA-48BB-3D6E-3A5757B1B970}"/>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98347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40635-9184-0E21-D37B-15AFB735B6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8894CC2-801E-951A-7181-A8674B9EF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59EA15-59DA-D7D3-AF90-7B05294789E5}"/>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5" name="Footer Placeholder 4">
            <a:extLst>
              <a:ext uri="{FF2B5EF4-FFF2-40B4-BE49-F238E27FC236}">
                <a16:creationId xmlns:a16="http://schemas.microsoft.com/office/drawing/2014/main" id="{EB22EBDD-ABD4-A17A-6BC2-9E7D96BB0C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F1CD23-4DF5-6D4A-AE5A-0BE9CE1F46F8}"/>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203377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9EF7-B40C-E6EC-0C24-80BF32B71EB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D675AF5-3504-0053-090C-0D95EAEA0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E6A5335-627E-5480-7ABF-EAAE49754B9F}"/>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5" name="Footer Placeholder 4">
            <a:extLst>
              <a:ext uri="{FF2B5EF4-FFF2-40B4-BE49-F238E27FC236}">
                <a16:creationId xmlns:a16="http://schemas.microsoft.com/office/drawing/2014/main" id="{F3F09658-D01B-827A-CDB7-C9FF41BAB7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71EBCC-0BFB-D5BF-4AFE-B16A63F7BC64}"/>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9784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6B90-F8AF-C2D9-E98C-DEB53F66E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BDDEEA3-8737-A05F-200D-504609914D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33249-BF6D-4EF1-6383-A57CF2E0F37C}"/>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5" name="Footer Placeholder 4">
            <a:extLst>
              <a:ext uri="{FF2B5EF4-FFF2-40B4-BE49-F238E27FC236}">
                <a16:creationId xmlns:a16="http://schemas.microsoft.com/office/drawing/2014/main" id="{EA1B4B60-FACB-6B6A-DC6C-44909B593E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89464A-0480-B316-4480-D27F8E3B1BF1}"/>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11338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78B9-6820-4A7F-BFD9-48FF95387E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8B166B-7FD2-5966-9C7F-9CC8409D9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D027AC2-7CCD-0D12-97E3-F743B1F9E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089F01F-BFF7-3F38-B40E-E0CC5F1C405A}"/>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6" name="Footer Placeholder 5">
            <a:extLst>
              <a:ext uri="{FF2B5EF4-FFF2-40B4-BE49-F238E27FC236}">
                <a16:creationId xmlns:a16="http://schemas.microsoft.com/office/drawing/2014/main" id="{D45E4F1D-2DAE-EC51-C5D7-443F8C6F9D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148C8D-6E72-4C69-6A48-976D99203BF8}"/>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16643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AE1D-6521-45A9-C39D-FF9D9462E6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F7E533-0807-1DA5-0F72-07C130C52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C997F7-D659-76E7-7B1C-7C9E1FEE96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2A08293-096C-D371-3EDF-6D61C91F6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A1CDF-3411-9331-6CF9-903DE822F8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C08050-38EB-BA5C-2384-22F686F2CA2D}"/>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8" name="Footer Placeholder 7">
            <a:extLst>
              <a:ext uri="{FF2B5EF4-FFF2-40B4-BE49-F238E27FC236}">
                <a16:creationId xmlns:a16="http://schemas.microsoft.com/office/drawing/2014/main" id="{081A43D3-4BAF-A765-3E0C-3105E1EC071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338386-5F03-AA5F-BC73-FF88B44468DF}"/>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282021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14C5-F079-FA34-134A-237E922C2D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E5E2CC-4C8C-12DC-17BD-656513F163E9}"/>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4" name="Footer Placeholder 3">
            <a:extLst>
              <a:ext uri="{FF2B5EF4-FFF2-40B4-BE49-F238E27FC236}">
                <a16:creationId xmlns:a16="http://schemas.microsoft.com/office/drawing/2014/main" id="{C92DC799-E8C4-F942-18DD-3424D43F185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883CF13-CA1B-0435-9399-E52285BDA81A}"/>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265430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150B8-DA31-8707-1BEF-72CD893289F4}"/>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3" name="Footer Placeholder 2">
            <a:extLst>
              <a:ext uri="{FF2B5EF4-FFF2-40B4-BE49-F238E27FC236}">
                <a16:creationId xmlns:a16="http://schemas.microsoft.com/office/drawing/2014/main" id="{BC27CF5C-33A6-9614-44D9-10543F5F7C8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5A6134-70C4-89EE-FA01-05F1ED0A385E}"/>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02910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7873-3A3E-77C2-0546-AA2905422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2E2F142-054B-6384-F01D-7D2D5007E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3F9CF3-1BB8-C820-817D-D666AC491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2372A-230F-C37A-8B31-FBFC4D8EE014}"/>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6" name="Footer Placeholder 5">
            <a:extLst>
              <a:ext uri="{FF2B5EF4-FFF2-40B4-BE49-F238E27FC236}">
                <a16:creationId xmlns:a16="http://schemas.microsoft.com/office/drawing/2014/main" id="{03D4EE59-9211-48A5-EFED-8D47F24A2D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0709B8-490D-959F-3EE4-FC4C2CDBAC1F}"/>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383507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46C6-DCB6-0358-C71A-2474AACC5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9BE49C-6645-ED8A-5AC5-48E195704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6263033-D983-AA27-1D97-4DCF36D64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24131-2D47-89CF-9556-538A64D6F528}"/>
              </a:ext>
            </a:extLst>
          </p:cNvPr>
          <p:cNvSpPr>
            <a:spLocks noGrp="1"/>
          </p:cNvSpPr>
          <p:nvPr>
            <p:ph type="dt" sz="half" idx="10"/>
          </p:nvPr>
        </p:nvSpPr>
        <p:spPr/>
        <p:txBody>
          <a:bodyPr/>
          <a:lstStyle/>
          <a:p>
            <a:fld id="{AD32822F-F07A-4D59-B7BB-809535A90D02}" type="datetimeFigureOut">
              <a:rPr lang="en-CA" smtClean="0"/>
              <a:t>2025-01-20</a:t>
            </a:fld>
            <a:endParaRPr lang="en-CA"/>
          </a:p>
        </p:txBody>
      </p:sp>
      <p:sp>
        <p:nvSpPr>
          <p:cNvPr id="6" name="Footer Placeholder 5">
            <a:extLst>
              <a:ext uri="{FF2B5EF4-FFF2-40B4-BE49-F238E27FC236}">
                <a16:creationId xmlns:a16="http://schemas.microsoft.com/office/drawing/2014/main" id="{FB33F2DD-B4BE-F868-BC75-A4CC2AF977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F8F9ED-7DCC-0A2B-1B4E-067B73E409B2}"/>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02701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54463-1D49-8EB6-999E-23A6EB02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5C33F1D-3DC9-2E99-C02C-8080945C4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5A84D9-C1CD-879A-54FF-7801094DC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32822F-F07A-4D59-B7BB-809535A90D02}" type="datetimeFigureOut">
              <a:rPr lang="en-CA" smtClean="0"/>
              <a:t>2025-01-20</a:t>
            </a:fld>
            <a:endParaRPr lang="en-CA"/>
          </a:p>
        </p:txBody>
      </p:sp>
      <p:sp>
        <p:nvSpPr>
          <p:cNvPr id="5" name="Footer Placeholder 4">
            <a:extLst>
              <a:ext uri="{FF2B5EF4-FFF2-40B4-BE49-F238E27FC236}">
                <a16:creationId xmlns:a16="http://schemas.microsoft.com/office/drawing/2014/main" id="{8E1A990D-11CA-9E02-7DCB-7F10D549E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24732116-4153-B8C1-FB45-07AB7D7DD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6AD37F-8FBB-4BE5-AF12-1C85D4703046}" type="slidenum">
              <a:rPr lang="en-CA" smtClean="0"/>
              <a:t>‹#›</a:t>
            </a:fld>
            <a:endParaRPr lang="en-CA"/>
          </a:p>
        </p:txBody>
      </p:sp>
    </p:spTree>
    <p:extLst>
      <p:ext uri="{BB962C8B-B14F-4D97-AF65-F5344CB8AC3E}">
        <p14:creationId xmlns:p14="http://schemas.microsoft.com/office/powerpoint/2010/main" val="253599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00CA-8148-A220-49C4-4C804B4FE7C9}"/>
              </a:ext>
            </a:extLst>
          </p:cNvPr>
          <p:cNvSpPr>
            <a:spLocks noGrp="1"/>
          </p:cNvSpPr>
          <p:nvPr>
            <p:ph type="ctrTitle"/>
          </p:nvPr>
        </p:nvSpPr>
        <p:spPr>
          <a:xfrm>
            <a:off x="196643" y="703006"/>
            <a:ext cx="5643717" cy="897194"/>
          </a:xfrm>
        </p:spPr>
        <p:txBody>
          <a:bodyPr>
            <a:normAutofit/>
          </a:bodyPr>
          <a:lstStyle/>
          <a:p>
            <a:r>
              <a:rPr lang="en-CA" sz="5400" dirty="0">
                <a:latin typeface="Pixel Game" panose="02000500000000000000" pitchFamily="50" charset="0"/>
              </a:rPr>
              <a:t>How I train my pug?</a:t>
            </a:r>
          </a:p>
        </p:txBody>
      </p:sp>
      <p:sp>
        <p:nvSpPr>
          <p:cNvPr id="3" name="Subtitle 2">
            <a:extLst>
              <a:ext uri="{FF2B5EF4-FFF2-40B4-BE49-F238E27FC236}">
                <a16:creationId xmlns:a16="http://schemas.microsoft.com/office/drawing/2014/main" id="{5116F17B-F1C9-B95B-BA3A-62666C7DDDEF}"/>
              </a:ext>
            </a:extLst>
          </p:cNvPr>
          <p:cNvSpPr>
            <a:spLocks noGrp="1"/>
          </p:cNvSpPr>
          <p:nvPr>
            <p:ph type="subTitle" idx="1"/>
          </p:nvPr>
        </p:nvSpPr>
        <p:spPr>
          <a:xfrm>
            <a:off x="275303" y="5110061"/>
            <a:ext cx="9144000" cy="1655762"/>
          </a:xfrm>
        </p:spPr>
        <p:txBody>
          <a:bodyPr/>
          <a:lstStyle/>
          <a:p>
            <a:pPr algn="l"/>
            <a:r>
              <a:rPr lang="en-CA" dirty="0"/>
              <a:t>Present by:</a:t>
            </a:r>
          </a:p>
          <a:p>
            <a:pPr algn="l"/>
            <a:r>
              <a:rPr lang="en-CA" dirty="0"/>
              <a:t>Guilherme Trentini</a:t>
            </a:r>
          </a:p>
        </p:txBody>
      </p:sp>
      <p:pic>
        <p:nvPicPr>
          <p:cNvPr id="5" name="Picture 4" descr="A dog running on a track&#10;&#10;Description automatically generated">
            <a:extLst>
              <a:ext uri="{FF2B5EF4-FFF2-40B4-BE49-F238E27FC236}">
                <a16:creationId xmlns:a16="http://schemas.microsoft.com/office/drawing/2014/main" id="{313E746F-EFAC-7BEE-3466-9AB816755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60" y="0"/>
            <a:ext cx="6351639" cy="6858000"/>
          </a:xfrm>
          <a:prstGeom prst="rect">
            <a:avLst/>
          </a:prstGeom>
        </p:spPr>
      </p:pic>
    </p:spTree>
    <p:extLst>
      <p:ext uri="{BB962C8B-B14F-4D97-AF65-F5344CB8AC3E}">
        <p14:creationId xmlns:p14="http://schemas.microsoft.com/office/powerpoint/2010/main" val="235260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A6F0A8-D21A-E4EF-6B99-EEBE968D59B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latin typeface="Pixel Game" panose="02000500000000000000" pitchFamily="50" charset="0"/>
              </a:rPr>
              <a:t>Menus / Controls / Sounds - </a:t>
            </a:r>
            <a:r>
              <a:rPr lang="en-US" sz="4000" dirty="0" err="1">
                <a:latin typeface="Pixel Game" panose="02000500000000000000" pitchFamily="50" charset="0"/>
              </a:rPr>
              <a:t>Sketchs</a:t>
            </a:r>
            <a:endParaRPr lang="en-US" sz="4000" dirty="0">
              <a:latin typeface="Pixel Game" panose="02000500000000000000" pitchFamily="50" charset="0"/>
            </a:endParaRPr>
          </a:p>
        </p:txBody>
      </p:sp>
      <p:sp>
        <p:nvSpPr>
          <p:cNvPr id="20" name="Rectangle: Rounded Corners 1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11" name="Content Placeholder 10">
            <a:extLst>
              <a:ext uri="{FF2B5EF4-FFF2-40B4-BE49-F238E27FC236}">
                <a16:creationId xmlns:a16="http://schemas.microsoft.com/office/drawing/2014/main" id="{641BF755-4597-7EFE-2C50-DEF2C174DD7E}"/>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Accelerating</a:t>
            </a:r>
          </a:p>
        </p:txBody>
      </p:sp>
      <p:pic>
        <p:nvPicPr>
          <p:cNvPr id="13" name="Picture 12" descr="A drawing of a dog and a bone&#10;&#10;Description automatically generated">
            <a:extLst>
              <a:ext uri="{FF2B5EF4-FFF2-40B4-BE49-F238E27FC236}">
                <a16:creationId xmlns:a16="http://schemas.microsoft.com/office/drawing/2014/main" id="{1C473681-0802-888F-2D68-BC85697B7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282" y="2189175"/>
            <a:ext cx="5203427" cy="4355513"/>
          </a:xfrm>
          <a:prstGeom prst="rect">
            <a:avLst/>
          </a:prstGeom>
        </p:spPr>
      </p:pic>
      <p:pic>
        <p:nvPicPr>
          <p:cNvPr id="15" name="Picture 14" descr="A drawing of a dog&#10;&#10;Description automatically generated">
            <a:extLst>
              <a:ext uri="{FF2B5EF4-FFF2-40B4-BE49-F238E27FC236}">
                <a16:creationId xmlns:a16="http://schemas.microsoft.com/office/drawing/2014/main" id="{1CC228F5-D6E5-18F3-32F7-C84019C63743}"/>
              </a:ext>
            </a:extLst>
          </p:cNvPr>
          <p:cNvPicPr>
            <a:picLocks noChangeAspect="1"/>
          </p:cNvPicPr>
          <p:nvPr/>
        </p:nvPicPr>
        <p:blipFill>
          <a:blip r:embed="rId3">
            <a:extLst>
              <a:ext uri="{28A0092B-C50C-407E-A947-70E740481C1C}">
                <a14:useLocalDpi xmlns:a14="http://schemas.microsoft.com/office/drawing/2010/main" val="0"/>
              </a:ext>
            </a:extLst>
          </a:blip>
          <a:srcRect t="19038" b="9724"/>
          <a:stretch/>
        </p:blipFill>
        <p:spPr>
          <a:xfrm>
            <a:off x="6489293" y="2192145"/>
            <a:ext cx="5202936" cy="4237753"/>
          </a:xfrm>
          <a:prstGeom prst="rect">
            <a:avLst/>
          </a:prstGeom>
        </p:spPr>
      </p:pic>
    </p:spTree>
    <p:extLst>
      <p:ext uri="{BB962C8B-B14F-4D97-AF65-F5344CB8AC3E}">
        <p14:creationId xmlns:p14="http://schemas.microsoft.com/office/powerpoint/2010/main" val="86553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7FE71F-AADB-AA0B-BCA8-438B4D5D563B}"/>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DC2D486-B40A-1444-43DD-BEB12484E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72BA75F9-5B8A-8F83-0660-C31ADF6B3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F168A3-BF09-2309-C74D-298DA1083D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latin typeface="Pixel Game" panose="02000500000000000000" pitchFamily="50" charset="0"/>
              </a:rPr>
              <a:t>Menus / Controls / Sounds - </a:t>
            </a:r>
            <a:r>
              <a:rPr lang="en-US" sz="4000" dirty="0" err="1">
                <a:latin typeface="Pixel Game" panose="02000500000000000000" pitchFamily="50" charset="0"/>
              </a:rPr>
              <a:t>Sketchs</a:t>
            </a:r>
            <a:endParaRPr lang="en-US" sz="4000" dirty="0"/>
          </a:p>
        </p:txBody>
      </p:sp>
      <p:sp>
        <p:nvSpPr>
          <p:cNvPr id="20" name="Rectangle: Rounded Corners 19">
            <a:extLst>
              <a:ext uri="{FF2B5EF4-FFF2-40B4-BE49-F238E27FC236}">
                <a16:creationId xmlns:a16="http://schemas.microsoft.com/office/drawing/2014/main" id="{9A05C1C0-4A1C-DF3B-635C-8C5BAA7DF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11" name="Content Placeholder 10">
            <a:extLst>
              <a:ext uri="{FF2B5EF4-FFF2-40B4-BE49-F238E27FC236}">
                <a16:creationId xmlns:a16="http://schemas.microsoft.com/office/drawing/2014/main" id="{1BDDAC02-9865-BE52-1B1A-8526D505A98E}"/>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Barking</a:t>
            </a:r>
          </a:p>
        </p:txBody>
      </p:sp>
      <p:pic>
        <p:nvPicPr>
          <p:cNvPr id="3" name="Content Placeholder 4" descr="A drawing of a dog and a horse on a barrel&#10;&#10;Description automatically generated">
            <a:extLst>
              <a:ext uri="{FF2B5EF4-FFF2-40B4-BE49-F238E27FC236}">
                <a16:creationId xmlns:a16="http://schemas.microsoft.com/office/drawing/2014/main" id="{1B793D02-EE7E-C932-E472-CD5F58AB2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09" y="2098532"/>
            <a:ext cx="9320981" cy="4558142"/>
          </a:xfrm>
          <a:prstGeom prst="rect">
            <a:avLst/>
          </a:prstGeom>
        </p:spPr>
      </p:pic>
    </p:spTree>
    <p:extLst>
      <p:ext uri="{BB962C8B-B14F-4D97-AF65-F5344CB8AC3E}">
        <p14:creationId xmlns:p14="http://schemas.microsoft.com/office/powerpoint/2010/main" val="311352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F174D7-CDBD-D23E-6034-E71F36D908D3}"/>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6DA59B-B986-7740-47EE-16D1027F9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716B1AC6-0061-3958-2092-F567CF58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625C1E-E678-1B28-8B0F-E421CD0494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latin typeface="Pixel Game" panose="02000500000000000000" pitchFamily="50" charset="0"/>
              </a:rPr>
              <a:t>Menus / Controls / Sounds - </a:t>
            </a:r>
            <a:r>
              <a:rPr lang="en-US" sz="4000" dirty="0" err="1">
                <a:latin typeface="Pixel Game" panose="02000500000000000000" pitchFamily="50" charset="0"/>
              </a:rPr>
              <a:t>Sketchs</a:t>
            </a:r>
            <a:endParaRPr lang="en-US" sz="4000" dirty="0"/>
          </a:p>
        </p:txBody>
      </p:sp>
      <p:sp>
        <p:nvSpPr>
          <p:cNvPr id="20" name="Rectangle: Rounded Corners 19">
            <a:extLst>
              <a:ext uri="{FF2B5EF4-FFF2-40B4-BE49-F238E27FC236}">
                <a16:creationId xmlns:a16="http://schemas.microsoft.com/office/drawing/2014/main" id="{899BAAD2-E379-1785-6070-8ACEA8D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11" name="Content Placeholder 10">
            <a:extLst>
              <a:ext uri="{FF2B5EF4-FFF2-40B4-BE49-F238E27FC236}">
                <a16:creationId xmlns:a16="http://schemas.microsoft.com/office/drawing/2014/main" id="{F9B7E0A3-E2EF-132A-4189-DA7FB9F8E2C6}"/>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Slippering – Slows down</a:t>
            </a:r>
          </a:p>
        </p:txBody>
      </p:sp>
      <p:pic>
        <p:nvPicPr>
          <p:cNvPr id="5" name="Picture 4" descr="A drawing of a dog on the sand&#10;&#10;Description automatically generated">
            <a:extLst>
              <a:ext uri="{FF2B5EF4-FFF2-40B4-BE49-F238E27FC236}">
                <a16:creationId xmlns:a16="http://schemas.microsoft.com/office/drawing/2014/main" id="{07FF2ACB-2D9C-9DF2-2746-850E693EE6BA}"/>
              </a:ext>
            </a:extLst>
          </p:cNvPr>
          <p:cNvPicPr>
            <a:picLocks noChangeAspect="1"/>
          </p:cNvPicPr>
          <p:nvPr/>
        </p:nvPicPr>
        <p:blipFill>
          <a:blip r:embed="rId2">
            <a:extLst>
              <a:ext uri="{28A0092B-C50C-407E-A947-70E740481C1C}">
                <a14:useLocalDpi xmlns:a14="http://schemas.microsoft.com/office/drawing/2010/main" val="0"/>
              </a:ext>
            </a:extLst>
          </a:blip>
          <a:srcRect l="4595" t="23724" r="6767" b="21913"/>
          <a:stretch/>
        </p:blipFill>
        <p:spPr>
          <a:xfrm>
            <a:off x="609602" y="2338632"/>
            <a:ext cx="4758812" cy="3518582"/>
          </a:xfrm>
          <a:prstGeom prst="rect">
            <a:avLst/>
          </a:prstGeom>
        </p:spPr>
      </p:pic>
      <p:pic>
        <p:nvPicPr>
          <p:cNvPr id="7" name="Picture 6" descr="A drawing of a dog&#10;&#10;Description automatically generated">
            <a:extLst>
              <a:ext uri="{FF2B5EF4-FFF2-40B4-BE49-F238E27FC236}">
                <a16:creationId xmlns:a16="http://schemas.microsoft.com/office/drawing/2014/main" id="{910F2967-A0C3-C195-398D-EF0D0B8B32BA}"/>
              </a:ext>
            </a:extLst>
          </p:cNvPr>
          <p:cNvPicPr>
            <a:picLocks noChangeAspect="1"/>
          </p:cNvPicPr>
          <p:nvPr/>
        </p:nvPicPr>
        <p:blipFill>
          <a:blip r:embed="rId3">
            <a:extLst>
              <a:ext uri="{28A0092B-C50C-407E-A947-70E740481C1C}">
                <a14:useLocalDpi xmlns:a14="http://schemas.microsoft.com/office/drawing/2010/main" val="0"/>
              </a:ext>
            </a:extLst>
          </a:blip>
          <a:srcRect t="17353" b="6653"/>
          <a:stretch/>
        </p:blipFill>
        <p:spPr>
          <a:xfrm>
            <a:off x="6536444" y="2338632"/>
            <a:ext cx="4640025" cy="3518582"/>
          </a:xfrm>
          <a:prstGeom prst="rect">
            <a:avLst/>
          </a:prstGeom>
        </p:spPr>
      </p:pic>
    </p:spTree>
    <p:extLst>
      <p:ext uri="{BB962C8B-B14F-4D97-AF65-F5344CB8AC3E}">
        <p14:creationId xmlns:p14="http://schemas.microsoft.com/office/powerpoint/2010/main" val="406998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29BC9-4C83-2B8F-654D-66D1D598F8B7}"/>
              </a:ext>
            </a:extLst>
          </p:cNvPr>
          <p:cNvSpPr>
            <a:spLocks noGrp="1"/>
          </p:cNvSpPr>
          <p:nvPr>
            <p:ph type="title"/>
          </p:nvPr>
        </p:nvSpPr>
        <p:spPr>
          <a:xfrm>
            <a:off x="1043631" y="809898"/>
            <a:ext cx="9942716" cy="1554480"/>
          </a:xfrm>
        </p:spPr>
        <p:txBody>
          <a:bodyPr anchor="ctr">
            <a:normAutofit/>
          </a:bodyPr>
          <a:lstStyle/>
          <a:p>
            <a:pPr algn="ctr"/>
            <a:r>
              <a:rPr lang="en-CA" sz="4800" dirty="0">
                <a:latin typeface="Pixel Game" panose="02000500000000000000" pitchFamily="50" charset="0"/>
              </a:rPr>
              <a:t>Summary</a:t>
            </a:r>
          </a:p>
        </p:txBody>
      </p:sp>
      <p:sp>
        <p:nvSpPr>
          <p:cNvPr id="3" name="Content Placeholder 2">
            <a:extLst>
              <a:ext uri="{FF2B5EF4-FFF2-40B4-BE49-F238E27FC236}">
                <a16:creationId xmlns:a16="http://schemas.microsoft.com/office/drawing/2014/main" id="{C1507696-D84D-5568-5513-E855A43EAD71}"/>
              </a:ext>
            </a:extLst>
          </p:cNvPr>
          <p:cNvSpPr>
            <a:spLocks noGrp="1"/>
          </p:cNvSpPr>
          <p:nvPr>
            <p:ph idx="1"/>
          </p:nvPr>
        </p:nvSpPr>
        <p:spPr>
          <a:xfrm>
            <a:off x="1045028" y="3017522"/>
            <a:ext cx="9941319" cy="3124658"/>
          </a:xfrm>
        </p:spPr>
        <p:txBody>
          <a:bodyPr anchor="ctr">
            <a:normAutofit/>
          </a:bodyPr>
          <a:lstStyle/>
          <a:p>
            <a:r>
              <a:rPr lang="en-US" sz="2400" i="1" dirty="0">
                <a:latin typeface="Pixel Game" panose="02000500000000000000" pitchFamily="50" charset="0"/>
              </a:rPr>
              <a:t>How I Train My Pug? Pug Race</a:t>
            </a:r>
            <a:r>
              <a:rPr lang="en-US" sz="2400" dirty="0">
                <a:latin typeface="Pixel Game" panose="02000500000000000000" pitchFamily="50" charset="0"/>
              </a:rPr>
              <a:t> is a fun and family-friendly game that combines the thrill of racing with the joy of training an adorable pug. With optional environments, and engaging mechanics, the game appeals to casual players and families. Its unique humor and charm make it a good experience.</a:t>
            </a:r>
          </a:p>
          <a:p>
            <a:endParaRPr lang="en-CA"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01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E1A1C9-1F82-B1C0-7532-4C5752B6EC5F}"/>
              </a:ext>
            </a:extLst>
          </p:cNvPr>
          <p:cNvSpPr>
            <a:spLocks noGrp="1"/>
          </p:cNvSpPr>
          <p:nvPr>
            <p:ph idx="1"/>
          </p:nvPr>
        </p:nvSpPr>
        <p:spPr>
          <a:xfrm>
            <a:off x="1196463" y="4868401"/>
            <a:ext cx="9994900" cy="4254501"/>
          </a:xfrm>
        </p:spPr>
        <p:txBody>
          <a:bodyPr>
            <a:normAutofit/>
          </a:bodyPr>
          <a:lstStyle/>
          <a:p>
            <a:pPr marL="0" indent="0" algn="ctr">
              <a:buNone/>
            </a:pPr>
            <a:r>
              <a:rPr lang="en-CA" sz="7200" dirty="0">
                <a:latin typeface="Pixel Game" panose="02000500000000000000" pitchFamily="50" charset="0"/>
              </a:rPr>
              <a:t>Thank you!</a:t>
            </a:r>
          </a:p>
        </p:txBody>
      </p:sp>
      <p:pic>
        <p:nvPicPr>
          <p:cNvPr id="1026" name="Picture 2" descr="Taking a Nap | ...while buried up to his neck in sand. | Andrew Becraft |  Flickr">
            <a:extLst>
              <a:ext uri="{FF2B5EF4-FFF2-40B4-BE49-F238E27FC236}">
                <a16:creationId xmlns:a16="http://schemas.microsoft.com/office/drawing/2014/main" id="{58676AB9-C057-71D1-D232-C4EDF017E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960" y="428111"/>
            <a:ext cx="5801032" cy="435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7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707E-B8F9-06B9-A1AF-28E60D8EC138}"/>
              </a:ext>
            </a:extLst>
          </p:cNvPr>
          <p:cNvSpPr>
            <a:spLocks noGrp="1"/>
          </p:cNvSpPr>
          <p:nvPr>
            <p:ph type="title"/>
          </p:nvPr>
        </p:nvSpPr>
        <p:spPr/>
        <p:txBody>
          <a:bodyPr/>
          <a:lstStyle/>
          <a:p>
            <a:pPr algn="ctr"/>
            <a:r>
              <a:rPr lang="en-CA" dirty="0">
                <a:latin typeface="Pixel Game" panose="02000500000000000000" pitchFamily="50" charset="0"/>
              </a:rPr>
              <a:t>Agenda</a:t>
            </a:r>
          </a:p>
        </p:txBody>
      </p:sp>
      <p:sp>
        <p:nvSpPr>
          <p:cNvPr id="3" name="Content Placeholder 2">
            <a:extLst>
              <a:ext uri="{FF2B5EF4-FFF2-40B4-BE49-F238E27FC236}">
                <a16:creationId xmlns:a16="http://schemas.microsoft.com/office/drawing/2014/main" id="{C3814A38-C756-E5B6-14BF-050089EF9077}"/>
              </a:ext>
            </a:extLst>
          </p:cNvPr>
          <p:cNvSpPr>
            <a:spLocks noGrp="1"/>
          </p:cNvSpPr>
          <p:nvPr>
            <p:ph idx="1"/>
          </p:nvPr>
        </p:nvSpPr>
        <p:spPr/>
        <p:txBody>
          <a:bodyPr>
            <a:normAutofit lnSpcReduction="10000"/>
          </a:bodyPr>
          <a:lstStyle/>
          <a:p>
            <a:r>
              <a:rPr lang="en-CA" dirty="0">
                <a:latin typeface="Pixel Game" panose="02000500000000000000" pitchFamily="50" charset="0"/>
              </a:rPr>
              <a:t>Executive Summary</a:t>
            </a:r>
          </a:p>
          <a:p>
            <a:r>
              <a:rPr lang="en-CA" dirty="0">
                <a:latin typeface="Pixel Game" panose="02000500000000000000" pitchFamily="50" charset="0"/>
              </a:rPr>
              <a:t>Game Description</a:t>
            </a:r>
          </a:p>
          <a:p>
            <a:pPr lvl="1"/>
            <a:r>
              <a:rPr lang="en-CA" dirty="0">
                <a:latin typeface="Pixel Game" panose="02000500000000000000" pitchFamily="50" charset="0"/>
              </a:rPr>
              <a:t>Overview</a:t>
            </a:r>
          </a:p>
          <a:p>
            <a:pPr lvl="1"/>
            <a:r>
              <a:rPr lang="en-CA" dirty="0">
                <a:latin typeface="Pixel Game" panose="02000500000000000000" pitchFamily="50" charset="0"/>
              </a:rPr>
              <a:t>Quest</a:t>
            </a:r>
          </a:p>
          <a:p>
            <a:pPr lvl="1"/>
            <a:r>
              <a:rPr lang="en-CA" dirty="0">
                <a:latin typeface="Pixel Game" panose="02000500000000000000" pitchFamily="50" charset="0"/>
              </a:rPr>
              <a:t>Main Character – sketch</a:t>
            </a:r>
          </a:p>
          <a:p>
            <a:pPr lvl="1"/>
            <a:r>
              <a:rPr lang="en-CA" dirty="0">
                <a:latin typeface="Pixel Game" panose="02000500000000000000" pitchFamily="50" charset="0"/>
              </a:rPr>
              <a:t>Opponents – sketch</a:t>
            </a:r>
          </a:p>
          <a:p>
            <a:pPr lvl="1"/>
            <a:r>
              <a:rPr lang="en-CA" dirty="0">
                <a:latin typeface="Pixel Game" panose="02000500000000000000" pitchFamily="50" charset="0"/>
              </a:rPr>
              <a:t>Environment – sketch</a:t>
            </a:r>
          </a:p>
          <a:p>
            <a:pPr lvl="1"/>
            <a:r>
              <a:rPr lang="en-CA" dirty="0">
                <a:latin typeface="Pixel Game" panose="02000500000000000000" pitchFamily="50" charset="0"/>
              </a:rPr>
              <a:t>Menus</a:t>
            </a:r>
          </a:p>
          <a:p>
            <a:pPr lvl="1"/>
            <a:r>
              <a:rPr lang="en-CA" dirty="0">
                <a:latin typeface="Pixel Game" panose="02000500000000000000" pitchFamily="50" charset="0"/>
              </a:rPr>
              <a:t>Controls</a:t>
            </a:r>
          </a:p>
          <a:p>
            <a:pPr lvl="1"/>
            <a:r>
              <a:rPr lang="en-CA" dirty="0">
                <a:latin typeface="Pixel Game" panose="02000500000000000000" pitchFamily="50" charset="0"/>
              </a:rPr>
              <a:t>Sounds</a:t>
            </a:r>
          </a:p>
          <a:p>
            <a:pPr marL="228600" lvl="1">
              <a:lnSpc>
                <a:spcPct val="100000"/>
              </a:lnSpc>
              <a:spcBef>
                <a:spcPts val="1000"/>
              </a:spcBef>
            </a:pPr>
            <a:r>
              <a:rPr lang="en-CA" sz="2800" dirty="0">
                <a:latin typeface="Pixel Game" panose="02000500000000000000" pitchFamily="50" charset="0"/>
              </a:rPr>
              <a:t>Summary</a:t>
            </a:r>
          </a:p>
        </p:txBody>
      </p:sp>
      <p:pic>
        <p:nvPicPr>
          <p:cNvPr id="5" name="Picture 4">
            <a:extLst>
              <a:ext uri="{FF2B5EF4-FFF2-40B4-BE49-F238E27FC236}">
                <a16:creationId xmlns:a16="http://schemas.microsoft.com/office/drawing/2014/main" id="{9DA7333A-1D43-0913-E583-0DEAAA158D19}"/>
              </a:ext>
            </a:extLst>
          </p:cNvPr>
          <p:cNvPicPr>
            <a:picLocks noChangeAspect="1"/>
          </p:cNvPicPr>
          <p:nvPr/>
        </p:nvPicPr>
        <p:blipFill>
          <a:blip r:embed="rId2"/>
          <a:stretch>
            <a:fillRect/>
          </a:stretch>
        </p:blipFill>
        <p:spPr>
          <a:xfrm>
            <a:off x="6177776" y="1825624"/>
            <a:ext cx="5176023" cy="4103227"/>
          </a:xfrm>
          <a:prstGeom prst="rect">
            <a:avLst/>
          </a:prstGeom>
        </p:spPr>
      </p:pic>
    </p:spTree>
    <p:extLst>
      <p:ext uri="{BB962C8B-B14F-4D97-AF65-F5344CB8AC3E}">
        <p14:creationId xmlns:p14="http://schemas.microsoft.com/office/powerpoint/2010/main" val="227567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07BF0A-A09D-D594-BC0D-AEE062032441}"/>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1AA4C-F45F-0D76-60F6-310BDF393C81}"/>
              </a:ext>
            </a:extLst>
          </p:cNvPr>
          <p:cNvSpPr>
            <a:spLocks noGrp="1"/>
          </p:cNvSpPr>
          <p:nvPr>
            <p:ph type="title"/>
          </p:nvPr>
        </p:nvSpPr>
        <p:spPr>
          <a:xfrm>
            <a:off x="838200" y="365125"/>
            <a:ext cx="10515600" cy="1325563"/>
          </a:xfrm>
        </p:spPr>
        <p:txBody>
          <a:bodyPr>
            <a:normAutofit/>
          </a:bodyPr>
          <a:lstStyle/>
          <a:p>
            <a:pPr algn="ctr"/>
            <a:r>
              <a:rPr lang="en-CA" dirty="0">
                <a:latin typeface="Pixel Game" panose="02000500000000000000" pitchFamily="50" charset="0"/>
              </a:rPr>
              <a:t>Executive Summary</a:t>
            </a:r>
          </a:p>
        </p:txBody>
      </p:sp>
      <p:graphicFrame>
        <p:nvGraphicFramePr>
          <p:cNvPr id="5" name="Content Placeholder 2">
            <a:extLst>
              <a:ext uri="{FF2B5EF4-FFF2-40B4-BE49-F238E27FC236}">
                <a16:creationId xmlns:a16="http://schemas.microsoft.com/office/drawing/2014/main" id="{B1D8C258-C2D7-CFB0-FD7D-94CEBB130F46}"/>
              </a:ext>
            </a:extLst>
          </p:cNvPr>
          <p:cNvGraphicFramePr>
            <a:graphicFrameLocks noGrp="1"/>
          </p:cNvGraphicFramePr>
          <p:nvPr>
            <p:ph idx="1"/>
            <p:extLst>
              <p:ext uri="{D42A27DB-BD31-4B8C-83A1-F6EECF244321}">
                <p14:modId xmlns:p14="http://schemas.microsoft.com/office/powerpoint/2010/main" val="24297308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5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6654D5-83CA-AF8E-CCBE-34453C17C768}"/>
              </a:ext>
            </a:extLst>
          </p:cNvPr>
          <p:cNvSpPr>
            <a:spLocks noGrp="1"/>
          </p:cNvSpPr>
          <p:nvPr>
            <p:ph type="title"/>
          </p:nvPr>
        </p:nvSpPr>
        <p:spPr>
          <a:xfrm>
            <a:off x="838200" y="365125"/>
            <a:ext cx="10515600" cy="1325563"/>
          </a:xfrm>
        </p:spPr>
        <p:txBody>
          <a:bodyPr>
            <a:normAutofit/>
          </a:bodyPr>
          <a:lstStyle/>
          <a:p>
            <a:pPr algn="ctr"/>
            <a:r>
              <a:rPr lang="en-CA" dirty="0">
                <a:latin typeface="Pixel Game" panose="02000500000000000000" pitchFamily="50" charset="0"/>
              </a:rPr>
              <a:t>Game 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3035E6-E809-DB5E-0A6A-657B1B51FFA1}"/>
              </a:ext>
            </a:extLst>
          </p:cNvPr>
          <p:cNvSpPr>
            <a:spLocks noGrp="1"/>
          </p:cNvSpPr>
          <p:nvPr>
            <p:ph idx="1"/>
          </p:nvPr>
        </p:nvSpPr>
        <p:spPr>
          <a:xfrm>
            <a:off x="838200" y="1402838"/>
            <a:ext cx="10515600" cy="4351338"/>
          </a:xfrm>
        </p:spPr>
        <p:txBody>
          <a:bodyPr>
            <a:normAutofit/>
          </a:bodyPr>
          <a:lstStyle/>
          <a:p>
            <a:pPr marL="0" indent="0">
              <a:buNone/>
            </a:pPr>
            <a:r>
              <a:rPr lang="en-CA" sz="2600" dirty="0"/>
              <a:t> </a:t>
            </a:r>
            <a:r>
              <a:rPr lang="en-CA" sz="2600" dirty="0">
                <a:latin typeface="Pixel Game" panose="02000500000000000000" pitchFamily="50" charset="0"/>
              </a:rPr>
              <a:t>Overview</a:t>
            </a:r>
          </a:p>
          <a:p>
            <a:r>
              <a:rPr lang="en-CA" sz="2600" dirty="0">
                <a:latin typeface="Pixel Game" panose="02000500000000000000" pitchFamily="50" charset="0"/>
              </a:rPr>
              <a:t>Single and multiplayer</a:t>
            </a:r>
          </a:p>
          <a:p>
            <a:r>
              <a:rPr lang="en-CA" sz="2600" dirty="0">
                <a:latin typeface="Pixel Game" panose="02000500000000000000" pitchFamily="50" charset="0"/>
              </a:rPr>
              <a:t>Objective: win the race!</a:t>
            </a:r>
          </a:p>
          <a:p>
            <a:r>
              <a:rPr lang="en-CA" sz="2600" dirty="0">
                <a:latin typeface="Pixel Game" panose="02000500000000000000" pitchFamily="50" charset="0"/>
              </a:rPr>
              <a:t>Fun environment and animations</a:t>
            </a:r>
          </a:p>
          <a:p>
            <a:endParaRPr lang="en-CA" sz="2600" dirty="0">
              <a:latin typeface="Pixel Game" panose="02000500000000000000" pitchFamily="50" charset="0"/>
            </a:endParaRPr>
          </a:p>
          <a:p>
            <a:pPr marL="0" indent="0">
              <a:buNone/>
            </a:pPr>
            <a:r>
              <a:rPr lang="en-CA" sz="2600" dirty="0">
                <a:latin typeface="Pixel Game" panose="02000500000000000000" pitchFamily="50" charset="0"/>
              </a:rPr>
              <a:t>Quest</a:t>
            </a:r>
          </a:p>
          <a:p>
            <a:r>
              <a:rPr lang="en-CA" sz="2600" dirty="0">
                <a:latin typeface="Pixel Game" panose="02000500000000000000" pitchFamily="50" charset="0"/>
              </a:rPr>
              <a:t>Randomly generated obstacles and “power-ups”</a:t>
            </a:r>
          </a:p>
          <a:p>
            <a:r>
              <a:rPr lang="en-US" sz="2600" dirty="0">
                <a:latin typeface="Pixel Game" panose="02000500000000000000" pitchFamily="50" charset="0"/>
              </a:rPr>
              <a:t>The final objective is to win the "Pug Racing Championship" by dominating the leaderboard.</a:t>
            </a:r>
          </a:p>
          <a:p>
            <a:endParaRPr lang="en-CA" sz="2600" dirty="0"/>
          </a:p>
        </p:txBody>
      </p:sp>
    </p:spTree>
    <p:extLst>
      <p:ext uri="{BB962C8B-B14F-4D97-AF65-F5344CB8AC3E}">
        <p14:creationId xmlns:p14="http://schemas.microsoft.com/office/powerpoint/2010/main" val="319906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5155-AFE7-D6DF-BBAD-804C7B29B6E9}"/>
              </a:ext>
            </a:extLst>
          </p:cNvPr>
          <p:cNvSpPr>
            <a:spLocks noGrp="1"/>
          </p:cNvSpPr>
          <p:nvPr>
            <p:ph type="title"/>
          </p:nvPr>
        </p:nvSpPr>
        <p:spPr>
          <a:xfrm>
            <a:off x="-636639" y="355292"/>
            <a:ext cx="10515600" cy="1325563"/>
          </a:xfrm>
        </p:spPr>
        <p:txBody>
          <a:bodyPr/>
          <a:lstStyle/>
          <a:p>
            <a:pPr algn="ctr"/>
            <a:r>
              <a:rPr lang="en-CA" dirty="0">
                <a:latin typeface="Pixel Game" panose="02000500000000000000" pitchFamily="50" charset="0"/>
              </a:rPr>
              <a:t>Game Description</a:t>
            </a:r>
          </a:p>
        </p:txBody>
      </p:sp>
      <p:sp>
        <p:nvSpPr>
          <p:cNvPr id="3" name="Content Placeholder 2">
            <a:extLst>
              <a:ext uri="{FF2B5EF4-FFF2-40B4-BE49-F238E27FC236}">
                <a16:creationId xmlns:a16="http://schemas.microsoft.com/office/drawing/2014/main" id="{4378C319-9598-A648-E502-4D33711D3D7F}"/>
              </a:ext>
            </a:extLst>
          </p:cNvPr>
          <p:cNvSpPr>
            <a:spLocks noGrp="1"/>
          </p:cNvSpPr>
          <p:nvPr>
            <p:ph idx="1"/>
          </p:nvPr>
        </p:nvSpPr>
        <p:spPr>
          <a:xfrm>
            <a:off x="838200" y="1825625"/>
            <a:ext cx="4972665" cy="4351338"/>
          </a:xfrm>
        </p:spPr>
        <p:txBody>
          <a:bodyPr/>
          <a:lstStyle/>
          <a:p>
            <a:r>
              <a:rPr lang="en-CA" dirty="0">
                <a:latin typeface="Pixel Game" panose="02000500000000000000" pitchFamily="50" charset="0"/>
              </a:rPr>
              <a:t>Main Character</a:t>
            </a:r>
          </a:p>
          <a:p>
            <a:pPr marL="0" indent="0">
              <a:buNone/>
            </a:pPr>
            <a:r>
              <a:rPr lang="en-CA" dirty="0">
                <a:latin typeface="Pixel Game" panose="02000500000000000000" pitchFamily="50" charset="0"/>
              </a:rPr>
              <a:t>Pug</a:t>
            </a:r>
          </a:p>
          <a:p>
            <a:pPr marL="0" indent="0">
              <a:buNone/>
            </a:pPr>
            <a:endParaRPr lang="en-CA" dirty="0">
              <a:latin typeface="Pixel Game" panose="02000500000000000000" pitchFamily="50" charset="0"/>
            </a:endParaRPr>
          </a:p>
          <a:p>
            <a:pPr marL="0" indent="0">
              <a:buNone/>
            </a:pPr>
            <a:endParaRPr lang="en-CA" dirty="0">
              <a:latin typeface="Pixel Game" panose="02000500000000000000" pitchFamily="50" charset="0"/>
            </a:endParaRPr>
          </a:p>
          <a:p>
            <a:r>
              <a:rPr lang="en-CA" dirty="0" err="1">
                <a:latin typeface="Pixel Game" panose="02000500000000000000" pitchFamily="50" charset="0"/>
              </a:rPr>
              <a:t>Opponnents</a:t>
            </a:r>
            <a:endParaRPr lang="en-CA" dirty="0">
              <a:latin typeface="Pixel Game" panose="02000500000000000000" pitchFamily="50" charset="0"/>
            </a:endParaRPr>
          </a:p>
          <a:p>
            <a:pPr marL="0" indent="0">
              <a:buNone/>
            </a:pPr>
            <a:r>
              <a:rPr lang="en-CA" dirty="0">
                <a:latin typeface="Pixel Game" panose="02000500000000000000" pitchFamily="50" charset="0"/>
              </a:rPr>
              <a:t>The main opponents are the players that will compete against you, using the pug as their main character</a:t>
            </a:r>
          </a:p>
          <a:p>
            <a:pPr marL="0" indent="0">
              <a:buNone/>
            </a:pPr>
            <a:endParaRPr lang="en-CA" dirty="0"/>
          </a:p>
        </p:txBody>
      </p:sp>
      <p:pic>
        <p:nvPicPr>
          <p:cNvPr id="7" name="Picture 6" descr="A drawing of a dog and barrel&#10;&#10;Description automatically generated">
            <a:extLst>
              <a:ext uri="{FF2B5EF4-FFF2-40B4-BE49-F238E27FC236}">
                <a16:creationId xmlns:a16="http://schemas.microsoft.com/office/drawing/2014/main" id="{CCA2C1ED-7737-499C-B57A-6F0041E29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764" y="355292"/>
            <a:ext cx="4854805" cy="6147416"/>
          </a:xfrm>
          <a:prstGeom prst="rect">
            <a:avLst/>
          </a:prstGeom>
        </p:spPr>
      </p:pic>
    </p:spTree>
    <p:extLst>
      <p:ext uri="{BB962C8B-B14F-4D97-AF65-F5344CB8AC3E}">
        <p14:creationId xmlns:p14="http://schemas.microsoft.com/office/powerpoint/2010/main" val="398952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A0BE-EB58-7C85-F9E3-8C684F6F02F5}"/>
              </a:ext>
            </a:extLst>
          </p:cNvPr>
          <p:cNvSpPr>
            <a:spLocks noGrp="1"/>
          </p:cNvSpPr>
          <p:nvPr>
            <p:ph type="title"/>
          </p:nvPr>
        </p:nvSpPr>
        <p:spPr/>
        <p:txBody>
          <a:bodyPr/>
          <a:lstStyle/>
          <a:p>
            <a:pPr algn="ctr"/>
            <a:r>
              <a:rPr lang="en-CA" dirty="0">
                <a:latin typeface="Pixel Game" panose="02000500000000000000" pitchFamily="50" charset="0"/>
              </a:rPr>
              <a:t>Environment</a:t>
            </a:r>
          </a:p>
        </p:txBody>
      </p:sp>
      <p:sp>
        <p:nvSpPr>
          <p:cNvPr id="3" name="Content Placeholder 2">
            <a:extLst>
              <a:ext uri="{FF2B5EF4-FFF2-40B4-BE49-F238E27FC236}">
                <a16:creationId xmlns:a16="http://schemas.microsoft.com/office/drawing/2014/main" id="{CF3EDC1D-E6F1-25E9-0A94-D3C240888DE5}"/>
              </a:ext>
            </a:extLst>
          </p:cNvPr>
          <p:cNvSpPr>
            <a:spLocks noGrp="1"/>
          </p:cNvSpPr>
          <p:nvPr>
            <p:ph idx="1"/>
          </p:nvPr>
        </p:nvSpPr>
        <p:spPr/>
        <p:txBody>
          <a:bodyPr/>
          <a:lstStyle/>
          <a:p>
            <a:pPr marL="0" indent="0">
              <a:buNone/>
            </a:pPr>
            <a:r>
              <a:rPr lang="en-US" dirty="0">
                <a:latin typeface="Pixel Game" panose="02000500000000000000" pitchFamily="50" charset="0"/>
              </a:rPr>
              <a:t>The game features bright and colorful environments designed to be visually appealing and challenging. Levels include:</a:t>
            </a:r>
          </a:p>
          <a:p>
            <a:pPr marL="0" indent="0">
              <a:buNone/>
            </a:pPr>
            <a:endParaRPr lang="en-US" dirty="0">
              <a:latin typeface="Pixel Game" panose="02000500000000000000" pitchFamily="50" charset="0"/>
            </a:endParaRPr>
          </a:p>
          <a:p>
            <a:pPr>
              <a:buFont typeface="Arial" panose="020B0604020202020204" pitchFamily="34" charset="0"/>
              <a:buChar char="•"/>
            </a:pPr>
            <a:r>
              <a:rPr lang="en-US" b="1" dirty="0">
                <a:latin typeface="Pixel Game" panose="02000500000000000000" pitchFamily="50" charset="0"/>
              </a:rPr>
              <a:t>The Park:</a:t>
            </a:r>
            <a:r>
              <a:rPr lang="en-US" dirty="0">
                <a:latin typeface="Pixel Game" panose="02000500000000000000" pitchFamily="50" charset="0"/>
              </a:rPr>
              <a:t> A grassy field with scattered trees and can have slippery muds or even snow salt during winter.</a:t>
            </a:r>
          </a:p>
          <a:p>
            <a:pPr>
              <a:buFont typeface="Arial" panose="020B0604020202020204" pitchFamily="34" charset="0"/>
              <a:buChar char="•"/>
            </a:pPr>
            <a:endParaRPr lang="en-US" dirty="0">
              <a:latin typeface="Pixel Game" panose="02000500000000000000" pitchFamily="50" charset="0"/>
            </a:endParaRPr>
          </a:p>
          <a:p>
            <a:pPr>
              <a:buFont typeface="Arial" panose="020B0604020202020204" pitchFamily="34" charset="0"/>
              <a:buChar char="•"/>
            </a:pPr>
            <a:r>
              <a:rPr lang="en-US" b="1" dirty="0">
                <a:latin typeface="Pixel Game" panose="02000500000000000000" pitchFamily="50" charset="0"/>
              </a:rPr>
              <a:t>The Beach:</a:t>
            </a:r>
            <a:r>
              <a:rPr lang="en-US" dirty="0">
                <a:latin typeface="Pixel Game" panose="02000500000000000000" pitchFamily="50" charset="0"/>
              </a:rPr>
              <a:t> Sandy paths that can make your pug go slower and beach balls to avoid.</a:t>
            </a:r>
          </a:p>
        </p:txBody>
      </p:sp>
    </p:spTree>
    <p:extLst>
      <p:ext uri="{BB962C8B-B14F-4D97-AF65-F5344CB8AC3E}">
        <p14:creationId xmlns:p14="http://schemas.microsoft.com/office/powerpoint/2010/main" val="215484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EE22-71AF-9776-B160-F56BAE4C9934}"/>
              </a:ext>
            </a:extLst>
          </p:cNvPr>
          <p:cNvSpPr>
            <a:spLocks noGrp="1"/>
          </p:cNvSpPr>
          <p:nvPr>
            <p:ph type="title"/>
          </p:nvPr>
        </p:nvSpPr>
        <p:spPr/>
        <p:txBody>
          <a:bodyPr/>
          <a:lstStyle/>
          <a:p>
            <a:pPr algn="ctr"/>
            <a:r>
              <a:rPr lang="en-CA" dirty="0">
                <a:latin typeface="Pixel Game" panose="02000500000000000000" pitchFamily="50" charset="0"/>
              </a:rPr>
              <a:t>Park</a:t>
            </a:r>
          </a:p>
        </p:txBody>
      </p:sp>
      <p:pic>
        <p:nvPicPr>
          <p:cNvPr id="5" name="Content Placeholder 4" descr="A drawing of a road&#10;&#10;Description automatically generated">
            <a:extLst>
              <a:ext uri="{FF2B5EF4-FFF2-40B4-BE49-F238E27FC236}">
                <a16:creationId xmlns:a16="http://schemas.microsoft.com/office/drawing/2014/main" id="{DC0F9D99-539D-80C0-9570-F50BF89DC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03" y="1337187"/>
            <a:ext cx="9960077" cy="5155688"/>
          </a:xfrm>
        </p:spPr>
      </p:pic>
    </p:spTree>
    <p:extLst>
      <p:ext uri="{BB962C8B-B14F-4D97-AF65-F5344CB8AC3E}">
        <p14:creationId xmlns:p14="http://schemas.microsoft.com/office/powerpoint/2010/main" val="340242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9083-6E4D-88C6-383B-843B92C958CB}"/>
              </a:ext>
            </a:extLst>
          </p:cNvPr>
          <p:cNvSpPr>
            <a:spLocks noGrp="1"/>
          </p:cNvSpPr>
          <p:nvPr>
            <p:ph type="title"/>
          </p:nvPr>
        </p:nvSpPr>
        <p:spPr/>
        <p:txBody>
          <a:bodyPr/>
          <a:lstStyle/>
          <a:p>
            <a:pPr algn="ctr"/>
            <a:r>
              <a:rPr lang="en-CA" dirty="0">
                <a:latin typeface="Pixel Game" panose="02000500000000000000" pitchFamily="50" charset="0"/>
              </a:rPr>
              <a:t>Beach</a:t>
            </a:r>
          </a:p>
        </p:txBody>
      </p:sp>
      <p:pic>
        <p:nvPicPr>
          <p:cNvPr id="5" name="Content Placeholder 4" descr="A drawing of a small island&#10;&#10;Description automatically generated">
            <a:extLst>
              <a:ext uri="{FF2B5EF4-FFF2-40B4-BE49-F238E27FC236}">
                <a16:creationId xmlns:a16="http://schemas.microsoft.com/office/drawing/2014/main" id="{3AF08B7C-BCE4-E251-63B7-1CB094D6E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6012"/>
            <a:ext cx="10515600" cy="5220929"/>
          </a:xfrm>
        </p:spPr>
      </p:pic>
    </p:spTree>
    <p:extLst>
      <p:ext uri="{BB962C8B-B14F-4D97-AF65-F5344CB8AC3E}">
        <p14:creationId xmlns:p14="http://schemas.microsoft.com/office/powerpoint/2010/main" val="208164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465A1-4FDA-BD63-DA16-C6BBD41A4ED0}"/>
              </a:ext>
            </a:extLst>
          </p:cNvPr>
          <p:cNvSpPr>
            <a:spLocks noGrp="1"/>
          </p:cNvSpPr>
          <p:nvPr>
            <p:ph type="title"/>
          </p:nvPr>
        </p:nvSpPr>
        <p:spPr>
          <a:xfrm>
            <a:off x="803774" y="727874"/>
            <a:ext cx="10550025" cy="1182927"/>
          </a:xfrm>
        </p:spPr>
        <p:txBody>
          <a:bodyPr anchor="b">
            <a:normAutofit/>
          </a:bodyPr>
          <a:lstStyle/>
          <a:p>
            <a:pPr algn="ctr"/>
            <a:r>
              <a:rPr lang="en-CA" sz="4000" dirty="0">
                <a:latin typeface="Pixel Game" panose="02000500000000000000" pitchFamily="50" charset="0"/>
              </a:rPr>
              <a:t>Menus / Controls / Sounds</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A73C40-E943-CE06-A933-FE0A9FC70F05}"/>
              </a:ext>
            </a:extLst>
          </p:cNvPr>
          <p:cNvSpPr>
            <a:spLocks noGrp="1"/>
          </p:cNvSpPr>
          <p:nvPr>
            <p:ph idx="1"/>
          </p:nvPr>
        </p:nvSpPr>
        <p:spPr>
          <a:xfrm>
            <a:off x="803775" y="2598947"/>
            <a:ext cx="10550025" cy="3677348"/>
          </a:xfrm>
        </p:spPr>
        <p:txBody>
          <a:bodyPr numCol="2" anchor="t">
            <a:normAutofit fontScale="92500" lnSpcReduction="10000"/>
          </a:bodyPr>
          <a:lstStyle/>
          <a:p>
            <a:pPr marL="0" indent="0">
              <a:buNone/>
            </a:pPr>
            <a:r>
              <a:rPr lang="en-US" sz="2400" b="1" dirty="0">
                <a:solidFill>
                  <a:schemeClr val="tx1">
                    <a:alpha val="80000"/>
                  </a:schemeClr>
                </a:solidFill>
                <a:latin typeface="Pixel Game" panose="02000500000000000000" pitchFamily="50" charset="0"/>
              </a:rPr>
              <a:t>Menus</a:t>
            </a:r>
          </a:p>
          <a:p>
            <a:pPr>
              <a:buFont typeface="Arial" panose="020B0604020202020204" pitchFamily="34" charset="0"/>
              <a:buChar char="•"/>
            </a:pPr>
            <a:r>
              <a:rPr lang="en-US" sz="2400" dirty="0">
                <a:solidFill>
                  <a:schemeClr val="tx1">
                    <a:alpha val="80000"/>
                  </a:schemeClr>
                </a:solidFill>
              </a:rPr>
              <a:t> </a:t>
            </a:r>
            <a:r>
              <a:rPr lang="en-US" sz="2400" dirty="0">
                <a:solidFill>
                  <a:schemeClr val="tx1">
                    <a:alpha val="80000"/>
                  </a:schemeClr>
                </a:solidFill>
                <a:latin typeface="Pixel Game" panose="02000500000000000000" pitchFamily="50" charset="0"/>
              </a:rPr>
              <a:t>Single-player or multiplayer (2p) options.</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Leaderboard: View top players. (</a:t>
            </a:r>
            <a:r>
              <a:rPr lang="en-US" sz="2400" i="1" dirty="0">
                <a:solidFill>
                  <a:schemeClr val="tx1">
                    <a:alpha val="80000"/>
                  </a:schemeClr>
                </a:solidFill>
                <a:latin typeface="Pixel Game" panose="02000500000000000000" pitchFamily="50" charset="0"/>
              </a:rPr>
              <a:t>Will decide to implement or not)</a:t>
            </a:r>
          </a:p>
          <a:p>
            <a:pPr>
              <a:buFont typeface="Arial" panose="020B0604020202020204" pitchFamily="34" charset="0"/>
              <a:buChar char="•"/>
            </a:pPr>
            <a:endParaRPr lang="en-US" sz="2400" dirty="0">
              <a:solidFill>
                <a:schemeClr val="tx1">
                  <a:alpha val="80000"/>
                </a:schemeClr>
              </a:solidFill>
              <a:latin typeface="Pixel Game" panose="02000500000000000000" pitchFamily="50" charset="0"/>
            </a:endParaRPr>
          </a:p>
          <a:p>
            <a:pPr marL="0" indent="0">
              <a:buNone/>
            </a:pPr>
            <a:r>
              <a:rPr lang="en-US" sz="2400" b="1" dirty="0">
                <a:solidFill>
                  <a:schemeClr val="tx1">
                    <a:alpha val="80000"/>
                  </a:schemeClr>
                </a:solidFill>
                <a:latin typeface="Pixel Game" panose="02000500000000000000" pitchFamily="50" charset="0"/>
              </a:rPr>
              <a:t>Controls</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Keyboard Layout:</a:t>
            </a:r>
          </a:p>
          <a:p>
            <a:pPr marL="742950" lvl="1" indent="-285750">
              <a:buFont typeface="Arial" panose="020B0604020202020204" pitchFamily="34" charset="0"/>
              <a:buChar char="•"/>
            </a:pPr>
            <a:r>
              <a:rPr lang="en-US" dirty="0">
                <a:solidFill>
                  <a:schemeClr val="tx1">
                    <a:alpha val="80000"/>
                  </a:schemeClr>
                </a:solidFill>
                <a:latin typeface="Pixel Game" panose="02000500000000000000" pitchFamily="50" charset="0"/>
              </a:rPr>
              <a:t>Arrow Keys/WASD: Move.</a:t>
            </a:r>
          </a:p>
          <a:p>
            <a:pPr marL="742950" lvl="1" indent="-285750">
              <a:buFont typeface="Arial" panose="020B0604020202020204" pitchFamily="34" charset="0"/>
              <a:buChar char="•"/>
            </a:pPr>
            <a:r>
              <a:rPr lang="en-US" dirty="0">
                <a:solidFill>
                  <a:schemeClr val="tx1">
                    <a:alpha val="80000"/>
                  </a:schemeClr>
                </a:solidFill>
                <a:latin typeface="Pixel Game" panose="02000500000000000000" pitchFamily="50" charset="0"/>
              </a:rPr>
              <a:t>E</a:t>
            </a:r>
            <a:r>
              <a:rPr lang="en-US" b="1" dirty="0">
                <a:solidFill>
                  <a:schemeClr val="tx1">
                    <a:alpha val="80000"/>
                  </a:schemeClr>
                </a:solidFill>
                <a:latin typeface="Pixel Game" panose="02000500000000000000" pitchFamily="50" charset="0"/>
              </a:rPr>
              <a:t>:</a:t>
            </a:r>
            <a:r>
              <a:rPr lang="en-US" dirty="0">
                <a:solidFill>
                  <a:schemeClr val="tx1">
                    <a:alpha val="80000"/>
                  </a:schemeClr>
                </a:solidFill>
                <a:latin typeface="Pixel Game" panose="02000500000000000000" pitchFamily="50" charset="0"/>
              </a:rPr>
              <a:t> Barks (2 per run)</a:t>
            </a:r>
          </a:p>
          <a:p>
            <a:pPr marL="742950" lvl="1" indent="-285750">
              <a:buFont typeface="Arial" panose="020B0604020202020204" pitchFamily="34" charset="0"/>
              <a:buChar char="•"/>
            </a:pPr>
            <a:endParaRPr lang="en-US" dirty="0">
              <a:solidFill>
                <a:schemeClr val="tx1">
                  <a:alpha val="80000"/>
                </a:schemeClr>
              </a:solidFill>
              <a:latin typeface="Pixel Game" panose="02000500000000000000" pitchFamily="50" charset="0"/>
            </a:endParaRPr>
          </a:p>
          <a:p>
            <a:pPr marL="742950" lvl="1" indent="-285750">
              <a:buFont typeface="Arial" panose="020B0604020202020204" pitchFamily="34" charset="0"/>
              <a:buChar char="•"/>
            </a:pPr>
            <a:endParaRPr lang="en-US" dirty="0">
              <a:solidFill>
                <a:schemeClr val="tx1">
                  <a:alpha val="80000"/>
                </a:schemeClr>
              </a:solidFill>
              <a:latin typeface="Pixel Game" panose="02000500000000000000" pitchFamily="50" charset="0"/>
            </a:endParaRPr>
          </a:p>
          <a:p>
            <a:pPr marL="457200" lvl="1" indent="0">
              <a:buNone/>
            </a:pPr>
            <a:endParaRPr lang="en-US" dirty="0">
              <a:solidFill>
                <a:schemeClr val="tx1">
                  <a:alpha val="80000"/>
                </a:schemeClr>
              </a:solidFill>
              <a:latin typeface="Pixel Game" panose="02000500000000000000" pitchFamily="50" charset="0"/>
            </a:endParaRPr>
          </a:p>
          <a:p>
            <a:pPr marL="0" indent="0">
              <a:buNone/>
            </a:pPr>
            <a:r>
              <a:rPr lang="en-US" sz="2400" b="1" dirty="0">
                <a:solidFill>
                  <a:schemeClr val="tx1">
                    <a:alpha val="80000"/>
                  </a:schemeClr>
                </a:solidFill>
                <a:latin typeface="Pixel Game" panose="02000500000000000000" pitchFamily="50" charset="0"/>
              </a:rPr>
              <a:t>Sounds</a:t>
            </a:r>
          </a:p>
          <a:p>
            <a:pPr marL="0" indent="0">
              <a:buNone/>
            </a:pPr>
            <a:r>
              <a:rPr lang="en-US" sz="2400" dirty="0">
                <a:solidFill>
                  <a:schemeClr val="tx1">
                    <a:alpha val="80000"/>
                  </a:schemeClr>
                </a:solidFill>
                <a:latin typeface="Pixel Game" panose="02000500000000000000" pitchFamily="50" charset="0"/>
              </a:rPr>
              <a:t>The game features an audio design, including:</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Background music: Will be on the start menu before goes to the maps/race.</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Sound effects: Pug barks, farts, obstacle collisions, power-up activations, </a:t>
            </a:r>
            <a:r>
              <a:rPr lang="en-US" sz="2400" dirty="0" err="1">
                <a:solidFill>
                  <a:schemeClr val="tx1">
                    <a:alpha val="80000"/>
                  </a:schemeClr>
                </a:solidFill>
                <a:latin typeface="Pixel Game" panose="02000500000000000000" pitchFamily="50" charset="0"/>
              </a:rPr>
              <a:t>slipperies</a:t>
            </a:r>
            <a:endParaRPr lang="en-US" sz="2400" dirty="0">
              <a:solidFill>
                <a:schemeClr val="tx1">
                  <a:alpha val="80000"/>
                </a:schemeClr>
              </a:solidFill>
              <a:latin typeface="Pixel Game" panose="02000500000000000000" pitchFamily="50" charset="0"/>
            </a:endParaRP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Environmental sounds: Waves at the beach, and birds chirping in the park.</a:t>
            </a:r>
          </a:p>
          <a:p>
            <a:endParaRPr lang="en-CA" sz="1700" dirty="0">
              <a:solidFill>
                <a:schemeClr val="tx1">
                  <a:alpha val="80000"/>
                </a:schemeClr>
              </a:solidFill>
            </a:endParaRPr>
          </a:p>
        </p:txBody>
      </p:sp>
      <p:grpSp>
        <p:nvGrpSpPr>
          <p:cNvPr id="5" name="Group 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764575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450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Avenir Next LT Pro</vt:lpstr>
      <vt:lpstr>Calibri</vt:lpstr>
      <vt:lpstr>Pixel Game</vt:lpstr>
      <vt:lpstr>Office Theme</vt:lpstr>
      <vt:lpstr>How I train my pug?</vt:lpstr>
      <vt:lpstr>Agenda</vt:lpstr>
      <vt:lpstr>Executive Summary</vt:lpstr>
      <vt:lpstr>Game Description</vt:lpstr>
      <vt:lpstr>Game Description</vt:lpstr>
      <vt:lpstr>Environment</vt:lpstr>
      <vt:lpstr>Park</vt:lpstr>
      <vt:lpstr>Beach</vt:lpstr>
      <vt:lpstr>Menus / Controls / Sounds</vt:lpstr>
      <vt:lpstr>Menus / Controls / Sounds - Sketchs</vt:lpstr>
      <vt:lpstr>Menus / Controls / Sounds - Sketchs</vt:lpstr>
      <vt:lpstr>Menus / Controls / Sounds - Sketchs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Bouvie Trentini, Guilherme</dc:creator>
  <cp:lastModifiedBy>Bouvie Trentini, Guilherme</cp:lastModifiedBy>
  <cp:revision>4</cp:revision>
  <dcterms:created xsi:type="dcterms:W3CDTF">2025-01-20T21:41:18Z</dcterms:created>
  <dcterms:modified xsi:type="dcterms:W3CDTF">2025-01-21T01:12:50Z</dcterms:modified>
</cp:coreProperties>
</file>