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9"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94660"/>
  </p:normalViewPr>
  <p:slideViewPr>
    <p:cSldViewPr snapToGrid="0">
      <p:cViewPr varScale="1">
        <p:scale>
          <a:sx n="78" d="100"/>
          <a:sy n="78" d="100"/>
        </p:scale>
        <p:origin x="1032"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F46CC8-2DDB-4ECC-B5B1-18ACB07A2991}" type="doc">
      <dgm:prSet loTypeId="urn:microsoft.com/office/officeart/2005/8/layout/hierarchy1" loCatId="hierarchy" qsTypeId="urn:microsoft.com/office/officeart/2005/8/quickstyle/simple5" qsCatId="simple" csTypeId="urn:microsoft.com/office/officeart/2005/8/colors/accent1_2" csCatId="accent1" phldr="1"/>
      <dgm:spPr/>
      <dgm:t>
        <a:bodyPr/>
        <a:lstStyle/>
        <a:p>
          <a:endParaRPr lang="en-US"/>
        </a:p>
      </dgm:t>
    </dgm:pt>
    <dgm:pt modelId="{C29DABCC-6B26-4336-B693-39F00691D25C}">
      <dgm:prSet/>
      <dgm:spPr/>
      <dgm:t>
        <a:bodyPr/>
        <a:lstStyle/>
        <a:p>
          <a:r>
            <a:rPr lang="en-US" dirty="0">
              <a:latin typeface="Pixel Game" panose="02000500000000000000" pitchFamily="50" charset="0"/>
            </a:rPr>
            <a:t>Pug Grand Prix  is a racing game where players race their pug in dynamic, obstacle-filled environments. The goal is to guide your pug through the track, mastering skills like dodging, and collecting power-ups to beat your opponents and become the champion of the pug racing.</a:t>
          </a:r>
        </a:p>
      </dgm:t>
    </dgm:pt>
    <dgm:pt modelId="{BE2DFABA-A57F-44DB-84AA-6DBEE75A6430}" type="parTrans" cxnId="{38DF6C5D-05B9-4B13-81D0-D7332C709EE1}">
      <dgm:prSet/>
      <dgm:spPr/>
      <dgm:t>
        <a:bodyPr/>
        <a:lstStyle/>
        <a:p>
          <a:endParaRPr lang="en-US"/>
        </a:p>
      </dgm:t>
    </dgm:pt>
    <dgm:pt modelId="{302FAB3A-4190-4672-BBA6-3A3CE1D71A17}" type="sibTrans" cxnId="{38DF6C5D-05B9-4B13-81D0-D7332C709EE1}">
      <dgm:prSet/>
      <dgm:spPr/>
      <dgm:t>
        <a:bodyPr/>
        <a:lstStyle/>
        <a:p>
          <a:endParaRPr lang="en-US"/>
        </a:p>
      </dgm:t>
    </dgm:pt>
    <dgm:pt modelId="{78CE162D-BBB9-41B4-8B74-F7DD1D0A4CBB}">
      <dgm:prSet/>
      <dgm:spPr/>
      <dgm:t>
        <a:bodyPr/>
        <a:lstStyle/>
        <a:p>
          <a:r>
            <a:rPr lang="en-US" dirty="0">
              <a:latin typeface="Pixel Game" panose="02000500000000000000" pitchFamily="50" charset="0"/>
            </a:rPr>
            <a:t>The game blends casual fun with strategic challenges, with the park environment track. During the game you will experience fun sounds, challenging controls and an engaging and family-friendly experience.</a:t>
          </a:r>
        </a:p>
      </dgm:t>
    </dgm:pt>
    <dgm:pt modelId="{22CBB1D2-7680-4280-8A25-BA3EC9681735}" type="parTrans" cxnId="{2B6A64FB-9C2F-462E-BD83-189AFD4D96D8}">
      <dgm:prSet/>
      <dgm:spPr/>
      <dgm:t>
        <a:bodyPr/>
        <a:lstStyle/>
        <a:p>
          <a:endParaRPr lang="en-US"/>
        </a:p>
      </dgm:t>
    </dgm:pt>
    <dgm:pt modelId="{77E469BD-4769-4E79-9F60-944F10DD6D87}" type="sibTrans" cxnId="{2B6A64FB-9C2F-462E-BD83-189AFD4D96D8}">
      <dgm:prSet/>
      <dgm:spPr/>
      <dgm:t>
        <a:bodyPr/>
        <a:lstStyle/>
        <a:p>
          <a:endParaRPr lang="en-US"/>
        </a:p>
      </dgm:t>
    </dgm:pt>
    <dgm:pt modelId="{DABD7DA9-5307-44DD-9143-C670C41B18E0}" type="pres">
      <dgm:prSet presAssocID="{B5F46CC8-2DDB-4ECC-B5B1-18ACB07A2991}" presName="hierChild1" presStyleCnt="0">
        <dgm:presLayoutVars>
          <dgm:chPref val="1"/>
          <dgm:dir/>
          <dgm:animOne val="branch"/>
          <dgm:animLvl val="lvl"/>
          <dgm:resizeHandles/>
        </dgm:presLayoutVars>
      </dgm:prSet>
      <dgm:spPr/>
    </dgm:pt>
    <dgm:pt modelId="{B6418FE0-40DE-4EAA-B476-12D3E063D4E9}" type="pres">
      <dgm:prSet presAssocID="{C29DABCC-6B26-4336-B693-39F00691D25C}" presName="hierRoot1" presStyleCnt="0"/>
      <dgm:spPr/>
    </dgm:pt>
    <dgm:pt modelId="{BF5E2186-AE9A-48C2-A929-F649DE752F6F}" type="pres">
      <dgm:prSet presAssocID="{C29DABCC-6B26-4336-B693-39F00691D25C}" presName="composite" presStyleCnt="0"/>
      <dgm:spPr/>
    </dgm:pt>
    <dgm:pt modelId="{4D89ED01-75E6-4A67-9FAD-3ED6E05F8849}" type="pres">
      <dgm:prSet presAssocID="{C29DABCC-6B26-4336-B693-39F00691D25C}" presName="background" presStyleLbl="node0" presStyleIdx="0" presStyleCnt="2"/>
      <dgm:spPr/>
    </dgm:pt>
    <dgm:pt modelId="{F62CB7B9-AD2D-4981-B7CB-70409E7C781A}" type="pres">
      <dgm:prSet presAssocID="{C29DABCC-6B26-4336-B693-39F00691D25C}" presName="text" presStyleLbl="fgAcc0" presStyleIdx="0" presStyleCnt="2">
        <dgm:presLayoutVars>
          <dgm:chPref val="3"/>
        </dgm:presLayoutVars>
      </dgm:prSet>
      <dgm:spPr/>
    </dgm:pt>
    <dgm:pt modelId="{97B7FC7D-0F6D-4170-8FAA-E421C70D4DA9}" type="pres">
      <dgm:prSet presAssocID="{C29DABCC-6B26-4336-B693-39F00691D25C}" presName="hierChild2" presStyleCnt="0"/>
      <dgm:spPr/>
    </dgm:pt>
    <dgm:pt modelId="{3184B707-364B-4FC2-B56F-42441711B0E9}" type="pres">
      <dgm:prSet presAssocID="{78CE162D-BBB9-41B4-8B74-F7DD1D0A4CBB}" presName="hierRoot1" presStyleCnt="0"/>
      <dgm:spPr/>
    </dgm:pt>
    <dgm:pt modelId="{AADF8850-0BFA-4B66-A62C-6C2E5122C963}" type="pres">
      <dgm:prSet presAssocID="{78CE162D-BBB9-41B4-8B74-F7DD1D0A4CBB}" presName="composite" presStyleCnt="0"/>
      <dgm:spPr/>
    </dgm:pt>
    <dgm:pt modelId="{F1FD0A0A-353A-4245-9BA2-2D4C5BE31F7B}" type="pres">
      <dgm:prSet presAssocID="{78CE162D-BBB9-41B4-8B74-F7DD1D0A4CBB}" presName="background" presStyleLbl="node0" presStyleIdx="1" presStyleCnt="2"/>
      <dgm:spPr/>
    </dgm:pt>
    <dgm:pt modelId="{805F66B2-9BFC-4A2B-9AFF-E6FEEAC58E41}" type="pres">
      <dgm:prSet presAssocID="{78CE162D-BBB9-41B4-8B74-F7DD1D0A4CBB}" presName="text" presStyleLbl="fgAcc0" presStyleIdx="1" presStyleCnt="2">
        <dgm:presLayoutVars>
          <dgm:chPref val="3"/>
        </dgm:presLayoutVars>
      </dgm:prSet>
      <dgm:spPr/>
    </dgm:pt>
    <dgm:pt modelId="{96C0B6DD-BAF0-4CF8-AE77-BDEC32D15445}" type="pres">
      <dgm:prSet presAssocID="{78CE162D-BBB9-41B4-8B74-F7DD1D0A4CBB}" presName="hierChild2" presStyleCnt="0"/>
      <dgm:spPr/>
    </dgm:pt>
  </dgm:ptLst>
  <dgm:cxnLst>
    <dgm:cxn modelId="{38DF6C5D-05B9-4B13-81D0-D7332C709EE1}" srcId="{B5F46CC8-2DDB-4ECC-B5B1-18ACB07A2991}" destId="{C29DABCC-6B26-4336-B693-39F00691D25C}" srcOrd="0" destOrd="0" parTransId="{BE2DFABA-A57F-44DB-84AA-6DBEE75A6430}" sibTransId="{302FAB3A-4190-4672-BBA6-3A3CE1D71A17}"/>
    <dgm:cxn modelId="{46F6A9CA-33ED-42BA-8A3E-1FC5B59F4A85}" type="presOf" srcId="{B5F46CC8-2DDB-4ECC-B5B1-18ACB07A2991}" destId="{DABD7DA9-5307-44DD-9143-C670C41B18E0}" srcOrd="0" destOrd="0" presId="urn:microsoft.com/office/officeart/2005/8/layout/hierarchy1"/>
    <dgm:cxn modelId="{4E1A25D9-7A73-4B78-8948-7031EA3683BB}" type="presOf" srcId="{78CE162D-BBB9-41B4-8B74-F7DD1D0A4CBB}" destId="{805F66B2-9BFC-4A2B-9AFF-E6FEEAC58E41}" srcOrd="0" destOrd="0" presId="urn:microsoft.com/office/officeart/2005/8/layout/hierarchy1"/>
    <dgm:cxn modelId="{D3F704F4-CBB8-437D-AD7A-40AE2196D181}" type="presOf" srcId="{C29DABCC-6B26-4336-B693-39F00691D25C}" destId="{F62CB7B9-AD2D-4981-B7CB-70409E7C781A}" srcOrd="0" destOrd="0" presId="urn:microsoft.com/office/officeart/2005/8/layout/hierarchy1"/>
    <dgm:cxn modelId="{2B6A64FB-9C2F-462E-BD83-189AFD4D96D8}" srcId="{B5F46CC8-2DDB-4ECC-B5B1-18ACB07A2991}" destId="{78CE162D-BBB9-41B4-8B74-F7DD1D0A4CBB}" srcOrd="1" destOrd="0" parTransId="{22CBB1D2-7680-4280-8A25-BA3EC9681735}" sibTransId="{77E469BD-4769-4E79-9F60-944F10DD6D87}"/>
    <dgm:cxn modelId="{27E388AA-1274-4919-BF25-B359C5FB20B4}" type="presParOf" srcId="{DABD7DA9-5307-44DD-9143-C670C41B18E0}" destId="{B6418FE0-40DE-4EAA-B476-12D3E063D4E9}" srcOrd="0" destOrd="0" presId="urn:microsoft.com/office/officeart/2005/8/layout/hierarchy1"/>
    <dgm:cxn modelId="{ED417087-6125-4EEA-AF18-75472EA93514}" type="presParOf" srcId="{B6418FE0-40DE-4EAA-B476-12D3E063D4E9}" destId="{BF5E2186-AE9A-48C2-A929-F649DE752F6F}" srcOrd="0" destOrd="0" presId="urn:microsoft.com/office/officeart/2005/8/layout/hierarchy1"/>
    <dgm:cxn modelId="{775B8CE1-3568-4471-B22F-6D88C56977ED}" type="presParOf" srcId="{BF5E2186-AE9A-48C2-A929-F649DE752F6F}" destId="{4D89ED01-75E6-4A67-9FAD-3ED6E05F8849}" srcOrd="0" destOrd="0" presId="urn:microsoft.com/office/officeart/2005/8/layout/hierarchy1"/>
    <dgm:cxn modelId="{43EA3794-B99A-4D69-9D7C-F1681953E721}" type="presParOf" srcId="{BF5E2186-AE9A-48C2-A929-F649DE752F6F}" destId="{F62CB7B9-AD2D-4981-B7CB-70409E7C781A}" srcOrd="1" destOrd="0" presId="urn:microsoft.com/office/officeart/2005/8/layout/hierarchy1"/>
    <dgm:cxn modelId="{90E21E00-1AD7-481A-933B-BA61C4D41793}" type="presParOf" srcId="{B6418FE0-40DE-4EAA-B476-12D3E063D4E9}" destId="{97B7FC7D-0F6D-4170-8FAA-E421C70D4DA9}" srcOrd="1" destOrd="0" presId="urn:microsoft.com/office/officeart/2005/8/layout/hierarchy1"/>
    <dgm:cxn modelId="{1479BD47-CA50-4316-876C-72B0F442D1D9}" type="presParOf" srcId="{DABD7DA9-5307-44DD-9143-C670C41B18E0}" destId="{3184B707-364B-4FC2-B56F-42441711B0E9}" srcOrd="1" destOrd="0" presId="urn:microsoft.com/office/officeart/2005/8/layout/hierarchy1"/>
    <dgm:cxn modelId="{0E1C37B7-F1B7-493B-AE01-F88A8306E5E5}" type="presParOf" srcId="{3184B707-364B-4FC2-B56F-42441711B0E9}" destId="{AADF8850-0BFA-4B66-A62C-6C2E5122C963}" srcOrd="0" destOrd="0" presId="urn:microsoft.com/office/officeart/2005/8/layout/hierarchy1"/>
    <dgm:cxn modelId="{9DDC8C3D-CD5F-4383-92AA-EDFD003CD33C}" type="presParOf" srcId="{AADF8850-0BFA-4B66-A62C-6C2E5122C963}" destId="{F1FD0A0A-353A-4245-9BA2-2D4C5BE31F7B}" srcOrd="0" destOrd="0" presId="urn:microsoft.com/office/officeart/2005/8/layout/hierarchy1"/>
    <dgm:cxn modelId="{DF40BBCA-8D35-4B82-8F5E-494F96A08F04}" type="presParOf" srcId="{AADF8850-0BFA-4B66-A62C-6C2E5122C963}" destId="{805F66B2-9BFC-4A2B-9AFF-E6FEEAC58E41}" srcOrd="1" destOrd="0" presId="urn:microsoft.com/office/officeart/2005/8/layout/hierarchy1"/>
    <dgm:cxn modelId="{C00F0C19-201D-48CC-AFC7-98E7778684E7}" type="presParOf" srcId="{3184B707-364B-4FC2-B56F-42441711B0E9}" destId="{96C0B6DD-BAF0-4CF8-AE77-BDEC32D15445}"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89ED01-75E6-4A67-9FAD-3ED6E05F8849}">
      <dsp:nvSpPr>
        <dsp:cNvPr id="0" name=""/>
        <dsp:cNvSpPr/>
      </dsp:nvSpPr>
      <dsp:spPr>
        <a:xfrm>
          <a:off x="1283" y="507350"/>
          <a:ext cx="4505585" cy="286104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F62CB7B9-AD2D-4981-B7CB-70409E7C781A}">
      <dsp:nvSpPr>
        <dsp:cNvPr id="0" name=""/>
        <dsp:cNvSpPr/>
      </dsp:nvSpPr>
      <dsp:spPr>
        <a:xfrm>
          <a:off x="501904" y="982940"/>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Pixel Game" panose="02000500000000000000" pitchFamily="50" charset="0"/>
            </a:rPr>
            <a:t>Pug Grand Prix  is a racing game where players race their pug in dynamic, obstacle-filled environments. The goal is to guide your pug through the track, mastering skills like dodging, and collecting power-ups to beat your opponents and become the champion of the pug racing.</a:t>
          </a:r>
        </a:p>
      </dsp:txBody>
      <dsp:txXfrm>
        <a:off x="585701" y="1066737"/>
        <a:ext cx="4337991" cy="2693452"/>
      </dsp:txXfrm>
    </dsp:sp>
    <dsp:sp modelId="{F1FD0A0A-353A-4245-9BA2-2D4C5BE31F7B}">
      <dsp:nvSpPr>
        <dsp:cNvPr id="0" name=""/>
        <dsp:cNvSpPr/>
      </dsp:nvSpPr>
      <dsp:spPr>
        <a:xfrm>
          <a:off x="5508110" y="507350"/>
          <a:ext cx="4505585" cy="286104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805F66B2-9BFC-4A2B-9AFF-E6FEEAC58E41}">
      <dsp:nvSpPr>
        <dsp:cNvPr id="0" name=""/>
        <dsp:cNvSpPr/>
      </dsp:nvSpPr>
      <dsp:spPr>
        <a:xfrm>
          <a:off x="6008730" y="982940"/>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Pixel Game" panose="02000500000000000000" pitchFamily="50" charset="0"/>
            </a:rPr>
            <a:t>The game blends casual fun with strategic challenges, with the park environment track. During the game you will experience fun sounds, challenging controls and an engaging and family-friendly experience.</a:t>
          </a:r>
        </a:p>
      </dsp:txBody>
      <dsp:txXfrm>
        <a:off x="6092527" y="1066737"/>
        <a:ext cx="4337991" cy="269345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8465F-0607-14CB-071E-21C12900BD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F9CB21B1-B827-D5C1-B622-E6CF214501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DB51F7D1-E0BB-F450-C573-91CCEDCE93CE}"/>
              </a:ext>
            </a:extLst>
          </p:cNvPr>
          <p:cNvSpPr>
            <a:spLocks noGrp="1"/>
          </p:cNvSpPr>
          <p:nvPr>
            <p:ph type="dt" sz="half" idx="10"/>
          </p:nvPr>
        </p:nvSpPr>
        <p:spPr/>
        <p:txBody>
          <a:bodyPr/>
          <a:lstStyle/>
          <a:p>
            <a:fld id="{AD32822F-F07A-4D59-B7BB-809535A90D02}" type="datetimeFigureOut">
              <a:rPr lang="en-CA" smtClean="0"/>
              <a:t>2025-04-10</a:t>
            </a:fld>
            <a:endParaRPr lang="en-CA"/>
          </a:p>
        </p:txBody>
      </p:sp>
      <p:sp>
        <p:nvSpPr>
          <p:cNvPr id="5" name="Footer Placeholder 4">
            <a:extLst>
              <a:ext uri="{FF2B5EF4-FFF2-40B4-BE49-F238E27FC236}">
                <a16:creationId xmlns:a16="http://schemas.microsoft.com/office/drawing/2014/main" id="{DBB3C4A5-9840-1F69-8B69-509CAE8A390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AA866D4-2A5E-EA55-7B34-F7D882A9EE5F}"/>
              </a:ext>
            </a:extLst>
          </p:cNvPr>
          <p:cNvSpPr>
            <a:spLocks noGrp="1"/>
          </p:cNvSpPr>
          <p:nvPr>
            <p:ph type="sldNum" sz="quarter" idx="12"/>
          </p:nvPr>
        </p:nvSpPr>
        <p:spPr/>
        <p:txBody>
          <a:bodyPr/>
          <a:lstStyle/>
          <a:p>
            <a:fld id="{DE6AD37F-8FBB-4BE5-AF12-1C85D4703046}" type="slidenum">
              <a:rPr lang="en-CA" smtClean="0"/>
              <a:t>‹#›</a:t>
            </a:fld>
            <a:endParaRPr lang="en-CA"/>
          </a:p>
        </p:txBody>
      </p:sp>
    </p:spTree>
    <p:extLst>
      <p:ext uri="{BB962C8B-B14F-4D97-AF65-F5344CB8AC3E}">
        <p14:creationId xmlns:p14="http://schemas.microsoft.com/office/powerpoint/2010/main" val="4068140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58657-B6D1-79D8-E60D-8F2A07CD2CD2}"/>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ABC891D-8886-817F-6D28-5235887B7C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09EF242-13F6-34CF-2945-98B96E209598}"/>
              </a:ext>
            </a:extLst>
          </p:cNvPr>
          <p:cNvSpPr>
            <a:spLocks noGrp="1"/>
          </p:cNvSpPr>
          <p:nvPr>
            <p:ph type="dt" sz="half" idx="10"/>
          </p:nvPr>
        </p:nvSpPr>
        <p:spPr/>
        <p:txBody>
          <a:bodyPr/>
          <a:lstStyle/>
          <a:p>
            <a:fld id="{AD32822F-F07A-4D59-B7BB-809535A90D02}" type="datetimeFigureOut">
              <a:rPr lang="en-CA" smtClean="0"/>
              <a:t>2025-04-10</a:t>
            </a:fld>
            <a:endParaRPr lang="en-CA"/>
          </a:p>
        </p:txBody>
      </p:sp>
      <p:sp>
        <p:nvSpPr>
          <p:cNvPr id="5" name="Footer Placeholder 4">
            <a:extLst>
              <a:ext uri="{FF2B5EF4-FFF2-40B4-BE49-F238E27FC236}">
                <a16:creationId xmlns:a16="http://schemas.microsoft.com/office/drawing/2014/main" id="{0558F141-10BB-FED8-D3E6-FDAD8DF7D58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8E611DD-19FA-48BB-3D6E-3A5757B1B970}"/>
              </a:ext>
            </a:extLst>
          </p:cNvPr>
          <p:cNvSpPr>
            <a:spLocks noGrp="1"/>
          </p:cNvSpPr>
          <p:nvPr>
            <p:ph type="sldNum" sz="quarter" idx="12"/>
          </p:nvPr>
        </p:nvSpPr>
        <p:spPr/>
        <p:txBody>
          <a:bodyPr/>
          <a:lstStyle/>
          <a:p>
            <a:fld id="{DE6AD37F-8FBB-4BE5-AF12-1C85D4703046}" type="slidenum">
              <a:rPr lang="en-CA" smtClean="0"/>
              <a:t>‹#›</a:t>
            </a:fld>
            <a:endParaRPr lang="en-CA"/>
          </a:p>
        </p:txBody>
      </p:sp>
    </p:spTree>
    <p:extLst>
      <p:ext uri="{BB962C8B-B14F-4D97-AF65-F5344CB8AC3E}">
        <p14:creationId xmlns:p14="http://schemas.microsoft.com/office/powerpoint/2010/main" val="983476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D40635-9184-0E21-D37B-15AFB735B65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F8894CC2-801E-951A-7181-A8674B9EF2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059EA15-59DA-D7D3-AF90-7B05294789E5}"/>
              </a:ext>
            </a:extLst>
          </p:cNvPr>
          <p:cNvSpPr>
            <a:spLocks noGrp="1"/>
          </p:cNvSpPr>
          <p:nvPr>
            <p:ph type="dt" sz="half" idx="10"/>
          </p:nvPr>
        </p:nvSpPr>
        <p:spPr/>
        <p:txBody>
          <a:bodyPr/>
          <a:lstStyle/>
          <a:p>
            <a:fld id="{AD32822F-F07A-4D59-B7BB-809535A90D02}" type="datetimeFigureOut">
              <a:rPr lang="en-CA" smtClean="0"/>
              <a:t>2025-04-10</a:t>
            </a:fld>
            <a:endParaRPr lang="en-CA"/>
          </a:p>
        </p:txBody>
      </p:sp>
      <p:sp>
        <p:nvSpPr>
          <p:cNvPr id="5" name="Footer Placeholder 4">
            <a:extLst>
              <a:ext uri="{FF2B5EF4-FFF2-40B4-BE49-F238E27FC236}">
                <a16:creationId xmlns:a16="http://schemas.microsoft.com/office/drawing/2014/main" id="{EB22EBDD-ABD4-A17A-6BC2-9E7D96BB0C9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1F1CD23-4DF5-6D4A-AE5A-0BE9CE1F46F8}"/>
              </a:ext>
            </a:extLst>
          </p:cNvPr>
          <p:cNvSpPr>
            <a:spLocks noGrp="1"/>
          </p:cNvSpPr>
          <p:nvPr>
            <p:ph type="sldNum" sz="quarter" idx="12"/>
          </p:nvPr>
        </p:nvSpPr>
        <p:spPr/>
        <p:txBody>
          <a:bodyPr/>
          <a:lstStyle/>
          <a:p>
            <a:fld id="{DE6AD37F-8FBB-4BE5-AF12-1C85D4703046}" type="slidenum">
              <a:rPr lang="en-CA" smtClean="0"/>
              <a:t>‹#›</a:t>
            </a:fld>
            <a:endParaRPr lang="en-CA"/>
          </a:p>
        </p:txBody>
      </p:sp>
    </p:spTree>
    <p:extLst>
      <p:ext uri="{BB962C8B-B14F-4D97-AF65-F5344CB8AC3E}">
        <p14:creationId xmlns:p14="http://schemas.microsoft.com/office/powerpoint/2010/main" val="2033778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99EF7-B40C-E6EC-0C24-80BF32B71EB2}"/>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D675AF5-3504-0053-090C-0D95EAEA0E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E6A5335-627E-5480-7ABF-EAAE49754B9F}"/>
              </a:ext>
            </a:extLst>
          </p:cNvPr>
          <p:cNvSpPr>
            <a:spLocks noGrp="1"/>
          </p:cNvSpPr>
          <p:nvPr>
            <p:ph type="dt" sz="half" idx="10"/>
          </p:nvPr>
        </p:nvSpPr>
        <p:spPr/>
        <p:txBody>
          <a:bodyPr/>
          <a:lstStyle/>
          <a:p>
            <a:fld id="{AD32822F-F07A-4D59-B7BB-809535A90D02}" type="datetimeFigureOut">
              <a:rPr lang="en-CA" smtClean="0"/>
              <a:t>2025-04-10</a:t>
            </a:fld>
            <a:endParaRPr lang="en-CA"/>
          </a:p>
        </p:txBody>
      </p:sp>
      <p:sp>
        <p:nvSpPr>
          <p:cNvPr id="5" name="Footer Placeholder 4">
            <a:extLst>
              <a:ext uri="{FF2B5EF4-FFF2-40B4-BE49-F238E27FC236}">
                <a16:creationId xmlns:a16="http://schemas.microsoft.com/office/drawing/2014/main" id="{F3F09658-D01B-827A-CDB7-C9FF41BAB77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671EBCC-0BFB-D5BF-4AFE-B16A63F7BC64}"/>
              </a:ext>
            </a:extLst>
          </p:cNvPr>
          <p:cNvSpPr>
            <a:spLocks noGrp="1"/>
          </p:cNvSpPr>
          <p:nvPr>
            <p:ph type="sldNum" sz="quarter" idx="12"/>
          </p:nvPr>
        </p:nvSpPr>
        <p:spPr/>
        <p:txBody>
          <a:bodyPr/>
          <a:lstStyle/>
          <a:p>
            <a:fld id="{DE6AD37F-8FBB-4BE5-AF12-1C85D4703046}" type="slidenum">
              <a:rPr lang="en-CA" smtClean="0"/>
              <a:t>‹#›</a:t>
            </a:fld>
            <a:endParaRPr lang="en-CA"/>
          </a:p>
        </p:txBody>
      </p:sp>
    </p:spTree>
    <p:extLst>
      <p:ext uri="{BB962C8B-B14F-4D97-AF65-F5344CB8AC3E}">
        <p14:creationId xmlns:p14="http://schemas.microsoft.com/office/powerpoint/2010/main" val="978402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86B90-F8AF-C2D9-E98C-DEB53F66E4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7BDDEEA3-8737-A05F-200D-504609914D9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A33249-BF6D-4EF1-6383-A57CF2E0F37C}"/>
              </a:ext>
            </a:extLst>
          </p:cNvPr>
          <p:cNvSpPr>
            <a:spLocks noGrp="1"/>
          </p:cNvSpPr>
          <p:nvPr>
            <p:ph type="dt" sz="half" idx="10"/>
          </p:nvPr>
        </p:nvSpPr>
        <p:spPr/>
        <p:txBody>
          <a:bodyPr/>
          <a:lstStyle/>
          <a:p>
            <a:fld id="{AD32822F-F07A-4D59-B7BB-809535A90D02}" type="datetimeFigureOut">
              <a:rPr lang="en-CA" smtClean="0"/>
              <a:t>2025-04-10</a:t>
            </a:fld>
            <a:endParaRPr lang="en-CA"/>
          </a:p>
        </p:txBody>
      </p:sp>
      <p:sp>
        <p:nvSpPr>
          <p:cNvPr id="5" name="Footer Placeholder 4">
            <a:extLst>
              <a:ext uri="{FF2B5EF4-FFF2-40B4-BE49-F238E27FC236}">
                <a16:creationId xmlns:a16="http://schemas.microsoft.com/office/drawing/2014/main" id="{EA1B4B60-FACB-6B6A-DC6C-44909B593E6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889464A-0480-B316-4480-D27F8E3B1BF1}"/>
              </a:ext>
            </a:extLst>
          </p:cNvPr>
          <p:cNvSpPr>
            <a:spLocks noGrp="1"/>
          </p:cNvSpPr>
          <p:nvPr>
            <p:ph type="sldNum" sz="quarter" idx="12"/>
          </p:nvPr>
        </p:nvSpPr>
        <p:spPr/>
        <p:txBody>
          <a:bodyPr/>
          <a:lstStyle/>
          <a:p>
            <a:fld id="{DE6AD37F-8FBB-4BE5-AF12-1C85D4703046}" type="slidenum">
              <a:rPr lang="en-CA" smtClean="0"/>
              <a:t>‹#›</a:t>
            </a:fld>
            <a:endParaRPr lang="en-CA"/>
          </a:p>
        </p:txBody>
      </p:sp>
    </p:spTree>
    <p:extLst>
      <p:ext uri="{BB962C8B-B14F-4D97-AF65-F5344CB8AC3E}">
        <p14:creationId xmlns:p14="http://schemas.microsoft.com/office/powerpoint/2010/main" val="4113388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A78B9-6820-4A7F-BFD9-48FF95387E2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48B166B-7FD2-5966-9C7F-9CC8409D9D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6D027AC2-7CCD-0D12-97E3-F743B1F9E1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0089F01F-BFF7-3F38-B40E-E0CC5F1C405A}"/>
              </a:ext>
            </a:extLst>
          </p:cNvPr>
          <p:cNvSpPr>
            <a:spLocks noGrp="1"/>
          </p:cNvSpPr>
          <p:nvPr>
            <p:ph type="dt" sz="half" idx="10"/>
          </p:nvPr>
        </p:nvSpPr>
        <p:spPr/>
        <p:txBody>
          <a:bodyPr/>
          <a:lstStyle/>
          <a:p>
            <a:fld id="{AD32822F-F07A-4D59-B7BB-809535A90D02}" type="datetimeFigureOut">
              <a:rPr lang="en-CA" smtClean="0"/>
              <a:t>2025-04-10</a:t>
            </a:fld>
            <a:endParaRPr lang="en-CA"/>
          </a:p>
        </p:txBody>
      </p:sp>
      <p:sp>
        <p:nvSpPr>
          <p:cNvPr id="6" name="Footer Placeholder 5">
            <a:extLst>
              <a:ext uri="{FF2B5EF4-FFF2-40B4-BE49-F238E27FC236}">
                <a16:creationId xmlns:a16="http://schemas.microsoft.com/office/drawing/2014/main" id="{D45E4F1D-2DAE-EC51-C5D7-443F8C6F9DB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1148C8D-6E72-4C69-6A48-976D99203BF8}"/>
              </a:ext>
            </a:extLst>
          </p:cNvPr>
          <p:cNvSpPr>
            <a:spLocks noGrp="1"/>
          </p:cNvSpPr>
          <p:nvPr>
            <p:ph type="sldNum" sz="quarter" idx="12"/>
          </p:nvPr>
        </p:nvSpPr>
        <p:spPr/>
        <p:txBody>
          <a:bodyPr/>
          <a:lstStyle/>
          <a:p>
            <a:fld id="{DE6AD37F-8FBB-4BE5-AF12-1C85D4703046}" type="slidenum">
              <a:rPr lang="en-CA" smtClean="0"/>
              <a:t>‹#›</a:t>
            </a:fld>
            <a:endParaRPr lang="en-CA"/>
          </a:p>
        </p:txBody>
      </p:sp>
    </p:spTree>
    <p:extLst>
      <p:ext uri="{BB962C8B-B14F-4D97-AF65-F5344CB8AC3E}">
        <p14:creationId xmlns:p14="http://schemas.microsoft.com/office/powerpoint/2010/main" val="4166433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FAE1D-6521-45A9-C39D-FF9D9462E63C}"/>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EF7E533-0807-1DA5-0F72-07C130C52E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C997F7-D659-76E7-7B1C-7C9E1FEE96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92A08293-096C-D371-3EDF-6D61C91F6A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5A1CDF-3411-9331-6CF9-903DE822F8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3C08050-38EB-BA5C-2384-22F686F2CA2D}"/>
              </a:ext>
            </a:extLst>
          </p:cNvPr>
          <p:cNvSpPr>
            <a:spLocks noGrp="1"/>
          </p:cNvSpPr>
          <p:nvPr>
            <p:ph type="dt" sz="half" idx="10"/>
          </p:nvPr>
        </p:nvSpPr>
        <p:spPr/>
        <p:txBody>
          <a:bodyPr/>
          <a:lstStyle/>
          <a:p>
            <a:fld id="{AD32822F-F07A-4D59-B7BB-809535A90D02}" type="datetimeFigureOut">
              <a:rPr lang="en-CA" smtClean="0"/>
              <a:t>2025-04-10</a:t>
            </a:fld>
            <a:endParaRPr lang="en-CA"/>
          </a:p>
        </p:txBody>
      </p:sp>
      <p:sp>
        <p:nvSpPr>
          <p:cNvPr id="8" name="Footer Placeholder 7">
            <a:extLst>
              <a:ext uri="{FF2B5EF4-FFF2-40B4-BE49-F238E27FC236}">
                <a16:creationId xmlns:a16="http://schemas.microsoft.com/office/drawing/2014/main" id="{081A43D3-4BAF-A765-3E0C-3105E1EC071C}"/>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13338386-5F03-AA5F-BC73-FF88B44468DF}"/>
              </a:ext>
            </a:extLst>
          </p:cNvPr>
          <p:cNvSpPr>
            <a:spLocks noGrp="1"/>
          </p:cNvSpPr>
          <p:nvPr>
            <p:ph type="sldNum" sz="quarter" idx="12"/>
          </p:nvPr>
        </p:nvSpPr>
        <p:spPr/>
        <p:txBody>
          <a:bodyPr/>
          <a:lstStyle/>
          <a:p>
            <a:fld id="{DE6AD37F-8FBB-4BE5-AF12-1C85D4703046}" type="slidenum">
              <a:rPr lang="en-CA" smtClean="0"/>
              <a:t>‹#›</a:t>
            </a:fld>
            <a:endParaRPr lang="en-CA"/>
          </a:p>
        </p:txBody>
      </p:sp>
    </p:spTree>
    <p:extLst>
      <p:ext uri="{BB962C8B-B14F-4D97-AF65-F5344CB8AC3E}">
        <p14:creationId xmlns:p14="http://schemas.microsoft.com/office/powerpoint/2010/main" val="2820211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F14C5-F079-FA34-134A-237E922C2D35}"/>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D3E5E2CC-4C8C-12DC-17BD-656513F163E9}"/>
              </a:ext>
            </a:extLst>
          </p:cNvPr>
          <p:cNvSpPr>
            <a:spLocks noGrp="1"/>
          </p:cNvSpPr>
          <p:nvPr>
            <p:ph type="dt" sz="half" idx="10"/>
          </p:nvPr>
        </p:nvSpPr>
        <p:spPr/>
        <p:txBody>
          <a:bodyPr/>
          <a:lstStyle/>
          <a:p>
            <a:fld id="{AD32822F-F07A-4D59-B7BB-809535A90D02}" type="datetimeFigureOut">
              <a:rPr lang="en-CA" smtClean="0"/>
              <a:t>2025-04-10</a:t>
            </a:fld>
            <a:endParaRPr lang="en-CA"/>
          </a:p>
        </p:txBody>
      </p:sp>
      <p:sp>
        <p:nvSpPr>
          <p:cNvPr id="4" name="Footer Placeholder 3">
            <a:extLst>
              <a:ext uri="{FF2B5EF4-FFF2-40B4-BE49-F238E27FC236}">
                <a16:creationId xmlns:a16="http://schemas.microsoft.com/office/drawing/2014/main" id="{C92DC799-E8C4-F942-18DD-3424D43F185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8883CF13-CA1B-0435-9399-E52285BDA81A}"/>
              </a:ext>
            </a:extLst>
          </p:cNvPr>
          <p:cNvSpPr>
            <a:spLocks noGrp="1"/>
          </p:cNvSpPr>
          <p:nvPr>
            <p:ph type="sldNum" sz="quarter" idx="12"/>
          </p:nvPr>
        </p:nvSpPr>
        <p:spPr/>
        <p:txBody>
          <a:bodyPr/>
          <a:lstStyle/>
          <a:p>
            <a:fld id="{DE6AD37F-8FBB-4BE5-AF12-1C85D4703046}" type="slidenum">
              <a:rPr lang="en-CA" smtClean="0"/>
              <a:t>‹#›</a:t>
            </a:fld>
            <a:endParaRPr lang="en-CA"/>
          </a:p>
        </p:txBody>
      </p:sp>
    </p:spTree>
    <p:extLst>
      <p:ext uri="{BB962C8B-B14F-4D97-AF65-F5344CB8AC3E}">
        <p14:creationId xmlns:p14="http://schemas.microsoft.com/office/powerpoint/2010/main" val="2654302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6150B8-DA31-8707-1BEF-72CD893289F4}"/>
              </a:ext>
            </a:extLst>
          </p:cNvPr>
          <p:cNvSpPr>
            <a:spLocks noGrp="1"/>
          </p:cNvSpPr>
          <p:nvPr>
            <p:ph type="dt" sz="half" idx="10"/>
          </p:nvPr>
        </p:nvSpPr>
        <p:spPr/>
        <p:txBody>
          <a:bodyPr/>
          <a:lstStyle/>
          <a:p>
            <a:fld id="{AD32822F-F07A-4D59-B7BB-809535A90D02}" type="datetimeFigureOut">
              <a:rPr lang="en-CA" smtClean="0"/>
              <a:t>2025-04-10</a:t>
            </a:fld>
            <a:endParaRPr lang="en-CA"/>
          </a:p>
        </p:txBody>
      </p:sp>
      <p:sp>
        <p:nvSpPr>
          <p:cNvPr id="3" name="Footer Placeholder 2">
            <a:extLst>
              <a:ext uri="{FF2B5EF4-FFF2-40B4-BE49-F238E27FC236}">
                <a16:creationId xmlns:a16="http://schemas.microsoft.com/office/drawing/2014/main" id="{BC27CF5C-33A6-9614-44D9-10543F5F7C8F}"/>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355A6134-70C4-89EE-FA01-05F1ED0A385E}"/>
              </a:ext>
            </a:extLst>
          </p:cNvPr>
          <p:cNvSpPr>
            <a:spLocks noGrp="1"/>
          </p:cNvSpPr>
          <p:nvPr>
            <p:ph type="sldNum" sz="quarter" idx="12"/>
          </p:nvPr>
        </p:nvSpPr>
        <p:spPr/>
        <p:txBody>
          <a:bodyPr/>
          <a:lstStyle/>
          <a:p>
            <a:fld id="{DE6AD37F-8FBB-4BE5-AF12-1C85D4703046}" type="slidenum">
              <a:rPr lang="en-CA" smtClean="0"/>
              <a:t>‹#›</a:t>
            </a:fld>
            <a:endParaRPr lang="en-CA"/>
          </a:p>
        </p:txBody>
      </p:sp>
    </p:spTree>
    <p:extLst>
      <p:ext uri="{BB962C8B-B14F-4D97-AF65-F5344CB8AC3E}">
        <p14:creationId xmlns:p14="http://schemas.microsoft.com/office/powerpoint/2010/main" val="4029100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97873-3A3E-77C2-0546-AA29054224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82E2F142-054B-6384-F01D-7D2D5007E8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E03F9CF3-1BB8-C820-817D-D666AC4912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C2372A-230F-C37A-8B31-FBFC4D8EE014}"/>
              </a:ext>
            </a:extLst>
          </p:cNvPr>
          <p:cNvSpPr>
            <a:spLocks noGrp="1"/>
          </p:cNvSpPr>
          <p:nvPr>
            <p:ph type="dt" sz="half" idx="10"/>
          </p:nvPr>
        </p:nvSpPr>
        <p:spPr/>
        <p:txBody>
          <a:bodyPr/>
          <a:lstStyle/>
          <a:p>
            <a:fld id="{AD32822F-F07A-4D59-B7BB-809535A90D02}" type="datetimeFigureOut">
              <a:rPr lang="en-CA" smtClean="0"/>
              <a:t>2025-04-10</a:t>
            </a:fld>
            <a:endParaRPr lang="en-CA"/>
          </a:p>
        </p:txBody>
      </p:sp>
      <p:sp>
        <p:nvSpPr>
          <p:cNvPr id="6" name="Footer Placeholder 5">
            <a:extLst>
              <a:ext uri="{FF2B5EF4-FFF2-40B4-BE49-F238E27FC236}">
                <a16:creationId xmlns:a16="http://schemas.microsoft.com/office/drawing/2014/main" id="{03D4EE59-9211-48A5-EFED-8D47F24A2DF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D0709B8-490D-959F-3EE4-FC4C2CDBAC1F}"/>
              </a:ext>
            </a:extLst>
          </p:cNvPr>
          <p:cNvSpPr>
            <a:spLocks noGrp="1"/>
          </p:cNvSpPr>
          <p:nvPr>
            <p:ph type="sldNum" sz="quarter" idx="12"/>
          </p:nvPr>
        </p:nvSpPr>
        <p:spPr/>
        <p:txBody>
          <a:bodyPr/>
          <a:lstStyle/>
          <a:p>
            <a:fld id="{DE6AD37F-8FBB-4BE5-AF12-1C85D4703046}" type="slidenum">
              <a:rPr lang="en-CA" smtClean="0"/>
              <a:t>‹#›</a:t>
            </a:fld>
            <a:endParaRPr lang="en-CA"/>
          </a:p>
        </p:txBody>
      </p:sp>
    </p:spTree>
    <p:extLst>
      <p:ext uri="{BB962C8B-B14F-4D97-AF65-F5344CB8AC3E}">
        <p14:creationId xmlns:p14="http://schemas.microsoft.com/office/powerpoint/2010/main" val="3835076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346C6-DCB6-0358-C71A-2474AACC54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FC9BE49C-6645-ED8A-5AC5-48E1957045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36263033-D983-AA27-1D97-4DCF36D647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B24131-2D47-89CF-9556-538A64D6F528}"/>
              </a:ext>
            </a:extLst>
          </p:cNvPr>
          <p:cNvSpPr>
            <a:spLocks noGrp="1"/>
          </p:cNvSpPr>
          <p:nvPr>
            <p:ph type="dt" sz="half" idx="10"/>
          </p:nvPr>
        </p:nvSpPr>
        <p:spPr/>
        <p:txBody>
          <a:bodyPr/>
          <a:lstStyle/>
          <a:p>
            <a:fld id="{AD32822F-F07A-4D59-B7BB-809535A90D02}" type="datetimeFigureOut">
              <a:rPr lang="en-CA" smtClean="0"/>
              <a:t>2025-04-10</a:t>
            </a:fld>
            <a:endParaRPr lang="en-CA"/>
          </a:p>
        </p:txBody>
      </p:sp>
      <p:sp>
        <p:nvSpPr>
          <p:cNvPr id="6" name="Footer Placeholder 5">
            <a:extLst>
              <a:ext uri="{FF2B5EF4-FFF2-40B4-BE49-F238E27FC236}">
                <a16:creationId xmlns:a16="http://schemas.microsoft.com/office/drawing/2014/main" id="{FB33F2DD-B4BE-F868-BC75-A4CC2AF977C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AF8F9ED-7DCC-0A2B-1B4E-067B73E409B2}"/>
              </a:ext>
            </a:extLst>
          </p:cNvPr>
          <p:cNvSpPr>
            <a:spLocks noGrp="1"/>
          </p:cNvSpPr>
          <p:nvPr>
            <p:ph type="sldNum" sz="quarter" idx="12"/>
          </p:nvPr>
        </p:nvSpPr>
        <p:spPr/>
        <p:txBody>
          <a:bodyPr/>
          <a:lstStyle/>
          <a:p>
            <a:fld id="{DE6AD37F-8FBB-4BE5-AF12-1C85D4703046}" type="slidenum">
              <a:rPr lang="en-CA" smtClean="0"/>
              <a:t>‹#›</a:t>
            </a:fld>
            <a:endParaRPr lang="en-CA"/>
          </a:p>
        </p:txBody>
      </p:sp>
    </p:spTree>
    <p:extLst>
      <p:ext uri="{BB962C8B-B14F-4D97-AF65-F5344CB8AC3E}">
        <p14:creationId xmlns:p14="http://schemas.microsoft.com/office/powerpoint/2010/main" val="4027017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754463-1D49-8EB6-999E-23A6EB02AD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5C33F1D-3DC9-2E99-C02C-8080945C4E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15A84D9-C1CD-879A-54FF-7801094DC9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D32822F-F07A-4D59-B7BB-809535A90D02}" type="datetimeFigureOut">
              <a:rPr lang="en-CA" smtClean="0"/>
              <a:t>2025-04-10</a:t>
            </a:fld>
            <a:endParaRPr lang="en-CA"/>
          </a:p>
        </p:txBody>
      </p:sp>
      <p:sp>
        <p:nvSpPr>
          <p:cNvPr id="5" name="Footer Placeholder 4">
            <a:extLst>
              <a:ext uri="{FF2B5EF4-FFF2-40B4-BE49-F238E27FC236}">
                <a16:creationId xmlns:a16="http://schemas.microsoft.com/office/drawing/2014/main" id="{8E1A990D-11CA-9E02-7DCB-7F10D549E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24732116-4153-B8C1-FB45-07AB7D7DD3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E6AD37F-8FBB-4BE5-AF12-1C85D4703046}" type="slidenum">
              <a:rPr lang="en-CA" smtClean="0"/>
              <a:t>‹#›</a:t>
            </a:fld>
            <a:endParaRPr lang="en-CA"/>
          </a:p>
        </p:txBody>
      </p:sp>
    </p:spTree>
    <p:extLst>
      <p:ext uri="{BB962C8B-B14F-4D97-AF65-F5344CB8AC3E}">
        <p14:creationId xmlns:p14="http://schemas.microsoft.com/office/powerpoint/2010/main" val="2535996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200CA-8148-A220-49C4-4C804B4FE7C9}"/>
              </a:ext>
            </a:extLst>
          </p:cNvPr>
          <p:cNvSpPr>
            <a:spLocks noGrp="1"/>
          </p:cNvSpPr>
          <p:nvPr>
            <p:ph type="ctrTitle"/>
          </p:nvPr>
        </p:nvSpPr>
        <p:spPr>
          <a:xfrm>
            <a:off x="196643" y="703006"/>
            <a:ext cx="5643717" cy="897194"/>
          </a:xfrm>
        </p:spPr>
        <p:txBody>
          <a:bodyPr>
            <a:normAutofit/>
          </a:bodyPr>
          <a:lstStyle/>
          <a:p>
            <a:r>
              <a:rPr lang="en-CA" sz="5400" dirty="0">
                <a:latin typeface="Pixel Game" panose="02000500000000000000" pitchFamily="50" charset="0"/>
              </a:rPr>
              <a:t>Pug Grand Prix</a:t>
            </a:r>
          </a:p>
        </p:txBody>
      </p:sp>
      <p:sp>
        <p:nvSpPr>
          <p:cNvPr id="3" name="Subtitle 2">
            <a:extLst>
              <a:ext uri="{FF2B5EF4-FFF2-40B4-BE49-F238E27FC236}">
                <a16:creationId xmlns:a16="http://schemas.microsoft.com/office/drawing/2014/main" id="{5116F17B-F1C9-B95B-BA3A-62666C7DDDEF}"/>
              </a:ext>
            </a:extLst>
          </p:cNvPr>
          <p:cNvSpPr>
            <a:spLocks noGrp="1"/>
          </p:cNvSpPr>
          <p:nvPr>
            <p:ph type="subTitle" idx="1"/>
          </p:nvPr>
        </p:nvSpPr>
        <p:spPr>
          <a:xfrm>
            <a:off x="275303" y="5110061"/>
            <a:ext cx="9144000" cy="1655762"/>
          </a:xfrm>
        </p:spPr>
        <p:txBody>
          <a:bodyPr/>
          <a:lstStyle/>
          <a:p>
            <a:pPr algn="l"/>
            <a:r>
              <a:rPr lang="en-CA" dirty="0"/>
              <a:t>Present by:</a:t>
            </a:r>
          </a:p>
          <a:p>
            <a:pPr algn="l"/>
            <a:r>
              <a:rPr lang="en-CA" dirty="0"/>
              <a:t>Guilherme Trentini</a:t>
            </a:r>
          </a:p>
        </p:txBody>
      </p:sp>
      <p:pic>
        <p:nvPicPr>
          <p:cNvPr id="5" name="Picture 4" descr="A dog running on a track&#10;&#10;Description automatically generated">
            <a:extLst>
              <a:ext uri="{FF2B5EF4-FFF2-40B4-BE49-F238E27FC236}">
                <a16:creationId xmlns:a16="http://schemas.microsoft.com/office/drawing/2014/main" id="{313E746F-EFAC-7BEE-3466-9AB8167558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0360" y="0"/>
            <a:ext cx="6351639" cy="6858000"/>
          </a:xfrm>
          <a:prstGeom prst="rect">
            <a:avLst/>
          </a:prstGeom>
        </p:spPr>
      </p:pic>
    </p:spTree>
    <p:extLst>
      <p:ext uri="{BB962C8B-B14F-4D97-AF65-F5344CB8AC3E}">
        <p14:creationId xmlns:p14="http://schemas.microsoft.com/office/powerpoint/2010/main" val="2352605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97FE71F-AADB-AA0B-BCA8-438B4D5D563B}"/>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DC2D486-B40A-1444-43DD-BEB12484E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72BA75F9-5B8A-8F83-0660-C31ADF6B3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DEDEDE"/>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FF168A3-BF09-2309-C74D-298DA1083D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dirty="0">
                <a:latin typeface="Pixel Game" panose="02000500000000000000" pitchFamily="50" charset="0"/>
              </a:rPr>
              <a:t>Menus / Controls / Sounds</a:t>
            </a:r>
            <a:endParaRPr lang="en-US" sz="4000" dirty="0"/>
          </a:p>
        </p:txBody>
      </p:sp>
      <p:sp>
        <p:nvSpPr>
          <p:cNvPr id="20" name="Rectangle: Rounded Corners 19">
            <a:extLst>
              <a:ext uri="{FF2B5EF4-FFF2-40B4-BE49-F238E27FC236}">
                <a16:creationId xmlns:a16="http://schemas.microsoft.com/office/drawing/2014/main" id="{9A05C1C0-4A1C-DF3B-635C-8C5BAA7DF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a:endParaRPr>
          </a:p>
        </p:txBody>
      </p:sp>
      <p:sp>
        <p:nvSpPr>
          <p:cNvPr id="11" name="Content Placeholder 10">
            <a:extLst>
              <a:ext uri="{FF2B5EF4-FFF2-40B4-BE49-F238E27FC236}">
                <a16:creationId xmlns:a16="http://schemas.microsoft.com/office/drawing/2014/main" id="{1BDDAC02-9865-BE52-1B1A-8526D505A98E}"/>
              </a:ext>
            </a:extLst>
          </p:cNvPr>
          <p:cNvSpPr>
            <a:spLocks noGrp="1"/>
          </p:cNvSpPr>
          <p:nvPr>
            <p:ph idx="1"/>
          </p:nvPr>
        </p:nvSpPr>
        <p:spPr>
          <a:xfrm>
            <a:off x="2615738" y="1263807"/>
            <a:ext cx="6960524" cy="598516"/>
          </a:xfrm>
        </p:spPr>
        <p:txBody>
          <a:bodyPr vert="horz" lIns="91440" tIns="45720" rIns="91440" bIns="45720" rtlCol="0" anchor="ctr">
            <a:normAutofit/>
          </a:bodyPr>
          <a:lstStyle/>
          <a:p>
            <a:pPr marL="0" indent="0" algn="ctr">
              <a:buNone/>
            </a:pPr>
            <a:r>
              <a:rPr lang="en-US" sz="2000" dirty="0">
                <a:solidFill>
                  <a:schemeClr val="bg1"/>
                </a:solidFill>
              </a:rPr>
              <a:t>Barking</a:t>
            </a:r>
          </a:p>
        </p:txBody>
      </p:sp>
      <p:pic>
        <p:nvPicPr>
          <p:cNvPr id="4" name="Screen Recording 2025-04-10 141314">
            <a:hlinkClick r:id="" action="ppaction://media"/>
            <a:extLst>
              <a:ext uri="{FF2B5EF4-FFF2-40B4-BE49-F238E27FC236}">
                <a16:creationId xmlns:a16="http://schemas.microsoft.com/office/drawing/2014/main" id="{908F5281-409E-4836-151C-A7C0FD40175E}"/>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3403755" y="2313461"/>
            <a:ext cx="4835678" cy="3280732"/>
          </a:xfrm>
          <a:prstGeom prst="rect">
            <a:avLst/>
          </a:prstGeom>
        </p:spPr>
      </p:pic>
    </p:spTree>
    <p:extLst>
      <p:ext uri="{BB962C8B-B14F-4D97-AF65-F5344CB8AC3E}">
        <p14:creationId xmlns:p14="http://schemas.microsoft.com/office/powerpoint/2010/main" val="3113526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826"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10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B29BC9-4C83-2B8F-654D-66D1D598F8B7}"/>
              </a:ext>
            </a:extLst>
          </p:cNvPr>
          <p:cNvSpPr>
            <a:spLocks noGrp="1"/>
          </p:cNvSpPr>
          <p:nvPr>
            <p:ph type="title"/>
          </p:nvPr>
        </p:nvSpPr>
        <p:spPr>
          <a:xfrm>
            <a:off x="1043631" y="809898"/>
            <a:ext cx="9942716" cy="1554480"/>
          </a:xfrm>
        </p:spPr>
        <p:txBody>
          <a:bodyPr anchor="ctr">
            <a:normAutofit/>
          </a:bodyPr>
          <a:lstStyle/>
          <a:p>
            <a:pPr algn="ctr"/>
            <a:r>
              <a:rPr lang="en-CA" sz="4800" dirty="0">
                <a:latin typeface="Pixel Game" panose="02000500000000000000" pitchFamily="50" charset="0"/>
              </a:rPr>
              <a:t>Summary</a:t>
            </a:r>
          </a:p>
        </p:txBody>
      </p:sp>
      <p:sp>
        <p:nvSpPr>
          <p:cNvPr id="3" name="Content Placeholder 2">
            <a:extLst>
              <a:ext uri="{FF2B5EF4-FFF2-40B4-BE49-F238E27FC236}">
                <a16:creationId xmlns:a16="http://schemas.microsoft.com/office/drawing/2014/main" id="{C1507696-D84D-5568-5513-E855A43EAD71}"/>
              </a:ext>
            </a:extLst>
          </p:cNvPr>
          <p:cNvSpPr>
            <a:spLocks noGrp="1"/>
          </p:cNvSpPr>
          <p:nvPr>
            <p:ph idx="1"/>
          </p:nvPr>
        </p:nvSpPr>
        <p:spPr>
          <a:xfrm>
            <a:off x="1045028" y="3017522"/>
            <a:ext cx="9941319" cy="3124658"/>
          </a:xfrm>
        </p:spPr>
        <p:txBody>
          <a:bodyPr anchor="ctr">
            <a:normAutofit/>
          </a:bodyPr>
          <a:lstStyle/>
          <a:p>
            <a:r>
              <a:rPr lang="en-US" sz="2400" i="1" dirty="0">
                <a:latin typeface="Pixel Game" panose="02000500000000000000" pitchFamily="50" charset="0"/>
              </a:rPr>
              <a:t>Pug Grand Prix </a:t>
            </a:r>
            <a:r>
              <a:rPr lang="en-US" sz="2400" dirty="0">
                <a:latin typeface="Pixel Game" panose="02000500000000000000" pitchFamily="50" charset="0"/>
              </a:rPr>
              <a:t>is a fun and family-friendly game that combines the thrill of racing with the joy of having an adorable pug as the main player. With Some engaging mechanics, the game appeals to casual players and families. Its unique humor and charm make it a good experience.</a:t>
            </a:r>
          </a:p>
          <a:p>
            <a:endParaRPr lang="en-CA" sz="24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013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02239D2-A05D-4A1C-9F06-FBA7FC730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E1A1C9-1F82-B1C0-7532-4C5752B6EC5F}"/>
              </a:ext>
            </a:extLst>
          </p:cNvPr>
          <p:cNvSpPr>
            <a:spLocks noGrp="1"/>
          </p:cNvSpPr>
          <p:nvPr>
            <p:ph idx="1"/>
          </p:nvPr>
        </p:nvSpPr>
        <p:spPr>
          <a:xfrm>
            <a:off x="1196463" y="4868401"/>
            <a:ext cx="9994900" cy="4254501"/>
          </a:xfrm>
        </p:spPr>
        <p:txBody>
          <a:bodyPr>
            <a:normAutofit/>
          </a:bodyPr>
          <a:lstStyle/>
          <a:p>
            <a:pPr marL="0" indent="0" algn="ctr">
              <a:buNone/>
            </a:pPr>
            <a:r>
              <a:rPr lang="en-CA" sz="7200" dirty="0">
                <a:latin typeface="Pixel Game" panose="02000500000000000000" pitchFamily="50" charset="0"/>
              </a:rPr>
              <a:t>Thank you!</a:t>
            </a:r>
          </a:p>
        </p:txBody>
      </p:sp>
      <p:pic>
        <p:nvPicPr>
          <p:cNvPr id="4" name="Picture 3" descr="A dog running on grass&#10;&#10;AI-generated content may be incorrect.">
            <a:extLst>
              <a:ext uri="{FF2B5EF4-FFF2-40B4-BE49-F238E27FC236}">
                <a16:creationId xmlns:a16="http://schemas.microsoft.com/office/drawing/2014/main" id="{BC3CF767-A787-668B-804C-23FDE1ECF8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4433" y="234232"/>
            <a:ext cx="5164837" cy="4399936"/>
          </a:xfrm>
          <a:prstGeom prst="rect">
            <a:avLst/>
          </a:prstGeom>
        </p:spPr>
      </p:pic>
    </p:spTree>
    <p:extLst>
      <p:ext uri="{BB962C8B-B14F-4D97-AF65-F5344CB8AC3E}">
        <p14:creationId xmlns:p14="http://schemas.microsoft.com/office/powerpoint/2010/main" val="880571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2707E-B8F9-06B9-A1AF-28E60D8EC138}"/>
              </a:ext>
            </a:extLst>
          </p:cNvPr>
          <p:cNvSpPr>
            <a:spLocks noGrp="1"/>
          </p:cNvSpPr>
          <p:nvPr>
            <p:ph type="title"/>
          </p:nvPr>
        </p:nvSpPr>
        <p:spPr/>
        <p:txBody>
          <a:bodyPr/>
          <a:lstStyle/>
          <a:p>
            <a:pPr algn="ctr"/>
            <a:r>
              <a:rPr lang="en-CA" dirty="0">
                <a:latin typeface="Pixel Game" panose="02000500000000000000" pitchFamily="50" charset="0"/>
              </a:rPr>
              <a:t>Agenda</a:t>
            </a:r>
          </a:p>
        </p:txBody>
      </p:sp>
      <p:sp>
        <p:nvSpPr>
          <p:cNvPr id="3" name="Content Placeholder 2">
            <a:extLst>
              <a:ext uri="{FF2B5EF4-FFF2-40B4-BE49-F238E27FC236}">
                <a16:creationId xmlns:a16="http://schemas.microsoft.com/office/drawing/2014/main" id="{C3814A38-C756-E5B6-14BF-050089EF9077}"/>
              </a:ext>
            </a:extLst>
          </p:cNvPr>
          <p:cNvSpPr>
            <a:spLocks noGrp="1"/>
          </p:cNvSpPr>
          <p:nvPr>
            <p:ph idx="1"/>
          </p:nvPr>
        </p:nvSpPr>
        <p:spPr/>
        <p:txBody>
          <a:bodyPr>
            <a:normAutofit lnSpcReduction="10000"/>
          </a:bodyPr>
          <a:lstStyle/>
          <a:p>
            <a:r>
              <a:rPr lang="en-CA" dirty="0">
                <a:latin typeface="Pixel Game" panose="02000500000000000000" pitchFamily="50" charset="0"/>
              </a:rPr>
              <a:t>Executive Summary</a:t>
            </a:r>
          </a:p>
          <a:p>
            <a:r>
              <a:rPr lang="en-CA" dirty="0">
                <a:latin typeface="Pixel Game" panose="02000500000000000000" pitchFamily="50" charset="0"/>
              </a:rPr>
              <a:t>Game Description</a:t>
            </a:r>
          </a:p>
          <a:p>
            <a:pPr lvl="1"/>
            <a:r>
              <a:rPr lang="en-CA" dirty="0">
                <a:latin typeface="Pixel Game" panose="02000500000000000000" pitchFamily="50" charset="0"/>
              </a:rPr>
              <a:t>Overview</a:t>
            </a:r>
          </a:p>
          <a:p>
            <a:pPr lvl="1"/>
            <a:r>
              <a:rPr lang="en-CA" dirty="0">
                <a:latin typeface="Pixel Game" panose="02000500000000000000" pitchFamily="50" charset="0"/>
              </a:rPr>
              <a:t>Mechanics</a:t>
            </a:r>
          </a:p>
          <a:p>
            <a:pPr lvl="1"/>
            <a:r>
              <a:rPr lang="en-CA" dirty="0">
                <a:latin typeface="Pixel Game" panose="02000500000000000000" pitchFamily="50" charset="0"/>
              </a:rPr>
              <a:t>Main Character </a:t>
            </a:r>
          </a:p>
          <a:p>
            <a:pPr lvl="1"/>
            <a:r>
              <a:rPr lang="en-CA" dirty="0">
                <a:latin typeface="Pixel Game" panose="02000500000000000000" pitchFamily="50" charset="0"/>
              </a:rPr>
              <a:t>Opponents</a:t>
            </a:r>
          </a:p>
          <a:p>
            <a:pPr lvl="1"/>
            <a:r>
              <a:rPr lang="en-CA" dirty="0">
                <a:latin typeface="Pixel Game" panose="02000500000000000000" pitchFamily="50" charset="0"/>
              </a:rPr>
              <a:t>Race Track</a:t>
            </a:r>
          </a:p>
          <a:p>
            <a:pPr lvl="1"/>
            <a:r>
              <a:rPr lang="en-CA" dirty="0">
                <a:latin typeface="Pixel Game" panose="02000500000000000000" pitchFamily="50" charset="0"/>
              </a:rPr>
              <a:t>Menus &amp; UI</a:t>
            </a:r>
          </a:p>
          <a:p>
            <a:pPr lvl="1"/>
            <a:r>
              <a:rPr lang="en-CA" dirty="0">
                <a:latin typeface="Pixel Game" panose="02000500000000000000" pitchFamily="50" charset="0"/>
              </a:rPr>
              <a:t>Controls</a:t>
            </a:r>
          </a:p>
          <a:p>
            <a:pPr lvl="1"/>
            <a:r>
              <a:rPr lang="en-CA" dirty="0">
                <a:latin typeface="Pixel Game" panose="02000500000000000000" pitchFamily="50" charset="0"/>
              </a:rPr>
              <a:t>Sounds</a:t>
            </a:r>
          </a:p>
          <a:p>
            <a:pPr marL="228600" lvl="1">
              <a:lnSpc>
                <a:spcPct val="100000"/>
              </a:lnSpc>
              <a:spcBef>
                <a:spcPts val="1000"/>
              </a:spcBef>
            </a:pPr>
            <a:r>
              <a:rPr lang="en-CA" sz="2800" dirty="0">
                <a:latin typeface="Pixel Game" panose="02000500000000000000" pitchFamily="50" charset="0"/>
              </a:rPr>
              <a:t>Summary</a:t>
            </a:r>
          </a:p>
        </p:txBody>
      </p:sp>
      <p:pic>
        <p:nvPicPr>
          <p:cNvPr id="5" name="Picture 4">
            <a:extLst>
              <a:ext uri="{FF2B5EF4-FFF2-40B4-BE49-F238E27FC236}">
                <a16:creationId xmlns:a16="http://schemas.microsoft.com/office/drawing/2014/main" id="{9DA7333A-1D43-0913-E583-0DEAAA158D19}"/>
              </a:ext>
            </a:extLst>
          </p:cNvPr>
          <p:cNvPicPr>
            <a:picLocks noChangeAspect="1"/>
          </p:cNvPicPr>
          <p:nvPr/>
        </p:nvPicPr>
        <p:blipFill>
          <a:blip r:embed="rId2"/>
          <a:stretch>
            <a:fillRect/>
          </a:stretch>
        </p:blipFill>
        <p:spPr>
          <a:xfrm>
            <a:off x="6177776" y="1825624"/>
            <a:ext cx="5176023" cy="4103227"/>
          </a:xfrm>
          <a:prstGeom prst="rect">
            <a:avLst/>
          </a:prstGeom>
        </p:spPr>
      </p:pic>
    </p:spTree>
    <p:extLst>
      <p:ext uri="{BB962C8B-B14F-4D97-AF65-F5344CB8AC3E}">
        <p14:creationId xmlns:p14="http://schemas.microsoft.com/office/powerpoint/2010/main" val="2275672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A07BF0A-A09D-D594-BC0D-AEE062032441}"/>
              </a:ext>
            </a:extLst>
          </p:cNvPr>
          <p:cNvPicPr>
            <a:picLocks noChangeAspect="1"/>
          </p:cNvPicPr>
          <p:nvPr/>
        </p:nvPicPr>
        <p:blipFill>
          <a:blip r:embed="rId2">
            <a:duotone>
              <a:schemeClr val="bg2">
                <a:shade val="45000"/>
                <a:satMod val="135000"/>
              </a:schemeClr>
              <a:prstClr val="white"/>
            </a:duotone>
          </a:blip>
          <a:srcRect/>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11AA4C-F45F-0D76-60F6-310BDF393C81}"/>
              </a:ext>
            </a:extLst>
          </p:cNvPr>
          <p:cNvSpPr>
            <a:spLocks noGrp="1"/>
          </p:cNvSpPr>
          <p:nvPr>
            <p:ph type="title"/>
          </p:nvPr>
        </p:nvSpPr>
        <p:spPr>
          <a:xfrm>
            <a:off x="838200" y="365125"/>
            <a:ext cx="10515600" cy="1325563"/>
          </a:xfrm>
        </p:spPr>
        <p:txBody>
          <a:bodyPr>
            <a:normAutofit/>
          </a:bodyPr>
          <a:lstStyle/>
          <a:p>
            <a:pPr algn="ctr"/>
            <a:r>
              <a:rPr lang="en-CA" dirty="0">
                <a:latin typeface="Pixel Game" panose="02000500000000000000" pitchFamily="50" charset="0"/>
              </a:rPr>
              <a:t>Executive Summary</a:t>
            </a:r>
          </a:p>
        </p:txBody>
      </p:sp>
      <p:graphicFrame>
        <p:nvGraphicFramePr>
          <p:cNvPr id="5" name="Content Placeholder 2">
            <a:extLst>
              <a:ext uri="{FF2B5EF4-FFF2-40B4-BE49-F238E27FC236}">
                <a16:creationId xmlns:a16="http://schemas.microsoft.com/office/drawing/2014/main" id="{B1D8C258-C2D7-CFB0-FD7D-94CEBB130F46}"/>
              </a:ext>
            </a:extLst>
          </p:cNvPr>
          <p:cNvGraphicFramePr>
            <a:graphicFrameLocks noGrp="1"/>
          </p:cNvGraphicFramePr>
          <p:nvPr>
            <p:ph idx="1"/>
            <p:extLst>
              <p:ext uri="{D42A27DB-BD31-4B8C-83A1-F6EECF244321}">
                <p14:modId xmlns:p14="http://schemas.microsoft.com/office/powerpoint/2010/main" val="82981760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2054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6654D5-83CA-AF8E-CCBE-34453C17C768}"/>
              </a:ext>
            </a:extLst>
          </p:cNvPr>
          <p:cNvSpPr>
            <a:spLocks noGrp="1"/>
          </p:cNvSpPr>
          <p:nvPr>
            <p:ph type="title"/>
          </p:nvPr>
        </p:nvSpPr>
        <p:spPr>
          <a:xfrm>
            <a:off x="838200" y="365125"/>
            <a:ext cx="10515600" cy="1325563"/>
          </a:xfrm>
        </p:spPr>
        <p:txBody>
          <a:bodyPr>
            <a:normAutofit/>
          </a:bodyPr>
          <a:lstStyle/>
          <a:p>
            <a:pPr algn="ctr"/>
            <a:r>
              <a:rPr lang="en-CA" dirty="0">
                <a:latin typeface="Pixel Game" panose="02000500000000000000" pitchFamily="50" charset="0"/>
              </a:rPr>
              <a:t>Game Description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F3035E6-E809-DB5E-0A6A-657B1B51FFA1}"/>
              </a:ext>
            </a:extLst>
          </p:cNvPr>
          <p:cNvSpPr>
            <a:spLocks noGrp="1"/>
          </p:cNvSpPr>
          <p:nvPr>
            <p:ph idx="1"/>
          </p:nvPr>
        </p:nvSpPr>
        <p:spPr>
          <a:xfrm>
            <a:off x="838200" y="1402838"/>
            <a:ext cx="10515600" cy="4351338"/>
          </a:xfrm>
        </p:spPr>
        <p:txBody>
          <a:bodyPr>
            <a:normAutofit/>
          </a:bodyPr>
          <a:lstStyle/>
          <a:p>
            <a:pPr marL="0" indent="0">
              <a:buNone/>
            </a:pPr>
            <a:r>
              <a:rPr lang="en-CA" sz="2600" dirty="0"/>
              <a:t> </a:t>
            </a:r>
            <a:r>
              <a:rPr lang="en-CA" sz="2600" dirty="0">
                <a:latin typeface="Pixel Game" panose="02000500000000000000" pitchFamily="50" charset="0"/>
              </a:rPr>
              <a:t>Overview</a:t>
            </a:r>
          </a:p>
          <a:p>
            <a:r>
              <a:rPr lang="en-CA" sz="2600" dirty="0">
                <a:latin typeface="Pixel Game" panose="02000500000000000000" pitchFamily="50" charset="0"/>
              </a:rPr>
              <a:t>Multiplayer (2p)</a:t>
            </a:r>
          </a:p>
          <a:p>
            <a:r>
              <a:rPr lang="en-CA" sz="2600" dirty="0">
                <a:latin typeface="Pixel Game" panose="02000500000000000000" pitchFamily="50" charset="0"/>
              </a:rPr>
              <a:t>Objective: win the race!</a:t>
            </a:r>
          </a:p>
          <a:p>
            <a:r>
              <a:rPr lang="en-CA" sz="2600" dirty="0">
                <a:latin typeface="Pixel Game" panose="02000500000000000000" pitchFamily="50" charset="0"/>
              </a:rPr>
              <a:t>Fun environment and animations</a:t>
            </a:r>
          </a:p>
          <a:p>
            <a:endParaRPr lang="en-CA" sz="2600" dirty="0">
              <a:latin typeface="Pixel Game" panose="02000500000000000000" pitchFamily="50" charset="0"/>
            </a:endParaRPr>
          </a:p>
          <a:p>
            <a:pPr marL="0" indent="0">
              <a:buNone/>
            </a:pPr>
            <a:r>
              <a:rPr lang="en-CA" sz="2600" dirty="0">
                <a:latin typeface="Pixel Game" panose="02000500000000000000" pitchFamily="50" charset="0"/>
              </a:rPr>
              <a:t>Quest</a:t>
            </a:r>
          </a:p>
          <a:p>
            <a:r>
              <a:rPr lang="en-CA" sz="2600" dirty="0">
                <a:latin typeface="Pixel Game" panose="02000500000000000000" pitchFamily="50" charset="0"/>
              </a:rPr>
              <a:t>Randomly generated obstacles and “power-ups”</a:t>
            </a:r>
          </a:p>
          <a:p>
            <a:r>
              <a:rPr lang="en-US" sz="2600" dirty="0">
                <a:latin typeface="Pixel Game" panose="02000500000000000000" pitchFamily="50" charset="0"/>
              </a:rPr>
              <a:t>The final objective is to win the "Pug Racing Championship" by making the best lap compared to your opponent</a:t>
            </a:r>
          </a:p>
          <a:p>
            <a:endParaRPr lang="en-CA" sz="2600" dirty="0"/>
          </a:p>
        </p:txBody>
      </p:sp>
    </p:spTree>
    <p:extLst>
      <p:ext uri="{BB962C8B-B14F-4D97-AF65-F5344CB8AC3E}">
        <p14:creationId xmlns:p14="http://schemas.microsoft.com/office/powerpoint/2010/main" val="3199069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65155-AFE7-D6DF-BBAD-804C7B29B6E9}"/>
              </a:ext>
            </a:extLst>
          </p:cNvPr>
          <p:cNvSpPr>
            <a:spLocks noGrp="1"/>
          </p:cNvSpPr>
          <p:nvPr>
            <p:ph type="title"/>
          </p:nvPr>
        </p:nvSpPr>
        <p:spPr>
          <a:xfrm>
            <a:off x="-636639" y="355292"/>
            <a:ext cx="10515600" cy="1325563"/>
          </a:xfrm>
        </p:spPr>
        <p:txBody>
          <a:bodyPr/>
          <a:lstStyle/>
          <a:p>
            <a:pPr algn="ctr"/>
            <a:r>
              <a:rPr lang="en-CA" dirty="0">
                <a:latin typeface="Pixel Game" panose="02000500000000000000" pitchFamily="50" charset="0"/>
              </a:rPr>
              <a:t>Game Description</a:t>
            </a:r>
          </a:p>
        </p:txBody>
      </p:sp>
      <p:sp>
        <p:nvSpPr>
          <p:cNvPr id="3" name="Content Placeholder 2">
            <a:extLst>
              <a:ext uri="{FF2B5EF4-FFF2-40B4-BE49-F238E27FC236}">
                <a16:creationId xmlns:a16="http://schemas.microsoft.com/office/drawing/2014/main" id="{4378C319-9598-A648-E502-4D33711D3D7F}"/>
              </a:ext>
            </a:extLst>
          </p:cNvPr>
          <p:cNvSpPr>
            <a:spLocks noGrp="1"/>
          </p:cNvSpPr>
          <p:nvPr>
            <p:ph idx="1"/>
          </p:nvPr>
        </p:nvSpPr>
        <p:spPr>
          <a:xfrm>
            <a:off x="838200" y="1825625"/>
            <a:ext cx="4972665" cy="4351338"/>
          </a:xfrm>
        </p:spPr>
        <p:txBody>
          <a:bodyPr/>
          <a:lstStyle/>
          <a:p>
            <a:r>
              <a:rPr lang="en-CA" dirty="0">
                <a:latin typeface="Pixel Game" panose="02000500000000000000" pitchFamily="50" charset="0"/>
              </a:rPr>
              <a:t>Main Character</a:t>
            </a:r>
          </a:p>
          <a:p>
            <a:pPr marL="0" indent="0">
              <a:buNone/>
            </a:pPr>
            <a:r>
              <a:rPr lang="en-CA" dirty="0">
                <a:latin typeface="Pixel Game" panose="02000500000000000000" pitchFamily="50" charset="0"/>
              </a:rPr>
              <a:t>Pug</a:t>
            </a:r>
          </a:p>
          <a:p>
            <a:pPr marL="0" indent="0">
              <a:buNone/>
            </a:pPr>
            <a:endParaRPr lang="en-CA" dirty="0">
              <a:latin typeface="Pixel Game" panose="02000500000000000000" pitchFamily="50" charset="0"/>
            </a:endParaRPr>
          </a:p>
          <a:p>
            <a:r>
              <a:rPr lang="en-CA" dirty="0">
                <a:latin typeface="Pixel Game" panose="02000500000000000000" pitchFamily="50" charset="0"/>
              </a:rPr>
              <a:t>Opponents</a:t>
            </a:r>
          </a:p>
          <a:p>
            <a:pPr marL="0" indent="0">
              <a:buNone/>
            </a:pPr>
            <a:r>
              <a:rPr lang="en-CA" dirty="0">
                <a:latin typeface="Pixel Game" panose="02000500000000000000" pitchFamily="50" charset="0"/>
              </a:rPr>
              <a:t>The main opponents are the players that will compete against you, using the pug as their main character</a:t>
            </a:r>
          </a:p>
          <a:p>
            <a:pPr marL="0" indent="0">
              <a:buNone/>
            </a:pPr>
            <a:endParaRPr lang="en-CA" dirty="0"/>
          </a:p>
        </p:txBody>
      </p:sp>
      <p:pic>
        <p:nvPicPr>
          <p:cNvPr id="5" name="Picture 4" descr="A cartoon dog running&#10;&#10;AI-generated content may be incorrect.">
            <a:extLst>
              <a:ext uri="{FF2B5EF4-FFF2-40B4-BE49-F238E27FC236}">
                <a16:creationId xmlns:a16="http://schemas.microsoft.com/office/drawing/2014/main" id="{1A52C14E-BF23-0622-5CB7-C518C7B392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1268" y="2223601"/>
            <a:ext cx="1777693" cy="1777693"/>
          </a:xfrm>
          <a:prstGeom prst="rect">
            <a:avLst/>
          </a:prstGeom>
        </p:spPr>
      </p:pic>
    </p:spTree>
    <p:extLst>
      <p:ext uri="{BB962C8B-B14F-4D97-AF65-F5344CB8AC3E}">
        <p14:creationId xmlns:p14="http://schemas.microsoft.com/office/powerpoint/2010/main" val="3989521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1ECA0BE-EB58-7C85-F9E3-8C684F6F02F5}"/>
              </a:ext>
            </a:extLst>
          </p:cNvPr>
          <p:cNvSpPr>
            <a:spLocks noGrp="1"/>
          </p:cNvSpPr>
          <p:nvPr>
            <p:ph type="title"/>
          </p:nvPr>
        </p:nvSpPr>
        <p:spPr>
          <a:xfrm>
            <a:off x="5894962" y="479493"/>
            <a:ext cx="5458838" cy="1325563"/>
          </a:xfrm>
        </p:spPr>
        <p:txBody>
          <a:bodyPr>
            <a:normAutofit/>
          </a:bodyPr>
          <a:lstStyle/>
          <a:p>
            <a:r>
              <a:rPr lang="en-CA" dirty="0">
                <a:latin typeface="Pixel Game" panose="02000500000000000000" pitchFamily="50" charset="0"/>
              </a:rPr>
              <a:t>Race track</a:t>
            </a:r>
            <a:endParaRPr lang="en-CA">
              <a:latin typeface="Pixel Game" panose="02000500000000000000" pitchFamily="50" charset="0"/>
            </a:endParaRPr>
          </a:p>
        </p:txBody>
      </p:sp>
      <p:sp>
        <p:nvSpPr>
          <p:cNvPr id="14"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screenshot of a video game&#10;&#10;AI-generated content may be incorrect.">
            <a:extLst>
              <a:ext uri="{FF2B5EF4-FFF2-40B4-BE49-F238E27FC236}">
                <a16:creationId xmlns:a16="http://schemas.microsoft.com/office/drawing/2014/main" id="{FC83DB6E-0C0E-DF67-B08F-A53391348D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4298" y="511293"/>
            <a:ext cx="3895149" cy="566567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CF3EDC1D-E6F1-25E9-0A94-D3C240888DE5}"/>
              </a:ext>
            </a:extLst>
          </p:cNvPr>
          <p:cNvSpPr>
            <a:spLocks noGrp="1"/>
          </p:cNvSpPr>
          <p:nvPr>
            <p:ph idx="1"/>
          </p:nvPr>
        </p:nvSpPr>
        <p:spPr>
          <a:xfrm>
            <a:off x="5894962" y="1984443"/>
            <a:ext cx="5458838" cy="4192520"/>
          </a:xfrm>
        </p:spPr>
        <p:txBody>
          <a:bodyPr>
            <a:normAutofit/>
          </a:bodyPr>
          <a:lstStyle/>
          <a:p>
            <a:pPr marL="0" indent="0">
              <a:buNone/>
            </a:pPr>
            <a:r>
              <a:rPr lang="en-US" dirty="0">
                <a:latin typeface="Pixel Game" panose="02000500000000000000" pitchFamily="50" charset="0"/>
              </a:rPr>
              <a:t>The game features A colorful environment designed to be visually appealing and challenging. At the moment is 1 track available, but will be more in the future</a:t>
            </a:r>
          </a:p>
          <a:p>
            <a:pPr marL="0" indent="0">
              <a:buNone/>
            </a:pPr>
            <a:endParaRPr lang="en-US" dirty="0">
              <a:latin typeface="Pixel Game" panose="02000500000000000000" pitchFamily="50" charset="0"/>
            </a:endParaRPr>
          </a:p>
          <a:p>
            <a:pPr>
              <a:buFont typeface="Arial" panose="020B0604020202020204" pitchFamily="34" charset="0"/>
              <a:buChar char="•"/>
            </a:pPr>
            <a:r>
              <a:rPr lang="en-US" b="1" dirty="0">
                <a:latin typeface="Pixel Game" panose="02000500000000000000" pitchFamily="50" charset="0"/>
              </a:rPr>
              <a:t>The Park:</a:t>
            </a:r>
            <a:r>
              <a:rPr lang="en-US" dirty="0">
                <a:latin typeface="Pixel Game" panose="02000500000000000000" pitchFamily="50" charset="0"/>
              </a:rPr>
              <a:t> A grassy field with fountains and a Ferris wheel. Some barrels during the track to avoid or bark as a challenge</a:t>
            </a:r>
          </a:p>
          <a:p>
            <a:pPr>
              <a:buFont typeface="Arial" panose="020B0604020202020204" pitchFamily="34" charset="0"/>
              <a:buChar char="•"/>
            </a:pPr>
            <a:endParaRPr lang="en-US" dirty="0">
              <a:latin typeface="Pixel Game" panose="02000500000000000000" pitchFamily="50" charset="0"/>
            </a:endParaRPr>
          </a:p>
        </p:txBody>
      </p:sp>
    </p:spTree>
    <p:extLst>
      <p:ext uri="{BB962C8B-B14F-4D97-AF65-F5344CB8AC3E}">
        <p14:creationId xmlns:p14="http://schemas.microsoft.com/office/powerpoint/2010/main" val="2154840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BEE22-71AF-9776-B160-F56BAE4C9934}"/>
              </a:ext>
            </a:extLst>
          </p:cNvPr>
          <p:cNvSpPr>
            <a:spLocks noGrp="1"/>
          </p:cNvSpPr>
          <p:nvPr>
            <p:ph type="title"/>
          </p:nvPr>
        </p:nvSpPr>
        <p:spPr/>
        <p:txBody>
          <a:bodyPr/>
          <a:lstStyle/>
          <a:p>
            <a:pPr algn="ctr"/>
            <a:r>
              <a:rPr lang="en-CA" dirty="0">
                <a:latin typeface="Pixel Game" panose="02000500000000000000" pitchFamily="50" charset="0"/>
              </a:rPr>
              <a:t>Park</a:t>
            </a:r>
          </a:p>
        </p:txBody>
      </p:sp>
      <p:pic>
        <p:nvPicPr>
          <p:cNvPr id="6" name="Content Placeholder 5" descr="A video game of a race track&#10;&#10;AI-generated content may be incorrect.">
            <a:extLst>
              <a:ext uri="{FF2B5EF4-FFF2-40B4-BE49-F238E27FC236}">
                <a16:creationId xmlns:a16="http://schemas.microsoft.com/office/drawing/2014/main" id="{E85FBBA1-6F97-3AC0-CCA2-81D1BB10A4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4679" y="1339210"/>
            <a:ext cx="8862642" cy="4985237"/>
          </a:xfrm>
        </p:spPr>
      </p:pic>
    </p:spTree>
    <p:extLst>
      <p:ext uri="{BB962C8B-B14F-4D97-AF65-F5344CB8AC3E}">
        <p14:creationId xmlns:p14="http://schemas.microsoft.com/office/powerpoint/2010/main" val="3402425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3465A1-4FDA-BD63-DA16-C6BBD41A4ED0}"/>
              </a:ext>
            </a:extLst>
          </p:cNvPr>
          <p:cNvSpPr>
            <a:spLocks noGrp="1"/>
          </p:cNvSpPr>
          <p:nvPr>
            <p:ph type="title"/>
          </p:nvPr>
        </p:nvSpPr>
        <p:spPr>
          <a:xfrm>
            <a:off x="803774" y="727874"/>
            <a:ext cx="10550025" cy="1182927"/>
          </a:xfrm>
        </p:spPr>
        <p:txBody>
          <a:bodyPr anchor="b">
            <a:normAutofit/>
          </a:bodyPr>
          <a:lstStyle/>
          <a:p>
            <a:pPr algn="ctr"/>
            <a:r>
              <a:rPr lang="en-CA" sz="4000" dirty="0">
                <a:latin typeface="Pixel Game" panose="02000500000000000000" pitchFamily="50" charset="0"/>
              </a:rPr>
              <a:t>Menus / Controls / Sounds</a:t>
            </a:r>
          </a:p>
        </p:txBody>
      </p:sp>
      <p:cxnSp>
        <p:nvCxnSpPr>
          <p:cNvPr id="10" name="Straight Connector 9">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9A73C40-E943-CE06-A933-FE0A9FC70F05}"/>
              </a:ext>
            </a:extLst>
          </p:cNvPr>
          <p:cNvSpPr>
            <a:spLocks noGrp="1"/>
          </p:cNvSpPr>
          <p:nvPr>
            <p:ph idx="1"/>
          </p:nvPr>
        </p:nvSpPr>
        <p:spPr>
          <a:xfrm>
            <a:off x="803775" y="2598947"/>
            <a:ext cx="10550025" cy="3677348"/>
          </a:xfrm>
        </p:spPr>
        <p:txBody>
          <a:bodyPr numCol="2" anchor="t">
            <a:normAutofit lnSpcReduction="10000"/>
          </a:bodyPr>
          <a:lstStyle/>
          <a:p>
            <a:pPr marL="0" indent="0">
              <a:buNone/>
            </a:pPr>
            <a:r>
              <a:rPr lang="en-US" sz="2400" b="1" dirty="0">
                <a:solidFill>
                  <a:schemeClr val="tx1">
                    <a:alpha val="80000"/>
                  </a:schemeClr>
                </a:solidFill>
                <a:latin typeface="Pixel Game" panose="02000500000000000000" pitchFamily="50" charset="0"/>
              </a:rPr>
              <a:t>Menus</a:t>
            </a:r>
          </a:p>
          <a:p>
            <a:pPr>
              <a:buFont typeface="Arial" panose="020B0604020202020204" pitchFamily="34" charset="0"/>
              <a:buChar char="•"/>
            </a:pPr>
            <a:r>
              <a:rPr lang="en-US" sz="2400" dirty="0">
                <a:solidFill>
                  <a:schemeClr val="tx1">
                    <a:alpha val="80000"/>
                  </a:schemeClr>
                </a:solidFill>
                <a:latin typeface="Pixel Game" panose="02000500000000000000" pitchFamily="50" charset="0"/>
              </a:rPr>
              <a:t>multiplayer (2p) </a:t>
            </a:r>
          </a:p>
          <a:p>
            <a:pPr>
              <a:buFont typeface="Arial" panose="020B0604020202020204" pitchFamily="34" charset="0"/>
              <a:buChar char="•"/>
            </a:pPr>
            <a:endParaRPr lang="en-US" sz="2400" dirty="0">
              <a:solidFill>
                <a:schemeClr val="tx1">
                  <a:alpha val="80000"/>
                </a:schemeClr>
              </a:solidFill>
              <a:latin typeface="Pixel Game" panose="02000500000000000000" pitchFamily="50" charset="0"/>
            </a:endParaRPr>
          </a:p>
          <a:p>
            <a:pPr marL="0" indent="0">
              <a:buNone/>
            </a:pPr>
            <a:r>
              <a:rPr lang="en-US" sz="2400" b="1" dirty="0">
                <a:solidFill>
                  <a:schemeClr val="tx1">
                    <a:alpha val="80000"/>
                  </a:schemeClr>
                </a:solidFill>
                <a:latin typeface="Pixel Game" panose="02000500000000000000" pitchFamily="50" charset="0"/>
              </a:rPr>
              <a:t>Controls</a:t>
            </a:r>
          </a:p>
          <a:p>
            <a:pPr>
              <a:buFont typeface="Arial" panose="020B0604020202020204" pitchFamily="34" charset="0"/>
              <a:buChar char="•"/>
            </a:pPr>
            <a:r>
              <a:rPr lang="en-US" sz="2400" dirty="0">
                <a:solidFill>
                  <a:schemeClr val="tx1">
                    <a:alpha val="80000"/>
                  </a:schemeClr>
                </a:solidFill>
                <a:latin typeface="Pixel Game" panose="02000500000000000000" pitchFamily="50" charset="0"/>
              </a:rPr>
              <a:t>Keyboard Layout:</a:t>
            </a:r>
          </a:p>
          <a:p>
            <a:pPr marL="742950" lvl="1" indent="-285750">
              <a:buFont typeface="Arial" panose="020B0604020202020204" pitchFamily="34" charset="0"/>
              <a:buChar char="•"/>
            </a:pPr>
            <a:r>
              <a:rPr lang="en-US" dirty="0">
                <a:solidFill>
                  <a:schemeClr val="tx1">
                    <a:alpha val="80000"/>
                  </a:schemeClr>
                </a:solidFill>
                <a:latin typeface="Pixel Game" panose="02000500000000000000" pitchFamily="50" charset="0"/>
              </a:rPr>
              <a:t>Arrow Keys/WASD: Move.</a:t>
            </a:r>
          </a:p>
          <a:p>
            <a:pPr marL="742950" lvl="1" indent="-285750">
              <a:buFont typeface="Arial" panose="020B0604020202020204" pitchFamily="34" charset="0"/>
              <a:buChar char="•"/>
            </a:pPr>
            <a:r>
              <a:rPr lang="en-US" dirty="0">
                <a:solidFill>
                  <a:schemeClr val="tx1">
                    <a:alpha val="80000"/>
                  </a:schemeClr>
                </a:solidFill>
                <a:latin typeface="Pixel Game" panose="02000500000000000000" pitchFamily="50" charset="0"/>
              </a:rPr>
              <a:t>E</a:t>
            </a:r>
            <a:r>
              <a:rPr lang="en-US" b="1" dirty="0">
                <a:solidFill>
                  <a:schemeClr val="tx1">
                    <a:alpha val="80000"/>
                  </a:schemeClr>
                </a:solidFill>
                <a:latin typeface="Pixel Game" panose="02000500000000000000" pitchFamily="50" charset="0"/>
              </a:rPr>
              <a:t>:</a:t>
            </a:r>
            <a:r>
              <a:rPr lang="en-US" dirty="0">
                <a:solidFill>
                  <a:schemeClr val="tx1">
                    <a:alpha val="80000"/>
                  </a:schemeClr>
                </a:solidFill>
                <a:latin typeface="Pixel Game" panose="02000500000000000000" pitchFamily="50" charset="0"/>
              </a:rPr>
              <a:t> Barks (2 per run)</a:t>
            </a:r>
          </a:p>
          <a:p>
            <a:pPr marL="742950" lvl="1" indent="-285750">
              <a:buFont typeface="Arial" panose="020B0604020202020204" pitchFamily="34" charset="0"/>
              <a:buChar char="•"/>
            </a:pPr>
            <a:endParaRPr lang="en-US" dirty="0">
              <a:solidFill>
                <a:schemeClr val="tx1">
                  <a:alpha val="80000"/>
                </a:schemeClr>
              </a:solidFill>
              <a:latin typeface="Pixel Game" panose="02000500000000000000" pitchFamily="50" charset="0"/>
            </a:endParaRPr>
          </a:p>
          <a:p>
            <a:pPr marL="742950" lvl="1" indent="-285750">
              <a:buFont typeface="Arial" panose="020B0604020202020204" pitchFamily="34" charset="0"/>
              <a:buChar char="•"/>
            </a:pPr>
            <a:endParaRPr lang="en-US" dirty="0">
              <a:solidFill>
                <a:schemeClr val="tx1">
                  <a:alpha val="80000"/>
                </a:schemeClr>
              </a:solidFill>
              <a:latin typeface="Pixel Game" panose="02000500000000000000" pitchFamily="50" charset="0"/>
            </a:endParaRPr>
          </a:p>
          <a:p>
            <a:pPr marL="457200" lvl="1" indent="0">
              <a:buNone/>
            </a:pPr>
            <a:endParaRPr lang="en-US" dirty="0">
              <a:solidFill>
                <a:schemeClr val="tx1">
                  <a:alpha val="80000"/>
                </a:schemeClr>
              </a:solidFill>
              <a:latin typeface="Pixel Game" panose="02000500000000000000" pitchFamily="50" charset="0"/>
            </a:endParaRPr>
          </a:p>
          <a:p>
            <a:pPr marL="0" indent="0">
              <a:buNone/>
            </a:pPr>
            <a:r>
              <a:rPr lang="en-US" sz="2400" b="1" dirty="0">
                <a:solidFill>
                  <a:schemeClr val="tx1">
                    <a:alpha val="80000"/>
                  </a:schemeClr>
                </a:solidFill>
                <a:latin typeface="Pixel Game" panose="02000500000000000000" pitchFamily="50" charset="0"/>
              </a:rPr>
              <a:t>Sounds</a:t>
            </a:r>
          </a:p>
          <a:p>
            <a:pPr marL="0" indent="0">
              <a:buNone/>
            </a:pPr>
            <a:r>
              <a:rPr lang="en-US" sz="2400" dirty="0">
                <a:solidFill>
                  <a:schemeClr val="tx1">
                    <a:alpha val="80000"/>
                  </a:schemeClr>
                </a:solidFill>
                <a:latin typeface="Pixel Game" panose="02000500000000000000" pitchFamily="50" charset="0"/>
              </a:rPr>
              <a:t>The game features an audio design, including:</a:t>
            </a:r>
          </a:p>
          <a:p>
            <a:pPr>
              <a:buFont typeface="Arial" panose="020B0604020202020204" pitchFamily="34" charset="0"/>
              <a:buChar char="•"/>
            </a:pPr>
            <a:r>
              <a:rPr lang="en-US" sz="2400" dirty="0">
                <a:solidFill>
                  <a:schemeClr val="tx1">
                    <a:alpha val="80000"/>
                  </a:schemeClr>
                </a:solidFill>
                <a:latin typeface="Pixel Game" panose="02000500000000000000" pitchFamily="50" charset="0"/>
              </a:rPr>
              <a:t>Background music: Will be on the start menu before goes to the map/race and during the map on the race</a:t>
            </a:r>
          </a:p>
          <a:p>
            <a:pPr>
              <a:buFont typeface="Arial" panose="020B0604020202020204" pitchFamily="34" charset="0"/>
              <a:buChar char="•"/>
            </a:pPr>
            <a:r>
              <a:rPr lang="en-US" sz="2400" dirty="0">
                <a:solidFill>
                  <a:schemeClr val="tx1">
                    <a:alpha val="80000"/>
                  </a:schemeClr>
                </a:solidFill>
                <a:latin typeface="Pixel Game" panose="02000500000000000000" pitchFamily="50" charset="0"/>
              </a:rPr>
              <a:t>Sound effects: Pug barks, farts, obstacle collisions, power-up activations</a:t>
            </a:r>
          </a:p>
          <a:p>
            <a:endParaRPr lang="en-CA" sz="1700" dirty="0">
              <a:solidFill>
                <a:schemeClr val="tx1">
                  <a:alpha val="80000"/>
                </a:schemeClr>
              </a:solidFill>
            </a:endParaRPr>
          </a:p>
        </p:txBody>
      </p:sp>
      <p:grpSp>
        <p:nvGrpSpPr>
          <p:cNvPr id="5" name="Group 4">
            <a:extLst>
              <a:ext uri="{FF2B5EF4-FFF2-40B4-BE49-F238E27FC236}">
                <a16:creationId xmlns:a16="http://schemas.microsoft.com/office/drawing/2014/main" id="{78350D8D-73D6-4132-89B5-DD52F3962A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88224" y="2325422"/>
            <a:ext cx="465458" cy="872153"/>
            <a:chOff x="11388224" y="2325422"/>
            <a:chExt cx="465458" cy="872153"/>
          </a:xfrm>
        </p:grpSpPr>
        <p:sp>
          <p:nvSpPr>
            <p:cNvPr id="6"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3764" y="232542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62544" y="255471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88224" y="306986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pSp>
    </p:spTree>
    <p:extLst>
      <p:ext uri="{BB962C8B-B14F-4D97-AF65-F5344CB8AC3E}">
        <p14:creationId xmlns:p14="http://schemas.microsoft.com/office/powerpoint/2010/main" val="3764575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6646FC9-C66D-4EC7-8310-0DD4ACC49C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DEDEDE"/>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FA6F0A8-D21A-E4EF-6B99-EEBE968D59BA}"/>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dirty="0">
                <a:latin typeface="Pixel Game" panose="02000500000000000000" pitchFamily="50" charset="0"/>
              </a:rPr>
              <a:t>Menus / Controls / Sounds </a:t>
            </a:r>
          </a:p>
        </p:txBody>
      </p:sp>
      <p:sp>
        <p:nvSpPr>
          <p:cNvPr id="20" name="Rectangle: Rounded Corners 19">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a:endParaRPr>
          </a:p>
        </p:txBody>
      </p:sp>
      <p:sp>
        <p:nvSpPr>
          <p:cNvPr id="11" name="Content Placeholder 10">
            <a:extLst>
              <a:ext uri="{FF2B5EF4-FFF2-40B4-BE49-F238E27FC236}">
                <a16:creationId xmlns:a16="http://schemas.microsoft.com/office/drawing/2014/main" id="{641BF755-4597-7EFE-2C50-DEF2C174DD7E}"/>
              </a:ext>
            </a:extLst>
          </p:cNvPr>
          <p:cNvSpPr>
            <a:spLocks noGrp="1"/>
          </p:cNvSpPr>
          <p:nvPr>
            <p:ph idx="1"/>
          </p:nvPr>
        </p:nvSpPr>
        <p:spPr>
          <a:xfrm>
            <a:off x="2615738" y="1263807"/>
            <a:ext cx="6960524" cy="598516"/>
          </a:xfrm>
        </p:spPr>
        <p:txBody>
          <a:bodyPr vert="horz" lIns="91440" tIns="45720" rIns="91440" bIns="45720" rtlCol="0" anchor="ctr">
            <a:normAutofit/>
          </a:bodyPr>
          <a:lstStyle/>
          <a:p>
            <a:pPr marL="0" indent="0" algn="ctr">
              <a:buNone/>
            </a:pPr>
            <a:r>
              <a:rPr lang="en-US" sz="2000" dirty="0">
                <a:solidFill>
                  <a:schemeClr val="bg1"/>
                </a:solidFill>
              </a:rPr>
              <a:t>Accelerating</a:t>
            </a:r>
          </a:p>
        </p:txBody>
      </p:sp>
      <p:pic>
        <p:nvPicPr>
          <p:cNvPr id="4" name="Picture 3" descr="A white dog bone on a black background&#10;&#10;AI-generated content may be incorrect.">
            <a:extLst>
              <a:ext uri="{FF2B5EF4-FFF2-40B4-BE49-F238E27FC236}">
                <a16:creationId xmlns:a16="http://schemas.microsoft.com/office/drawing/2014/main" id="{7AE07CAD-C7B4-334F-B267-A32C1D29B7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8529" y="2890171"/>
            <a:ext cx="3016558" cy="3016558"/>
          </a:xfrm>
          <a:prstGeom prst="rect">
            <a:avLst/>
          </a:prstGeom>
        </p:spPr>
      </p:pic>
      <p:pic>
        <p:nvPicPr>
          <p:cNvPr id="6" name="Picture 5" descr="A cartoon of a dog&#10;&#10;AI-generated content may be incorrect.">
            <a:extLst>
              <a:ext uri="{FF2B5EF4-FFF2-40B4-BE49-F238E27FC236}">
                <a16:creationId xmlns:a16="http://schemas.microsoft.com/office/drawing/2014/main" id="{45EE93A4-2123-7797-6073-C53E182AAF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3854" y="2890171"/>
            <a:ext cx="3016557" cy="3016557"/>
          </a:xfrm>
          <a:prstGeom prst="rect">
            <a:avLst/>
          </a:prstGeom>
        </p:spPr>
      </p:pic>
    </p:spTree>
    <p:extLst>
      <p:ext uri="{BB962C8B-B14F-4D97-AF65-F5344CB8AC3E}">
        <p14:creationId xmlns:p14="http://schemas.microsoft.com/office/powerpoint/2010/main" val="8655373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TM02900769[[fn=Retrospect]]</Template>
  <TotalTime>317</TotalTime>
  <Words>384</Words>
  <Application>Microsoft Office PowerPoint</Application>
  <PresentationFormat>Widescreen</PresentationFormat>
  <Paragraphs>60</Paragraphs>
  <Slides>12</Slides>
  <Notes>0</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Aptos</vt:lpstr>
      <vt:lpstr>Aptos Display</vt:lpstr>
      <vt:lpstr>Arial</vt:lpstr>
      <vt:lpstr>Avenir Next LT Pro</vt:lpstr>
      <vt:lpstr>Calibri</vt:lpstr>
      <vt:lpstr>Pixel Game</vt:lpstr>
      <vt:lpstr>Office Theme</vt:lpstr>
      <vt:lpstr>Pug Grand Prix</vt:lpstr>
      <vt:lpstr>Agenda</vt:lpstr>
      <vt:lpstr>Executive Summary</vt:lpstr>
      <vt:lpstr>Game Description</vt:lpstr>
      <vt:lpstr>Game Description</vt:lpstr>
      <vt:lpstr>Race track</vt:lpstr>
      <vt:lpstr>Park</vt:lpstr>
      <vt:lpstr>Menus / Controls / Sounds</vt:lpstr>
      <vt:lpstr>Menus / Controls / Sounds </vt:lpstr>
      <vt:lpstr>Menus / Controls / Sounds</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Bouvie Trentini, Guilherme</dc:creator>
  <cp:lastModifiedBy>Bouvie Trentini, Guilherme</cp:lastModifiedBy>
  <cp:revision>8</cp:revision>
  <dcterms:created xsi:type="dcterms:W3CDTF">2025-01-20T21:41:18Z</dcterms:created>
  <dcterms:modified xsi:type="dcterms:W3CDTF">2025-04-11T00:57:30Z</dcterms:modified>
</cp:coreProperties>
</file>